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2:00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 16845 3 0,'0'0'2'0,"0"0"0"15,0 0-3-15,0 0 1 0,97-11 3 16,-74 7 0-16,-2 0 3 0,2 0-1 15,1 0-2-15,-1 1 2 0,1-1 1 16,-1-1 1-16,1 1 2 0,-2-1-5 16,-6 2-1-16,1 3-2 0,-1-4-1 15,-3 4 1-15,6-2 3 0,1 2-2 16,2 0-6-16,-5 0 3 0,3 0-3 0,-5 0 1 16,-1 0 7-16,5 0-3 0,0 0-2 15,1 0 0-15,2 0-1 0,-3 0 1 16,-1 2 2-16,0-2-5 0,-1 1 5 15,1 2 2-15,2-3 0 0,-3 0 5 16,5 0-2-16,5 0-2 0,-1-3-2 0,2-1 2 16,-1-1-1-16,-1 2 1 15,-1-1 0-15,1 2 0 0,-9-1-3 0,1 1 2 16,-1 1-2-16,-4 1 0 16,7 0 0-16,-1 0-2 0,-9 0 0 0,10 0 1 15,-11 0-3-15,6 0 1 0,3 3 0 16,0 0 2-16,5 1-2 0,0 1 4 15,0 0-4-15,-4-4 1 0,-2 2 0 16,-1 0 1-16,0-2-1 0,-1 1 0 16,3 0-1-16,1-2-1 0,-7 3 4 0,6-3-1 15,0 0-1-15,-4 0 1 0,4 0-2 16,-7 0-2-16,2 3 5 16,-1-3-2-16,-1 1 0 0,1-1 1 15,-2 1-4-15,0 1 4 0,2-2 3 0,-1 2-2 16,-8-2 0-16,3 1-2 0,0-1-4 15,0 0 4-15,-2 0 0 0,3 2-1 16,-7-2 1-16,0 0-1 0,0 0-2 16,0 0 2-16,7 1-3 0,-1-1-3 15,-3 0-5-15,9 2-3 0,-7-1-3 0</inkml:trace>
  <inkml:trace contextRef="#ctx0" brushRef="#br0" timeOffset="2372.0679">7142 16947 1 0,'0'0'5'0,"0"0"0"0,0 0-2 15,0 0 2-15,82 11 4 0,-60-10-2 16,1-1 0-16,3 0-2 0,-3 0-2 0,-4 0 2 16,0-1-3-16,-2-1 2 0,2 0-3 15,-6 2 0-15,7-3-1 16,-8 3 0-16,2-2 1 0,-1 2-2 16,0 0 1-16,-1 0 0 0,1-2 0 0,-3 2 1 15,2 0 2-15,0-1-1 0,0 1 1 16,5-5 0-16,-2 2 1 0,8-4 2 15,-3 2 3-15,1-2-2 0,-1-1 2 16,-1 1-3-16,-5 0-5 0,1 3 2 16,0-2 0-16,-4 3 0 0,6 0 0 0,-7-1 0 15,3 3-3-15,-3-1-2 0,5 2 0 16,-4 0-2-16,4 0 4 0,5 0 0 16,-4 0 0-16,10 5 2 15,-3 0 1-15,0-4 0 0,-1 1 1 0,1-2 2 16,0 0 0-16,0 0 2 0,3-3 1 15,-4-4-3-15,4 3 3 0,-3 0 0 16,3-1-2-16,1 2 0 0,0-1-3 16,2 3 0-16,0-1 0 0,1 0 2 15,0 0-1-15,1 1-2 0,-1-3 0 0,0 4-2 16,1-1 1-16,1 1-2 0,-2-1 3 16,5-1-2-16,-2 1 2 0,4-1 0 15,-2 1-1-15,1-1 0 0,-1-1 1 16,1 1-2-16,-1 1-1 0,2-4 1 15,-2 3 0-15,0-5 1 0,-2 4-1 0,2 0 0 16,0 1 0-16,-2 2-1 16,-1 0 1-16,-2 0-3 0,-1 0 1 15,1 0 0-15,-2 0-2 0,2 0 3 16,-1 4 0-16,3-1-3 0,-2 0 1 0,1 2 2 16,0-5 2-16,0 0 1 0,-1 0-2 15,-1 0 1-15,4 0-1 0,-1-5 1 16,0 0-1-16,4 2-1 0,-1-1 1 15,4 1 1-15,0 0 0 0,0-2-2 16,1 2-1-16,-1 0 0 0,-1 2 1 16,6-4 2-16,-3 3-1 0,0 1 1 0,-2 1-2 15,3-2-1-15,-3 2 1 16,-1-2-1-16,-1 2 0 0,2 0 1 16,2 0 0-16,1 0 1 0,1 0 1 0,-4 0 0 15,6 0-1-15,-5 0-1 0,2 0 0 16,0-1 0-16,0 0 1 0,0-2 0 15,3 1 0-15,-5 1 1 0,1-4-1 16,1 2-1-16,-3 3 1 0,0-4 0 16,1 1-1-16,1-1 1 0,-2 3-1 0,-1-1 0 15,0 1-1-15,0 0 1 0,1-1 0 16,0 1 1-16,3 1 0 0,-3-5 1 16,0 3-2-16,-1 1-3 15,-2-2 3-15,-1 3 0 0,-2 0-1 0,0 0 2 16,-1 0-2-16,-2 0 1 0,-1 0 0 15,0 0-1-15,-3 0 2 0,2 3-2 16,-5-3 0-16,0 1 0 0,3-1 1 16,-9 2 0-16,2-2 0 0,1 0 3 15,-2 0-2-15,2 0-1 0,-1 0 1 0,0 0 1 16,-5 0-2-16,5-2-2 0,1 1 2 16,-8 1-1-16,8-3 0 0,-3 1 2 15,-4 0 0-15,6 1-1 0,-1-3 0 16,-1 1-2-16,0-1 1 0,-1 3 0 15,3 0 1-15,3-1 1 0,4 0-2 16,-3 1 1-16,-1 0 0 0,1 1-1 16,1-4 2-16,1 3-1 0,1-1 0 15,-3 2 1-15,3-1-2 0,0 1 0 16,3 0 1-16,-3-3-3 0,-2 2 1 0,0-1 1 16,0 2-1-16,-1-1 4 0,2-1-2 15,-1 0 1-15,1-1 0 0,3 1-1 16,-2 1 1-16,1-2 2 0,-1 0-6 15,3 1 3-15,-2-3-1 0,1 1 0 16,-3 3 3-16,2-4-2 0,-1 2 1 16,0 1-2-16,4 1 2 0,-1-2-2 15,0 2 2-15,0-2 1 0,0 2-1 16,0-4 2-16,-3 2 0 0,0-1-2 16,-1 3-1-16,-7 0-1 0,0 1-1 0,1-2 1 15,-6 2 2-15,8-2-2 0,-7 2-1 16,-8 0 0-16,6 0-9 0,-7 0-6 15,-1 0 0-15,3 0-2 0,-7 0 2 16,0 0 9-16,0 0 0 0,1 0 1 16,1 0 0-16,-1 0-5 0,-1 0-6 0,2 0-8 15,-2 0-11-15,0 0-7 16</inkml:trace>
  <inkml:trace contextRef="#ctx0" brushRef="#br0" timeOffset="3028.1397">13846 16705 295 0,'0'0'28'15,"0"0"-7"-15,0 0-2 0,0 0-9 16,0 0-1-16,0 0-2 0,0 0-6 16,0 0-4-16,0 0-5 0,-26-22-5 15,24 20-2-15,1 2 2 0,1 0-1 0,-2 0-1 16,2 0-6-16,-1 0-13 0,1 0-20 16,0 0-20-16,0 0-52 0</inkml:trace>
  <inkml:trace contextRef="#ctx0" brushRef="#br0" timeOffset="13472.0454">25802 17146 41 0,'0'0'1'0,"0"0"-5"0,0 0 1 16,0 0-4-16,0 0-1 0,0 0 2 0,0 0 3 16,0 0 3-16,0 0 2 0,-3-6 3 15,3 6-3-15,0 0 1 16,1 2-2-16,5 5 0 0,0 2 3 16,0-4 1-16,-2 2-1 0,0-2-1 0,2 1-2 15,-3-2 0-15,0-2 0 0,0 1-1 16,0-1 0-16,0 1 3 0,0-1-2 15,2 0 2-15,-5-2 1 0,3 3 0 16,2-3 0-16,3 2 2 0,3-1 0 16,0-1 0-16,-1 3-1 0,0-3-3 0,8 0 2 15,-5-6-2-15,4-1-2 0,0-1 5 16,-2-4-4-16,-1 0 2 0,4-2 2 16,-3 2-2-16,-2 0 2 15,1 0-2-15,-4 1 0 0,-2 0-1 0,0 1-2 16,-2 4-2-16,2-6-1 0,-4 5-3 15,2 2 1-15,-1-3-3 0,-3 3-1 16,1 3-2-16,-3 2-8 0,0 0-6 16,0 0-11-16</inkml:trace>
  <inkml:trace contextRef="#ctx0" brushRef="#br0" timeOffset="13815.8252">25764 17306 39 0,'0'0'17'0,"0"0"-3"0,0 0-4 16,0 0-8-16,0 0 3 0,0 0 0 15,0 0 20-15,0 0-19 0,0 0 14 16,0 0-20-16,13 6-1 0,-2-5 2 0,0 2 1 16,1 0 4-16,6-3-2 0,0 0-1 15,8 0-16-15,-2-4 12 16,4-3-17-16,1-2 15 0,-1 2-4 16,1-4 1-16,-2 0 2 0,-3-1-11 0,1-3 9 15,-2 2-13-15,-3-2 6 0,0-1 1 16,2 0-3-16,-3 1 0 15,3-7 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20:10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17455 12728 23 0,'0'0'2'16,"0"0"2"-16,0 0 0 0,0 0 2 15,0 0 5-15,0 0 2 0,0 0-2 16,0 0 1-16,0 0-5 0,-14 41 1 16,9-32 2-16,1-2-2 0,-2 1 3 0,-1 4 1 15,-4 0-2-15,0 0 6 16,-4 2 8-16,4-5 13 0,0-3 8 16,2-2-2-16,-3-2-9 0,-6 0-17 0,6-2-5 15,-9 0-1-15,3 0 1 0,-2-4-1 16,-5-1 2-16,6-2-4 0,1-2 0 15,0 0-1-15,1-1 1 0,0-3 0 16,2 1 0-16,-1-1-5 0,2-2 2 16,-2-1-4-16,1-2 1 0,0 0 5 0,0-1-5 15,-1 0 0-15,2-2-1 0,-2-1-3 16,3 1 2-16,-2-3-1 0,4-2-2 16,-1-1 2-16,-1 0-3 15,3-2 3-15,-2-3-1 0,1-2-1 0,2-2 1 16,2-2 0-16,1 0 2 0,1 3 0 15,2 3 1-15,1 11 0 0,2-1 0 16,0 1-4-16,0 2 2 0,5-6 0 16,3 5 2-16,1-2-1 0,4 2 1 15,3 0-2-15,4 1 2 0,2-1-1 0,4 2 0 16,3 0 1-16,1-1 2 0,0 1-3 16,2 0 2-16,0-2 0 0,-3 2-4 15,0 1 4-15,-3 1-4 16,0 3 3-16,-4 1-1 0,-1 3 1 0,1 2 0 15,-2-1 0-15,2 0 1 0,-1 1-1 16,1-1 2-16,0 1 1 0,1 1-2 16,0 1-1-16,2 2-1 0,-2 3 2 15,3 0 3-15,1 5 1 0,1 5 1 16,1 4 1-16,1 2-1 0,-1 6 1 0,0 2 4 16,-2 3-4-16,1 4 1 0,-3-1-4 15,-1 3-3-15,1 2 0 0,-4 0-1 16,0 3-1-16,-3 0 0 0,-3 2 0 15,1-1-4-15,-5 1 2 0,-2-1 0 16,-3 2 1-16,-5-1 0 0,-1-3 1 0,0-2-5 16,-4-3 3-16,-6-3 5 0,0 0-3 15,-6-2 6-15,-2 0-4 16,-5 1-3-16,-4 1 2 0,-3-1-2 16,-7 0 1-16,-2-1-2 0,-4-3 2 0,-1 1-2 15,-3-3 1-15,0-2-2 0,1-2-1 16,1-1-1-16,2-2 0 0,1-4-3 15,4-5-1-15,4-4-7 0,5-2-7 16,7 0-10-16,8-7-28 0,2-6-49 16,11-4-42-16</inkml:trace>
  <inkml:trace contextRef="#ctx0" brushRef="#br0" timeOffset="2939.0516">23806 10083 117 0,'0'0'35'16,"0"0"-4"-16,0 0-5 0,0 0-2 15,0 0-10-15,0 0-1 0,-85 2-2 0,73-2-2 16,0 0-1-16,-6 0-5 0,5 0-1 16,-7-2 0-16,0 1 3 0,1-2 4 15,-6 0 3-15,3-4 1 0,1 1 3 16,2-1 0-16,-1-2 2 0,0-3 2 15,-1-2-5-15,1-2 2 0,-2-3-5 16,2-2-1-16,-2-2 5 0,1-4-8 16,0-5-2-16,0-3-5 0,1-6 1 15,1-1-2-15,0-7 3 0,3-1 0 16,0-4-3-16,3-1 3 0,2 0-2 0,2 0 2 16,1 3-1-16,0 2 1 0,2 2-1 15,2 0-4-15,-1-2 2 0,1-1-1 16,-2 1 1-16,1 0 4 0,0 0-1 15,-1 1-1-15,2-1-1 0,-2-1-2 16,2 0 0-16,1 1 2 0,-1 2-1 16,1 1 1-16,0 3 0 0,2 0-4 15,-1 1 3-15,1 3-3 0,1-2 2 16,0 2 2-16,0 0-2 0,0-1 2 16,4 1-1-16,2 1 1 0,2 1-3 0,1 0 2 15,1 3 0-15,5 2-1 0,-2-1-1 16,4 4-1-16,2 0 2 0,4-1 1 15,4 1 3-15,5-2-6 0,5-1 2 16,4-4-1-16,1 2 1 0,3-1 2 16,3 1 0-16,-3 0 0 0,-1 5-1 0,-3 1 2 15,-6 5 1-15,-6 4-2 16,-5 5 0-16,-2 1-1 0,-3 3-1 0,2 4 2 16,2-1 0-16,5 2 1 15,-1 2-1-15,4 2-2 0,0 2-3 0,1 0 6 16,2 0 0-16,0 8 2 0,1-1 2 15,0 4-5-15,0 1-2 0,-1 2 0 16,4 4-1-16,-4 2 0 0,3 2 2 16,-1 4 3-16,-1 3 0 0,-2 3-1 15,0 5 0-15,-4 2 3 0,-1 4-3 0,-2 2 3 16,-3 1-3-16,0 4 0 0,-3 3 0 16,2 1-2-16,-2 4 5 0,-3-1-4 15,2 3 0-15,-3-4-2 0,0 2 3 16,0-3 3-16,-2 0-4 0,-1-3 4 15,0 1-7-15,-4-1 1 0,-3 2 0 16,-2 3 2-16,-2 2 2 0,-2 3-3 16,0-1 2-16,-8 0-3 0,-2-4 1 15,-3 0 4-15,0-6-4 0,-4-2 3 16,-1-5-3-16,-3-4-1 0,-5-2 1 0,-2 1-1 16,-3-4 1-16,-6 4-2 0,-2 1 2 15,-7-1-2-15,-5 0 3 0,-4-1 0 16,-1 0 1-16,1-3 0 0,3-2 1 15,1-4-2-15,5-3 1 0,6-3-1 16,2-4 0-16,5-2 3 0,4-3-4 16,1 0 3-16,5-5-3 0,9-1-1 15,2-3 0-15,9-5 0 0,3 0 0 16,-1 0-4-16,1 0-2 0,-1 0-5 16,-1 2-7-16,1-2-17 0,-1 0-35 0,2 0-37 15,-1 0-51-15</inkml:trace>
  <inkml:trace contextRef="#ctx0" brushRef="#br0" timeOffset="6862.1766">29586 14532 3 0,'0'0'15'0,"0"0"3"0,0 0-3 0,0 0 1 15,0 0-4-15,0 0-4 0,0 0 0 16,0 0 0-16,0 0 0 0,3-9 0 16,-3 7 3-16,-3 2-3 0,-7 0 2 15,-1 5 3-15,-7 8 5 0,5 3 10 0,1 5 6 16,0 8 6-16,0 6 1 0,1 9-4 16,0 9-6-16,1 10-4 0,-1 8-6 15,1 6-3-15,-2 6-2 16,1-1-4-16,-1 0-3 0,2-1-1 0,0-2-4 15,2-1 2-15,4-6 1 0,1 0 3 16,3-7-2-16,0-3 1 16,3-3 1-16,4-4-4 0,2-3 3 15,2-2-7-15,0-2-1 0,1-1 0 16,0-3-3-16,1 1 2 0,2-8-2 16,1-2 0-16,1-7-2 0,3-6 1 15,2-5-5-15,2-5-5 0,2-6-11 0,3-4-19 16,0-2-31-16,6-2-32 0,0-5-57 15</inkml:trace>
  <inkml:trace contextRef="#ctx0" brushRef="#br0" timeOffset="7406.3004">31040 14144 113 0,'0'0'0'0,"0"0"24"0,0 0-24 0,0 0 38 0,0 0 18 16,0 0 2-16,0 0-6 0,0 0-17 16,0 0-14-16,0 0-7 0,-25-32 2 15,25 35 3-15,0 15 5 16,4 13 1-16,4 9-7 0,0 3-3 0,-2 3-4 15,0-1-3-15,-2 3-1 0,1-3 2 16,2 1 4-16,0 3-3 0,3 0 1 16,1 1-6-16,0 3-1 0,-1 2 1 15,0 5-2-15,-4 4 2 0,-3 3-4 16,-3 3 1-16,0 1 1 0,-12 3-1 0,-4 3 2 16,-5 4-4-16,-7 3-4 0,-5 3 2 15,-6-1-4-15,-5 0 1 16,-2-4 1-16,1-9-5 0,2-7 4 15,2-10-1-15,5-9-2 0,3-11-2 0,5-7-7 16,4-6-13-16,8-8-25 0,4-5-28 16,5-3-26-16,4-3-24 0</inkml:trace>
  <inkml:trace contextRef="#ctx0" brushRef="#br0" timeOffset="8628.7703">31508 15220 247 0,'0'0'58'0,"0"0"-3"0,0 0-8 0,0 0-4 15,0 0-4-15,0 0-9 0,0 0-11 16,0 0-12-16,0 0-2 0,-30-34-2 15,28 34 1-15,1 11 1 0,1 7 3 16,0 8-3-16,0-1 0 0,1 2 0 16,4 0-2-16,-1-3-2 0,4-2 0 0,0-1-1 15,1-3 1-15,1-1-2 0,3-2 2 16,-2-3 0-16,1-4-1 0,1-2 2 16,7-6-2-16,2 0-2 15,10-5 2-15,4-7 0 0,0-6-2 0,1-5 2 16,4-4-2-16,2-4-1 0,2-2-2 15,1 0 3-15,2-4-14 0,1 2-3 16,-2 3-20-16,-1 0-35 16,-4 7-25-16,-4 4-65 0</inkml:trace>
  <inkml:trace contextRef="#ctx0" brushRef="#br0" timeOffset="9015.6413">31465 15405 458 0,'0'0'44'16,"0"0"-8"-16,0 0-10 0,0 0-7 16,0 0-6-16,0 0-5 0,0 0-1 15,0 0 2-15,0 0-2 0,0 0-1 16,-12 99-4-16,12-63-1 0,5 1-2 16,0-2 1-16,1-3-2 0,1-4 1 0,4-3-2 15,0-6 2-15,2-2 0 0,4-5 2 16,4-3-1-16,5-7 0 0,7-2-1 15,6-7-3-15,6-12 0 0,4-2-3 16,2-9-4-16,5-5-7 0,2-4-4 16,4-3-29-16,0-3-35 15,0 0-43-15,-2 0-138 0</inkml:trace>
  <inkml:trace contextRef="#ctx0" brushRef="#br0" timeOffset="26591.0786">21232 15220 55 0,'0'0'8'0,"0"0"-2"15,0 0-2-15,0 0-2 0,0 0 3 16,0 0-1-16,0 0 1 0,0 0 3 0,0 0 0 16,-13-8 5-16,13 8 5 0,0 0 12 15,0 0 3-15,0-1 5 16,0 1-3-16,12-3-6 0,7 0-6 16,4-3-5-16,-1 0-3 0,1-1-6 0,1-3 4 15,4 0-6-15,0 0 3 0,6-1-2 16,1 2-5-16,4-2-2 0,2 1-2 15,1 3 1-15,1-1-2 0,1 3 1 16,-3 3 0-16,2-2-3 0,-4 3 1 16,0-1-3-16,-3 2-3 0,1 0 0 15,-3 0 2-15,-4 0 2 0,-3 3 2 0,-9 1-1 16,-2-2 0-16,-7 2-4 16,0 1 1-16,-1-3 0 0,-5 0-3 15,3 1 0-15,-6-3-4 0,0 0-12 0,0 4-12 16,-2 4-10-16,-10 1-19 0,-6 2 0 15</inkml:trace>
  <inkml:trace contextRef="#ctx0" brushRef="#br0" timeOffset="26884.8521">21286 15247 108 0,'0'0'46'0,"0"0"-11"15,0 0 0-15,0 0-7 0,0 0-6 16,0 0-4-16,0 0-10 0,0 0-3 16,0 0-4-16,-73-20 3 0,72 20 6 15,2 0 7-15,13 2 2 0,10 6-1 16,11-2-4-16,1-5-3 0,6-1-3 0,1 0-1 16,3-7 1-16,4-4-1 0,3-1-3 15,3-2 0-15,1 1-7 16,-3-3 2-16,-2 4-3 0,-5 0-2 0,-5 3-3 15,-4 2-1-15,-5 2-5 0,-10 4-2 16,-3 1-10-16,-8 0-5 0,-8 0-7 16,1 2-17-16,-7 10-13 0,-11 10-27 15</inkml:trace>
  <inkml:trace contextRef="#ctx0" brushRef="#br0" timeOffset="27102.9234">21210 15419 218 0,'0'0'34'0,"0"0"-6"16,0 0-6-16,0 0-8 0,0 0-3 0,0 0-3 15,0 0-1-15,77-50 2 0,-46 45 3 16,1 2-3-16,2-1-1 16,4 1-5-16,-1-2-2 0,2-1-1 15,5 0 0-15,3 0 0 0,4-4-1 0,3 1-2 16,2 1-6-16,3-3-6 0,2 0-17 15,1 2-20-15,-1-2-19 0,0 3-23 16</inkml:trace>
  <inkml:trace contextRef="#ctx0" brushRef="#br0" timeOffset="28903.5443">21418 13983 118 0,'0'0'34'15,"0"0"4"-15,0 0 1 0,0 0 0 0,0 0-10 16,0 0-6-16,0 0-5 0,0 0-5 16,0 0-7-16,0 0-3 0,0-38-4 15,0 36-3-15,0 2 1 0,0-1-4 16,0 1 4-16,0 0 1 0,0 0 0 15,0 0 4-15,0 0 0 0,0 1 1 16,5 8 4-16,-1-1 0 0,1 0 0 16,-1-1 0-16,1 0 2 0,-1 0 3 15,-1-4 2-15,4 2 3 0,-4-2-3 16,0-2-2-16,1 2-1 0,0-3-2 0,2 1 1 16,6-1 1-16,-2 0-1 0,0 0-2 15,7-5-2-15,-2-5-4 0,4-2 2 16,-1-1-2-16,-2-2 0 0,3-5 0 15,-3 5-2-15,3-4 0 0,-3 1-2 16,0 1-7-16,0 1 1 0,-1-3-6 0,2 1-1 16,0-1-8-16,1 1-9 15,-1-1-10-15,0 2-24 0,-3 1-24 16,2 4-37-16</inkml:trace>
  <inkml:trace contextRef="#ctx0" brushRef="#br0" timeOffset="29295.2902">21404 14064 359 0,'0'0'44'0,"0"0"-8"16,0 0 1-16,0 0-10 0,0 0-10 15,0 0-8-15,0 0-7 0,0 0-2 0,0 0 0 16,0 0 1-16,-24-34 2 0,24 34-2 16,3 7 0-16,7 4 1 0,-2-2-1 15,3 0 2-15,0-1 0 0,-2-3-2 16,5 0 0-16,1 0 1 0,-5-2-2 15,9-1 4-15,0-2-2 0,1 0 1 16,7-3-3-16,-1-5 2 0,2-1-2 16,-1-1-2-16,1-3-1 0,2-1-7 15,1-1-7-15,-1 0-19 0,-1 0-12 16,-2 0-17-16,-2 0-17 0,-2 0-10 0,0 1-10 16</inkml:trace>
  <inkml:trace contextRef="#ctx0" brushRef="#br0" timeOffset="30140.2337">22492 14701 135 0,'0'0'49'0,"0"0"-2"0,0 0-4 0,0 0-2 15,0 0-5-15,0 0-7 16,0 0-2-16,-21-81 3 0,20 77-4 16,1 4 0-16,0-2-8 0,0 2-5 0,0-1-4 15,-2-1-3-15,2 1-3 0,-2-1-2 16,2 1-2-16,-1 1-2 0,1-2 1 15,-2 2 0-15,2 0 2 0,-1 0 1 16,1 5-1-16,0 8 1 0,0 4 1 16,0-5-2-16,0 6 1 0,0-7-2 0,1-2-1 15,2 2 1-15,2-2 1 0,3 3 0 16,-4-4 4 0,6 1-1-16,-3-5 0 0,4-2-1 0,3-2 0 15,5 0 0-15,4-3 0 0,1-8 0 0,0-2-3 16,2-5 1-16,0-4-3 0,3-4 2 15,0-3-1-15,-1-1-3 0,3-2-5 16,-4 2-9-16,-1 0-5 0,-2 2-18 16,-3 5-13-16,-4 4-23 0,1 6-25 15,-5 4-31-15</inkml:trace>
  <inkml:trace contextRef="#ctx0" brushRef="#br0" timeOffset="30522.5692">22483 14902 431 0,'0'0'46'0,"0"0"-5"16,0 0-13-16,0 0-13 0,0 0-3 0,0 0-6 16,0 0-4-16,0 0-2 15,0 0-2-15,-58-16 3 0,58 19 2 0,0 10 1 16,6 6-2-16,6 1 0 16,-1-4-2-16,0-7 1 0,3-1 1 0,0-5-2 15,4-3 0-15,8 0 1 0,1-4-1 16,6-8 0-16,3-7 0 0,4-4-1 15,1-2-1-15,1-4-1 0,1 0-4 16,1-2-4-16,-2 1-5 0,0 0-10 16,-2 0-8-16,-3 1-5 0,-7 3-9 0,-4 3-7 15,-8 0-26-15,-3 5-23 0</inkml:trace>
  <inkml:trace contextRef="#ctx0" brushRef="#br0" timeOffset="31833.5563">22910 15118 203 0,'0'0'5'0,"0"0"-17"0,0 0-16 16,0 0-40-16</inkml:trace>
  <inkml:trace contextRef="#ctx0" brushRef="#br0" timeOffset="32750.9627">16502 11261 129 0,'0'0'28'0,"0"0"-5"0,0 0-5 16,0 0-5-16,0 0-4 15,0 0-4-15,0 0 12 0,0 0 7 0,0 0 2 16,-14 17-1-16,14-3-12 0,0 4-7 15,1-3-4-15,6 6 1 0,1-3 0 16,0-2 1-16,0 0-2 0,0-1 1 16,-2-4 1-16,0 0 2 0,-2-3 3 15,2-3 1-15,2 2 5 0,0-5 2 0,1 2 2 16,2-4 4-16,2 0-1 0,2-6 1 16,5-6-7-16,0-7-1 0,0-5-4 15,3-5-3-15,2-4-2 16,1-2-5-16,0-2-3 0,-4 1 0 0,-1 4-5 15,-2 5-1-15,-3 4-6 0,-6 7-9 16,0 4-24-16,-4 5-28 0,-3 4-34 16,0 0-38-16</inkml:trace>
  <inkml:trace contextRef="#ctx0" brushRef="#br0" timeOffset="33150.9577">16473 11494 469 0,'0'0'37'0,"0"0"-6"0,0 0-11 15,0 0-6-15,0 0-10 0,0 0-4 16,0 0-3-16,0 0 0 0,0 0 1 16,0 0 4-16,-17 10 1 0,21 7 0 0,6 3 0 15,1 1-3-15,1-1 0 0,-1-3 1 16,0 2-2-16,2-2 2 0,-3-3-1 16,2 1 1-16,-2-7-1 0,0 2 2 15,2-3 1-15,-4-2 0 0,7 0-1 16,-6-1 2-16,2-4-2 0,5 0 2 15,0-9-1-15,7-6 0 0,-1-5-2 16,4-7-2-16,3-7-2 0,4-7-8 16,5-4-8-16,6-7-18 0,4-3-26 15,6-1-21-15,-1-4-36 0,3 2-16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21:06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9046 9693 39 0,'0'0'24'0,"0"0"-2"0,0 0 6 16,0 0 4-16,0 0 6 0,0 0 3 15,0 0-5-15,0 0-5 0,0 0-8 0,0 0-4 16,-20-44-2-16,17 41 0 0,3 3 0 16,-1-4 2-16,-1 1-3 0,-1 0-3 15,2-1 1-15,1 4-4 0,-2-1-1 16,2 1-2-16,0-2-2 0,-1 2-2 15,1-1-2-15,-2 1-2 0,2-2-2 16,-1 2-4-16,1-1-1 0,0 1-1 16,0 0 6-16,0 1 2 0,0 13 5 15,0 7 2-15,3 7 1 0,3 2-4 16,-2 0 1-16,5 5 2 0,-1 2-3 0,1 0 5 16,-2 2-3-16,2-4 0 0,-2-5-2 15,-4-9-3-15,0-9 0 0,-2-1 3 16,1-7 2-16,-1 1 0 0,1 1 1 15,-2-6 0-15,0 0 1 0,0 0 2 16,0 2 3-16,1-1 1 0,-1-1-1 16,0 0 2-16,2 2 2 0,-2-2 0 0,0 0-3 15,0 0-5-15,0-11-7 16,0-5-3-16,-6-8-1 0,0 0 0 16,-2-2 3-16,-1 1-6 0,0-4 4 0,2-2-2 15,-3 1 3-15,1-2 5 0,0 2-3 16,-2 0-1-16,2-1 0 0,-1 2 0 15,0 3 0-15,1 2 2 0,2 8-2 16,1 2 1-16,2 5 1 0,0 4 0 16,2 2 1-16,2 3-1 0,-1-1-1 0,1 1-1 15,0 0 0-15,-2-2-1 0,2 2-1 16,-1 0 0-16,1-1-1 16,-2 1 1-16,2 0-1 0,0 0 1 15,0 0 0-15,0 0 2 0,0 0 0 0,0 0 0 16,0 0 0-16,0 0 0 0,2 1 2 15,2 2-2-15,5 3 2 0,1 3 0 16,-3-4-1-16,3 4 2 0,3 0 0 16,-1 0 1-16,5 3-1 0,-2-3-2 15,-1 2 0-15,-1-2-2 0,3 3 2 0,-1 1 0 16,0 3 1-16,0 1 0 0,5 2-1 16,-4 1 2-16,1 2 1 0,-2-3 0 15,2 0 0-15,-2-2 0 0,-1-3-1 16,-4-3 1-16,0-3-3 0,-4-2 3 15,1-2-4-15,1 3 1 0,-5-6 0 16,2 3-2-16,-5-4 1 0,0 0 0 16,0 0 1-16,0 0-1 0,3 0 1 15,-3 2-1-15,3-2 2 0,-2 0-1 16,1 2 1-16,-2-2 0 0,1 1 0 0,-1-1-1 16,2 2 0-16,-2-2-1 0,0 1-1 15,1-1 2-15,-1 0-1 0,0 1-1 16,0-1 2-16,2 2 0 0,-2-2 1 15,0 1 2-15,0-1-2 0,0 0 0 16,0 2-1-16,0-2 1 0,0 1 0 16,0 3-3-16,-2-1 2 0,-5 3 0 15,-1-2 0-15,-1 3 1 0,-3 0 0 16,-1-1 0-16,-1 3-2 0,-5 0 0 16,4-1 0-16,-3 1 0 0,-1-1 0 0,0 1 0 15,3-5 0-15,3 0 0 0,4 0 0 16,-2-1 0-16,4-1-2 0,-2 0 1 15,0 0-2-15,4 0-5 0,0-1-4 16,5-1-5-16,-1 0-8 0,1 0-10 16,-2 0-20-16,1 1-24 0,-1-1-18 0,2 0-20 15,0 6 0-15,2-1-19 16</inkml:trace>
  <inkml:trace contextRef="#ctx0" brushRef="#br0" timeOffset="189.0776">9308 9956 293 0,'0'0'-16'0,"0"0"-39"0,0 0-38 0</inkml:trace>
  <inkml:trace contextRef="#ctx0" brushRef="#br0" timeOffset="649.051">9487 9492 403 0,'0'0'40'16,"0"0"-11"-16,0 0-9 0,0 0-2 15,0 0-5-15,0 0 1 0,0 0 0 16,0 0-2-16,0 0 3 0,0 0-1 16,-66-10 0-16,66 10-5 0,-2-1 0 0,2 1-1 15,-1 0-1-15,-1-2 0 0,2 2-3 16,-1 0-2-16,1-1-2 0,0-5 1 16,0-3 0-16,7-7 1 15,5-2 2-15,4 0-3 0,0 0 3 0,1 1-2 16,-1 2-2-16,1 1 0 0,-2 4 0 15,1-1 0-15,-2 0-1 0,2 2 0 16,-1 0 0-16,2 0 0 0,-7 3-2 16,6 2-3-16,-6 0-5 0,-6 2-7 15,3 1-3-15,-2 1-8 0,-1 0-8 0,6 3-19 16,-1 8-19-16,-5-2-16 0,-1 8-7 16,-3 0-14-16</inkml:trace>
  <inkml:trace contextRef="#ctx0" brushRef="#br0" timeOffset="995.2237">9545 9468 352 0,'0'0'90'0,"0"0"-13"16,0 0-18-16,0 0-17 0,0 0-9 0,0 0-8 16,0 0-4-16,0 0-4 0,0 0-5 15,0 0-2-15,-20 4-3 0,20-4-3 16,0 0-1-16,0 0-1 0,-3-2-1 15,3 2-1-15,0-2-1 0,0 2 0 16,0 0 2-16,0 0-2 0,0 0 1 16,3 4 0-16,8 9-2 0,1 7 3 0,5 4 2 15,-2 4-2-15,2 0 2 16,-2-1-3-16,-1 1 0 0,-2-4 0 16,-5-9 0-16,0-1 0 0,-1-6-3 0,-5-5 2 15,2 1 1-15,-3-4-1 0,0 0 0 16,0 0 1-16,2 2-1 0,-2-2 2 15,1 0-2-15,-1 0-3 0,0 0-2 16,0 0-2-16,0-3-4 0,0-3-1 16,0-1-12-16,0 2-15 0,0 5-25 0,0-8-52 15,0 2-60-15,-1 0-102 0</inkml:trace>
  <inkml:trace contextRef="#ctx0" brushRef="#br0" timeOffset="1192.218">9753 9660 568 0,'0'0'6'0,"0"0"-4"16,0 0-17-16,0 0-46 0,0 0-89 15,0 0-132-15</inkml:trace>
  <inkml:trace contextRef="#ctx0" brushRef="#br0" timeOffset="2117.317">10082 9339 432 0,'0'0'58'0,"0"0"-16"16,0 0-13-16,0 0-10 0,0 0-5 0,0 0-4 15,0 0-3-15,0 0-3 0,0 0-3 16,-12-18 0-16,12 9 1 16,10-2-1-16,3-2-2 0,0 3 1 0,3-1 1 15,-1 0 1-15,2 0 4 0,0 1-2 16,-1-1-2-16,3 1-5 0,-6 2 3 15,-1-1-6-15,-5 4 1 0,3 2 3 16,-1-1-15-16,-5 2-14 0,0 2-23 16,-1 0-15-16,4 2-13 0,-2 10-11 15,-4 8-13-15,-4 3-46 0</inkml:trace>
  <inkml:trace contextRef="#ctx0" brushRef="#br0" timeOffset="2332.7061">10073 9515 414 0,'0'0'70'0,"0"0"-13"15,0 0-17-15,0 0-9 0,0 0-5 16,0 0-8-16,0 0-5 0,59-78-5 0,-47 66-2 16,5 0-4-16,-1-1 0 0,1 1-1 15,2 0-2-15,-1 0-3 0,2 3-2 16,-1-1-7-16,1 3-16 0,-4 2-17 15,-2 3-37-15,3 2-43 0,-5 0-59 16</inkml:trace>
  <inkml:trace contextRef="#ctx0" brushRef="#br0" timeOffset="3104.2605">10949 8842 414 0,'0'0'45'0,"0"0"-9"0,0 0-11 15,0 0-14-15,0 0-4 0,0 0 1 16,0 0 3-16,0 0 1 0,0 0-3 0,-23-73-5 16,26 58-1-16,3 1-2 0,4-4-2 15,3 6 2-15,-1-1-1 0,-1 4 0 16,-1 3 0-16,-4 1-4 0,4 0 1 15,0 3 0-15,0 2 1 0,6 0-1 16,-6 0 1-16,5 0 0 0,1 2 2 0,-3 8 1 16,4 3 0-16,-2-1 1 0,-4 3-1 15,1 2 0-15,-5 1 1 0,-4-5-1 16,1 4 0-16,-4 3 1 16,0 2 1-16,-7 9 1 0,-3-1 0 0,-5 1-2 15,-2-3 1-15,-2-2-2 0,2-3 1 16,0-5-1-16,3-6 1 0,3-2 1 15,4-5 1-15,2-3-1 0,1 1 0 16,4-3 0-16,0 0 3 0,0 0 0 16,0 0 1-16,-3 0-2 0,3 0 0 0,-1 0 0 15,-1 0-1-15,1 0-1 0,-1 0-1 16,2 0-2-16,-1-3 0 0,1-7-2 16,0-6 1-16,7 0 1 15,2 2-1-15,4 0 1 0,0 4 0 0,0-1-1 16,6 3 1-16,-8 2-2 0,5 2 0 15,-1-1-2-15,-4 4-4 0,7-1-6 16,-6 2-5-16,2-2-22 0,4 2-20 16,-6 0-43-16,1 0-54 0</inkml:trace>
  <inkml:trace contextRef="#ctx0" brushRef="#br0" timeOffset="3308.2978">11331 8810 631 0,'0'0'40'0,"0"0"-18"0,0 0-13 16,0 0-6-16,0 0-8 0,0 0-9 15,0 0-19-15,0 0-11 0,0 0-35 16,4-13-45-16,2 13-38 0</inkml:trace>
  <inkml:trace contextRef="#ctx0" brushRef="#br0" timeOffset="3731.1794">11513 8522 624 0,'0'0'45'0,"0"0"-18"16,0 0-8-16,0 0-8 0,0 0-9 0,0 0 0 15,0 0-2-15,0 0-1 0,0 0 0 16,0 0-3-16,-13-26-2 16,13 24-2-16,-1 2-4 0,1 0-1 15,-3 0 4-15,0 9 7 0,3 9-1 0,-3 5 8 16,2 2-5-16,1-7 0 0,0-2 0 15,0-4 0-15,0-1 0 0,0 0 0 16,4-3-1-16,-1 0 0 0,1-4 2 16,3 2-1-16,-2-5-1 0,-1 0 0 15,5 1-1-15,2-2 2 0,-2 0-1 0,7 0 2 16,0-4 0-16,0-1 0 0,0-1-1 16,-2 3-1-16,-2 1 0 0,-2 0 0 15,0 2-1-15,-4 0-1 16,4 0-6-16,-6 0-2 0,1 0-1 0,3 4 0 15,-5 0 2-15,-2 7-1 0,-1 6-2 16,-1-1-11-16,-9 6-9 0,-3-2-25 16,-3 1-26-16,-4-2-45 0,-6 1-76 15</inkml:trace>
  <inkml:trace contextRef="#ctx0" brushRef="#br0" timeOffset="3928.1652">11499 8499 168 0,'0'0'58'15,"0"0"-3"-15,0 0-14 0,46-80 0 16,-34 62-13-16,-4 9-8 0,1-3-7 16,-3 6-12-16,-3 3-14 0,4-1-5 0,0 4-11 15,3 0-19-15,2 0-28 0,1 9-66 16</inkml:trace>
  <inkml:trace contextRef="#ctx0" brushRef="#br0" timeOffset="5291.6223">11979 8317 372 0,'0'0'48'0,"0"0"-12"0,0 0-13 15,0 0-14-15,0 0-11 0,0 0-6 16,0 0-3-16,0 0 2 0,0 0 4 15,7 1 4-15,-1 11 4 0,7 5-1 16,-4 0 3-16,-1-1-1 0,-1-4-1 16,1 0-1-16,-4-2-1 0,0-3-1 15,2 3 3-15,-4-8-3 0,1 3 2 16,-3-5 0-16,0 0 3 0,0 0 4 16,2 1 9-16,-2-1 3 0,0 0 1 0,2 3-4 15,-2-3-7-15,0 0-4 0,0 0-5 16,0-3 0-16,0-3 0 0,-2-5-1 15,-2 3 0-15,3-5 0 0,-1 4 0 16,2-4 0-16,0 2-1 0,0-3-2 16,0-3-1-16,2 5 1 0,3-6-3 0,1 5-1 15,0 5 1-15,1-4 0 0,-1 6 2 16,1 0 0-16,2 1-3 16,-5 2 0-16,5 2-1 0,-3 1 0 15,5 0 2-15,2 1 2 0,-1 8 3 0,-1 5 2 16,-2-1-1-16,-2 0 3 0,-4 1-3 15,1 2 2-15,-2-2 0 0,-2 4-3 16,0-6 5-16,0-6 0 0,0 5 1 16,0-5 6-16,0-2 3 0,0 3 7 15,0-7 1-15,0 0-3 0,0 0-3 0,0 0-9 16,-6-2-4-16,-1-8-3 0,0-6-3 16,-2-2 1-16,6-3-1 0,0-3 2 15,2-2-1-15,1 0 0 16,0-2 0-16,0 4 0 0,0 6-1 0,4 3 0 15,-1 6-1-15,3 1-3 0,0 0-1 16,-3 6 0-16,8-3 0 0,-1 5 2 16,7 0 2-16,5 0 0 0,0 5 1 15,1 4 0-15,0 1-3 0,-1 3-3 16,0 0-9-16,-1 2-11 0,-3 0-19 0,-1 1-18 16,-2 0-22-16,-6-5-12 0,2 1-6 15,-4-3-16-15</inkml:trace>
  <inkml:trace contextRef="#ctx0" brushRef="#br0" timeOffset="5967.5241">12540 8216 233 0,'0'0'66'0,"0"0"-10"16,0 0-9-16,0 0 0 0,0 0-7 0,62-88-4 15,-54 74-4-15,0 3-8 0,-1-3-3 16,-1 1-1-16,-3 5-3 0,1-2-1 15,2 1 1-15,-5 5-4 0,1-1-2 16,-2-1-4-16,0 0-5 0,0-5-1 16,-3 1 1-16,-4 2-2 0,1 1-2 0,-3 1 0 15,2 2-1-15,2 3-3 0,-6-1-1 16,1 2 0-16,0 0 2 0,-3 7-1 16,4 4 0-16,3-4-3 15,-2 8 2-15,5-6-1 0,0 2 3 0,2-1 2 16,-1 2 0-16,2 1 2 0,0-3 1 15,0 2-1-15,0-1-1 0,3-2 0 16,-1-4-1-16,-1-1 1 0,2-3 0 16,0 3 1-16,0-1 1 0,1 0 2 15,-4-3-1-15,0 0 1 0,4 0 1 0,2 0-3 16,3 0 4-16,1-3-2 0,-3-2 2 16,3-4 1-16,-4 1-2 0,4-4 2 15,-3-1-1-15,1-1-1 0,-1 0 2 16,1 1 0-16,-5 4 0 0,0-2 4 15,0 0 0-15,-1 5-1 0,-1-5-1 0,-1 6 1 16,0-1 1-16,3 1 2 16,-3 5-1-16,0-2-1 0,0 2-3 15,0-2-1-15,0 2-5 0,0-2-2 16,0 2-1-16,0 0 1 0,0 0 0 0,0 2 2 16,0 13 2-16,0 9 0 0,3 5-1 15,1 1-2-15,3 1 1 0,2 1-2 16,1 1 3-16,3 4-2 0,2 5 1 15,2-2-2-15,-1 2 2 0,3-4-2 16,-2-4 1-16,2-1-1 0,-3-6 0 0,0-3 5 16,-3-4-4-16,-5-6 4 15,-3-5-8-15,-2-5 3 0,-3 3-1 0,-2 1 3 16,-11 6 2-16,-4 3 2 16,-9-3-1-16,-5-5-1 0,-2 1 2 0,-5-4 0 15,-2-1-1-15,0-5-1 0,-4 0-1 16,2-3-1-16,5-4-1 0,5-4-2 15,3-1-8-15,11-4-16 0,7-2-30 16,7-5-70-16,5-2-84 0,15-4-98 16</inkml:trace>
  <inkml:trace contextRef="#ctx0" brushRef="#br0" timeOffset="7867.809">10099 11453 119 0,'0'0'33'15,"0"0"-1"-15,0 0-1 0,0 0-7 16,0 0-5-16,0 0-3 0,0 0-2 16,0 0-2-16,0 0-3 0,0 0 1 15,0-16-3-15,0 15 3 0,0 0 2 0,0-1-3 16,0 0-1-16,0 1-5 0,0-1-3 16,0 2 4-16,0 0 2 0,0 0 2 15,0 2 3-15,0 12 5 0,0 8 0 16,0 9 2-16,1 2-3 0,2 2-7 15,0 4-1-15,2 4-5 0,-1 4 0 16,4 3 3-16,-2 3-4 0,0 2 1 16,0 1-2-16,2-3-2 0,-2-2 2 15,0-2-1-15,-3-8 2 0,0-11-1 16,-3-14 4-16,0-9 5 0,0-7-4 0,0 0 3 16,0 0-4-16,0 0-4 0,0-3 0 15,0-9-1-15,-3-7-3 0,3-3-3 16,0-6-6-16,0 1-7 0,0 2-2 15,3-1-5-15,3 2-4 0,-2-1 3 16,2 9-6-16,-2-2 2 0,-1 1 5 0,0 4 7 16,0-5 10-16,-2 6 6 0,-1 0 4 15,0-5 1-15,0 7 1 16,-1-8-1-16,-5 3 0 0,0-4 3 16,-2-4-1-16,-1-1 5 0,3-2 0 0,0-1 0 15,-2-2-1-15,2-2 1 0,0 3-1 16,2-1 1-16,1 9 3 0,1 2-3 15,1 7 3-15,1 5 2 0,0 0 0 16,0 6 0-16,0-1-3 0,0 1-5 16,0-2-4-16,0 0-1 0,0 1-1 0,0-1 0 15,0 1 2-15,0 0 2 0,0-1 3 16,0 2 1-16,0-1 4 16,0 1 6-16,0-2 4 0,0 2 3 15,0-1-5-15,0 1-2 0,0-1-5 0,0 1-4 16,0-2-1-16,0 2-2 0,0 0 1 15,0 0 1-15,0 0 1 0,0 0 2 16,0 11 1-16,1 8-3 0,1 8-1 16,-1 3 2-16,1 6 2 0,1 8 0 15,-2 6 0-15,2 7 2 0,0 8-5 0,0 5-1 16,5 5-4-16,-2 4-3 0,0 1 1 16,0 1-3-16,1-1 2 0,2-2-2 15,-2 0 2-15,-1-4 4 0,0-6-4 16,1-9 2-16,-6-9-1 0,2-17-2 15,-3-9 2-15,3-10-1 0,-3-8 1 16,0 1 1-16,0-7 0 0,0 0 0 16,0 0 1-16,0 1-2 0,0 0-1 15,0-1-4-15,0 0-1 0,0 0-2 16,0 0-3-16,-3 0-1 0,0 0-2 0,2-6-2 16,-1 3 1-16,0-1-5 0,2 4-2 15,0-2-7-15,0 2-5 0,0-1-8 16,0-5 0-16,0-1-3 0,2-3-3 15,1-1-5-15,-3-1-6 0,3 2 6 16,-3-2 11-16,3 1 14 0,-3-2 12 0,0 2 0 16,0 4-1-16,0-3-6 0,0 5 2 15,-3 1 2-15</inkml:trace>
  <inkml:trace contextRef="#ctx0" brushRef="#br0" timeOffset="8630.1665">10112 12414 103 0,'0'0'8'0,"0"0"10"16,0 0 8-16,0 0 9 0,0 0 3 15,0 0-1-15,0 0 7 0,0 0 2 16,0 0-7-16,0 0-2 0,-29-24-8 16,26 20-6-16,2 1 4 0,-1-1-7 15,1-1-4-15,-2 0-1 0,3 1-3 0,0 4 0 16,-3-3-3-16,3 3-4 0,0 0-1 16,0 0-3-16,0-2 2 0,0 2-1 15,0 0 1-15,0 0 4 0,3 9 1 16,6 8-1-16,2 6 2 0,-1 1-3 15,1 4 1-15,0 3 7 0,1 6-5 0,0 2 5 16,0 5-6-16,0 0-5 16,-1 2 1-16,1-4-6 0,-2 1 1 15,0-2 1-15,0-3 3 0,-1-3-5 16,-2-7 5-16,-3-9-4 0,-1-7-1 0,-1-8 2 16,-2-4 0-16,0 0 0 0,0 0 3 15,1 2-2-15,-1-1 0 0,2-1-1 16,-2 2 0-16,1-2 0 0,1-11-1 15,-1-7 0-15,-1-5 1 0,0 6-1 16,0-1-3-16,0 5 3 0,0-1-2 0,0 2 1 16,0 6 1-16,0-8 0 15,0 8 2-15,0 0-2 0,0-8 0 16,0 2-1-16,0-6 0 0,0-6 2 16,0 1 0-16,3-1 0 0,3-1 0 0,1-2 0 15,0 1-2-15,-1 2 0 0,4-1-2 16,0 6-5-16,-1-1 3 0,1 2-2 15,3 2 5-15,-3 0 2 0,-1 5 0 16,1 1 0-16,-4 4 0 0,-3 3 1 16,1-5 0-16,-1 5 2 0,0 0 0 0,0 0 1 15,-3 3 0-15,0-1-1 0,0 1 1 16,0-2-2-16,0 1 1 0,0-1-2 16,-2 0 1-16,-5 1 0 15,-2 1-1-15,-9 0 1 0,1 3 1 0,-6 5 1 16,0-1 1-16,2 2 0 0,0-3 2 15,6-1 0-15,0-2 1 0,4 0 1 16,-1-3-3-16,0 0-3 0,-2 0-2 16,2 0-2-16,-2-2-4 0,2 0-11 15,6-1-16-15,-5 1-48 0,2 2-84 0,-4 3-133 16</inkml:trace>
  <inkml:trace contextRef="#ctx0" brushRef="#br0" timeOffset="10498.9818">9166 13195 375 0,'0'0'62'16,"0"0"-8"-16,0 0-14 0,0 0-17 0,0 0-10 15,0 0-7-15,0 0-5 0,0 0-3 16,0 0-2-16,0 0-1 0,-20-29 3 16,20 29 2-16,0 11 4 15,9 7-2-15,1 5 1 0,-3 0-3 0,2-2-1 16,-2 0 1-16,0-1-1 0,-1-7 1 15,0 1-1-15,-3-5 1 0,-2-4 0 16,2 2 1-16,0-2 0 0,-3-2 1 16,3 2 2-16,-3-5 2 0,0 0 7 15,0 0-4-15,0 0 1 0,1 0-5 0,-1-3-3 16,0-11-1-16,0-7 0 0,2-5 0 16,2 2 0-16,-1-1-1 0,0 3-3 15,0 0 2-15,-2 7-4 0,5 1 3 16,-2 5-3-16,-2 5 0 0,1-1 1 15,1 2-1-15,0 1 3 0,-1 0-1 16,6 0 2-16,1 2 1 0,0 0-1 16,5 3 1-16,-3 5 1 0,0-1-1 15,1 6 6-15,0-1-6 0,-6-2 4 16,1 2-3-16,-1 1-1 0,-3-3 2 0,2 4 0 16,-3-5 2-16,-2-5 0 0,1 6 0 15,-1-6 3-15,1 0 3 0,-1 3 3 16,-1-7 5-16,0 0 2 0,0 0-2 15,0 0-4-15,0 1-7 0,0-1-3 16,0 0-3-16,-7-5 0 0,-2-5-1 0,-2-5 2 16,3-3-3-16,4-2-8 0,1-3 8 15,2 0-5-15,1 0 5 16,0 3 4-16,1 6-5 0,2 0 0 16,3 5-1-16,0 1-3 0,1 1 2 0,1 2-1 15,0 0 3-15,2 5-1 0,9 0 0 16,-1 5-1-16,4 6-4 0,-2 5-4 15,-1 2 0-15,-1 6-3 0,-1 1-10 16,-4 1-5-16,3-2-9 0,-5-1-12 16,1-4-6-16,-2-6-15 0,-1-3-10 0,-3-3-10 15,-3-4 0-15,-2 0-2 0</inkml:trace>
  <inkml:trace contextRef="#ctx0" brushRef="#br0" timeOffset="11208.0004">9801 13090 248 0,'0'0'62'0,"0"0"3"16,0 0-10-16,0 0-13 0,0 0-12 15,0 0-9-15,0 0-8 0,0 0-2 16,0 0 0-16,-16-60-2 0,12 51-3 15,0 4-3-15,-1-3 0 0,2 5 1 16,-1-1 3-16,1 1-3 0,3 3 0 16,0-2-1-16,0 2-2 0,-1 0-2 15,-1-1-1-15,1 1 0 0,-4 0-1 16,-5 6-1-16,0 7 1 0,-2 6 1 0,3-1-1 16,0 0 3-16,4-3-1 0,1 1 1 15,1-6 0-15,0 1 0 0,2 1-1 16,1-6 1-16,0 5-2 0,0-7 1 15,0 1 4-15,1 1-4 0,2-3 4 16,6-2 0-16,4-1-5 0,1-4 6 0,2-7-4 16,0-3 1-16,-4 1 1 0,1-2 0 15,-6 4 1-15,0-3 0 16,-1 0 2-16,-3 3 4 0,4-1 4 16,-4 2 3-16,-2 5 1 0,1 0-1 0,-2 5-4 15,0-5-1-15,0-1 0 0,0-1-2 16,0 3 0-16,0 4-2 0,0-1-3 15,0 1-2-15,0 0-2 0,0-2-2 16,0 2 1-16,0 0 0 0,-2 14 0 16,-1 7 3-16,-1 8-3 0,0 2 2 0,4-1-2 15,0 2 1-15,0-2 4 0,7 2-4 16,0-2 5-16,4-1-5 0,0-1-2 16,-1-5 1-16,0-1-2 15,2-2 3-15,-5-2-2 0,2-4 2 0,-5-1-3 16,1-4 0-16,-3-4 1 0,-2 0 0 15,0-5 0-15,0 0 0 0,0 0 0 16,0 1 3-16,3 1 0 0,-3-1 1 16,0 1 0-16,0-1-1 0,0 0-1 15,-3-1 0-15,-8 0 1 0,-2 0 0 0,-6-8 0 16,4-8-1-16,0-2 1 0,3-2-1 16,1-2 1-16,0-4-3 0,4-1 1 15,1-4-2-15,3 1-5 0,3-2 3 16,0 1-10-16,5 6 1 0,2 3-10 15,0 10-15-15,1 2-32 0,4 4-50 16,-4 4-92-16</inkml:trace>
  <inkml:trace contextRef="#ctx0" brushRef="#br0" timeOffset="13492.6954">10255 11202 4 0,'0'0'10'0,"0"0"1"0,0 0 0 15,0 0 0-15,0 0-5 0,0 0 0 16,0 0-4-16,23 84 1 0,-14-63 1 15,1 0-4-15,3 2 0 0,-1 1-1 16,-1 2-3-16,4 1 1 0,-2 0-1 16,3 1-2-16,-3 1 0 0,1-2-8 0,2-2-4 15,-2-3 6-15</inkml:trace>
  <inkml:trace contextRef="#ctx0" brushRef="#br0" timeOffset="14471.993">10297 11319 190 0,'0'0'55'0,"0"0"-5"0,0 0-10 16,0 0-9-16,0 0-11 0,0 0-10 16,0 0-9-16,0 0-2 0,0 0-5 15,-10-15 5-15,10 15 0 0,0 0 2 16,0 0 1-16,3 6-1 0,6 5 3 0,2 2-3 16,-1 1-1-16,-1-1 0 0,4 1 0 15,-1 0-1-15,0 2 1 0,0 0 0 16,3 2 0-16,0 2 0 0,0-1 0 15,1 4-2-15,-3 0 2 0,4 1 0 16,-2 2 0-16,-1-1-2 0,2 2 2 0,0 1 0 16,0-2 0-16,1 0-2 0,-2-2 1 15,-1-3-2-15,1-1-3 0,-1-2-1 16,-2-2-6-16,0-1-1 16,-4-5-6-16,1 1-4 0,-5-5-5 0,4 0-2 15,0 1 0-15,-5-5 0 0,-2 1 5 16,-1-3 7-16,0 0 9 0,0 0 5 15,0 2 5-15,3-2 0 0,-3 0-2 16,0 0-4-16,-3-3-2 0,-4-8-1 16,-6-4 1-16,4-2 2 0,-4-1 1 0,0-2 3 15,0-1-2-15,0 0 3 0,0-1 0 16,-3 0 1-16,2-3 1 16,-2 1 3-16,1 2 1 0,0-1 1 15,0 3 1-15,3 2 2 0,-2 1 1 0,4 2 2 16,-3 0 8-16,4 4-1 0,-1-2 2 15,0 4 6-15,3 0 4 0,-2 1 2 16,3 2 2-16,3 3-7 0,0-1-11 16,-1 2-4-16,1-2-5 0,0 1-3 15,-1 1-3-15,4 2-3 0,0-1 0 0,0 1-3 16,0 0-1-16,-3-1-2 0,3 1-5 16,0 0 4-16,0 0 3 15,0 0 4-15,0 0 8 0,6 7 2 0,5 8 4 16,2 2 1-16,1 3 5 0,1 3-4 15,0 0 0-15,1 2-5 0,0 1-6 16,1 2 8-16,3 2 0 0,2 0 0 16,1 1-1-16,0-1-6 0,2-3-2 15,0 0 4-15,-2 0-5 0,1-3 4 16,-1 0-4-16,-1 0 0 0,1 1 0 0,0-3 1 16,2 1-2-16,-3 1-1 0,2 1 1 15,1-1 0-15,-2 2 0 0,0-2 1 16,-1 2-2-16,-2-2 0 0,0 4 1 15,-1-1 1-15,0-2-2 0,-2 3-1 16,2-4 0-16,-3 1 1 0,0-1-1 16,1-1-2-16,-4-3 1 0,2 3-3 0,0 1 1 15,-1-3-5-15,0 1-1 16,-1-2 2-16,1 1-3 0,-2-1 7 16,2-2-2-16,-1 0-1 0,-4-6 0 0,-2 0-2 15,0-5-2-15,-5-4 1 0,1 2 4 16,-3-5 3-16,0 0 1 0,0 0-2 15,0 0-5-15,1 0-7 0,-1 0-9 16,0-7-15-16,0 1-13 0,-3-5-37 16,-1 7-41-16</inkml:trace>
  <inkml:trace contextRef="#ctx0" brushRef="#br0" timeOffset="15107.5212">10206 12121 202 0,'0'0'51'15,"0"0"-7"-15,0 0-11 0,0 0-8 16,0 0-5-16,0 0-1 0,0 0 0 0,0 0 5 16,0 0-3-16,0 0-2 0,-6-23-6 15,6 21-5-15,0 0-2 0,0 2 0 16,0-1 4-16,3-2 3 16,2 2 2-16,3-4-1 0,1 0-4 0,-2 3-3 15,3-2 0-15,-1 3-2 0,-2-2 0 16,7 1-1-16,1-1 0 0,5 1 1 15,-2 1-2-15,0 0 0 0,4 0-3 16,-2-3 3-16,8 0 1 0,-1-3 1 16,1-2 1-16,-1-1-3 0,-1-4-2 0,3-1-1 15,-3-1 0-15,-1 1 0 0,-2 0-1 16,-2 3 2-16,-4 0-1 0,-5 3 0 16,-1 0-1-16,-4 4 1 15,-3 2-1-15,5-3 0 0,-5 5-1 0,-1-1-1 16,1 1 1-16,-4 1-1 0,0-2 2 15,0 2-1-15,2 0 1 0,-2 0-5 16,0 0-11-16,1 0-17 0,-1 0-23 16,0 0-36-16,0 0-36 0,0 0-68 15</inkml:trace>
  <inkml:trace contextRef="#ctx0" brushRef="#br0" timeOffset="16007.625">11194 11953 129 0,'0'0'37'15,"0"0"2"-15,0 0 1 0,0 0-5 0,0 0-2 16,0 0-4-16,0 0 3 0,0 0-1 15,0 0-2-15,0 0-1 0,-35-39-4 16,32 36-1-16,-3-3-4 0,0-2-2 16,2 5-1-16,1-4-6 0,2 3 2 15,-3 0-1-15,1-5-9 0,1 4 3 0,1-7-9 16,-1 2 3-16,2-1 0 0,0 2 0 16,0 4-2-16,6-2 1 0,-2 4 1 15,-1 0-1-15,4-2-1 0,-2 3 0 16,4 1 1-16,6 1 1 0,-3 0 2 15,8 9-1-15,-4 3 5 0,0 3-3 16,-4 0 2-16,-1 1-5 0,-2-4 1 16,-5 0 2-16,1-3-1 0,-4-4 2 15,-1 1-3-15,0-2 0 0,0 2 2 16,0-1 0-16,0 6-1 0,0-7 0 0,0 7 0 16,-3 4-2-16,0-6 2 0,-3 5-1 15,2-5-2-15,1-6 1 0,3 2-1 16,0-5 0-16,-3 0 0 0,3 0 1 15,0 3 0-15,0 0 2 0,0 1-1 16,3 1 0-16,1-5 0 0,2 0 0 0,3-2 0 16,2-1-1-16,-2 0 1 0,0-1 1 15,-5 2-1-15,6-3 3 16,-5 4-3-16,-1-1 0 0,6-1-2 16,-4 3 1-16,-2 0 1 0,8 0 1 0,-8 0-1 15,5 0 0-15,-1 5 2 0,-5-4-2 16,2 9 1-16,-5 0 1 0,0 7-1 15,0 5 1-15,-8-2-1 0,-3-1-1 16,1-3 0-16,1-3-1 0,-2-4-1 16,5-2 0-16,3-4-8 0,0 0-7 0,3-3-17 15,0 0-33-15,-3 0-48 0,-1 0-35 16,1-8-40-16</inkml:trace>
  <inkml:trace contextRef="#ctx0" brushRef="#br0" timeOffset="16411.2921">11542 11878 282 0,'0'0'94'0,"0"0"-21"0,0 0-13 0,0 0-25 16,0 0-6-16,0 0-2 0,0 0-6 16,0 0-4-16,0 0-3 0,0-52-6 15,-3 49-4-15,3 3-4 0,-4 0-4 16,-5 2 0-16,2 8 0 0,0 5 5 15,2 3-3-15,5 4 5 0,0 0-3 16,0 0-1-16,5-7 1 0,-1 0-1 16,3-1-1-16,-2-7 2 0,5 7 0 15,-3-6 0-15,0-3 1 0,1 2-1 16,0-3 0-16,1 1 1 0,-5-4-1 0,1 2 0 16,-5-3 0-16,4 0 0 0,4 0 0 15,1 0 1-15,4-6-1 0,-3-4 2 16,-1 1 0-16,-2-4 1 0,-4 4 1 15,-1-3 0-15,-2-8-1 0,0 2-1 16,0-5 0-16,-5 8 0 0,1 0-1 0,-2 1-4 16,0 6 4-16,-2-5-6 0,2 6 5 15,0-1-3-15,0 2-5 16,-1 0-10-16,-1 1-14 0,3 2-14 16,-4 0-12-16,5 2-19 0,-2-1-24 0,-5 2-19 15,5 0-27-15</inkml:trace>
  <inkml:trace contextRef="#ctx0" brushRef="#br0" timeOffset="16768.5407">11606 11601 374 0,'0'0'72'0,"0"0"-11"15,0 0-11-15,0 0-10 0,0 0-12 0,0 0-9 16,0 0-9-16,0 0-9 0,0 0-5 15,0 0-1-15,-16-44 2 0,16 44 2 16,0 10 3-16,8 6 0 0,0 4-2 16,-1-1-1-16,3 0-1 0,0-3-1 15,0-1 0-15,1-2-1 0,-3-4-2 0,2-2 2 16,-2-2 1-16,-4-4 0 0,6-1 4 16,0 0 1-16,2-8 1 0,2-5 2 15,-7-4-1-15,-1-3-2 0,-4-3 2 16,-2 1 3-16,0-2 2 0,-8 1 3 15,0 2-1-15,-5 3-1 0,1 1 0 16,-4 5 1-16,6 3-3 0,-3 1-3 16,3 4-3-16,4 1-2 0,-7 2-3 15,6 1-5-15,-6 4-11 0,0 9-13 16,4 5-17-16,5 4-45 0,4 1-54 0,0-5-137 16</inkml:trace>
  <inkml:trace contextRef="#ctx0" brushRef="#br0" timeOffset="16904.9361">11888 11504 284 0,'0'0'-127'0</inkml:trace>
  <inkml:trace contextRef="#ctx0" brushRef="#br0" timeOffset="30629.0453">5635 12351 16 0,'0'0'8'0,"0"0"-2"0,0 0-5 16,0 0-1-16,0 0 0 0,0 0-1 16,0 0-1-16,0 0-2 0,0 0-2 15,-26-15 0-15,26 14 0 0,0-1 0 0,0 1 6 16</inkml:trace>
  <inkml:trace contextRef="#ctx0" brushRef="#br0" timeOffset="31636.1784">5635 12351 5 0,'-6'-12'15'0,"6"13"2"15,0 1 6-15,0-2 2 0,0 0 2 16,-1 1-2-16,-1-1-5 0,1 0-3 0,-5 0-4 16,0 0-2-16,2 0-1 0,-3-4-2 15,4 1 1-15,0 0-5 16,0 2-1-16,-1-3-2 0,1 1-2 0,0 0-3 15,0 0-2-15,3 3-1 0,0-2-3 16,0 2-6-16,0 0-3 0,-1-1-3 0,1 1-2 16,-2-1 5-16,2 1 7 0,0-3 7 15,0 3 4-15,0 0 0 16,0 0-3-16,0 0 2 0,0 0-2 16,0 0 2-16,3 0 1 0,3 0 0 0,-1 0-2 15,0 4 2-15,-5-4-1 0,0 0 0 16,0 0 4-16,1 1 2 0,1-1 5 15,-1 2 7-15,1-2 5 0,-1 2 4 16,-1-2-3-16,0 0-9 0,0 1-2 16,0-1-8-16,0 0 1 0,0 0 1 0,-1 0-3 15,-2-1-2-15,0-3-3 0,-4-3-2 16,4 4 1-16,0-1 2 0,0 1-1 16,3 3-4-16,0-2-4 0,0 2-3 15,0-1 4-15,0-2 3 0,0 2 4 16,0 0 0-16,0-2-2 0,6 0 0 15,7 0 2-15,-3 0 0 0,3 1 4 16,3-1-1-16,-4 1-1 0,-1 1 0 16,-1 0-4-16,-4 1-1 0,1 0 2 15,-1 0-1-15,-2 0 1 0,1 0 5 0,-1 0 1 16,-1 0 4-16,-3 0-2 0,0 2 2 16,0 5 0-16,0 3 0 0,0 9 3 15,-6-3-1-15,-1 6-1 0,-6-4-2 16,6-4-1-16,1-7 2 0,1 1 7 15,1-5 10-15,1 0 4 0,0 0 4 16,3-3-4-16,0 0-7 0,-4 0-4 16,-2 0-1-16,-4 0-4 0,3 0-3 15,-2-5-2-15,2-1-3 0,0 0-2 16,1-1 3-16,3 3-3 0,1 1 0 0,2 3-3 16,-2-1-4-16,2 1-3 0,0-2-4 15,-3 0-5-15,3 1-7 0,0 0-5 16,0-2 1-16,0 3 4 0,0-2 11 15,0 1 6-15,0 1 4 0,0-4 4 16,8 3 0-16,-3 0-1 0,5 1 1 0,-4 0-2 16,-2 0 0-16,3 0 2 15,-7 0 0-15,0 0 3 0,0 0 3 16,2 0 6-16,-1 0 9 0,-1 0 8 16,3 0 3-16,-3 0-4 0,0 0-6 0,0 0-7 15,0 0-5-15,0 0-5 0,0 0-1 16,0 0 0-16,-4 1 2 0,-2 0 1 15,-1-1-1-15,1 2 1 0,6-2-1 16,0 0 0-16,0 0-1 0,-3 0-3 16,3 0-4-16,-3 0-3 0,2 0-2 15,-2-4-1-15,0-1 3 0,0-4-6 0,3 5 1 16,0-3-2-16,0-4 2 16,0 6 5-16,0-2 1 0,0 3-4 15,0 4-8-15,0-1-3 0,0 1 0 0,0-2 4 16,0 1 6-16,0 1 5 0,0-3-2 15,1 3 1-15,1-1 3 0,-1 1-1 16,1-1 2-16,-2 1 2 0,1-2-3 16,-1 2 4-16,2 0-1 0,-2 0 1 15,0 0-1-15,1 0-11 0,-1 0-6 0,3 0-14 16,0 0-27-16,1 8-49 0</inkml:trace>
  <inkml:trace contextRef="#ctx0" brushRef="#br0" timeOffset="35076.3791">10384 11212 1 0,'0'0'-1'16</inkml:trace>
  <inkml:trace contextRef="#ctx0" brushRef="#br0" timeOffset="36024.0292">6150 12904 248 0,'0'0'64'0,"0"0"-6"15,0 0-6-15,0 0-12 0,0 0-14 16,0 0-11-16,-45-77-4 0,42 72 1 0,2 2-5 16,1 3-1-16,-2-2-2 0,2 2-4 15,0-2-3-15,-1 1-1 16,1 1-2-16,-2-2 0 0,2 2 2 16,0 0 2-16,0 0 4 0,0 10 6 0,5 7-4 15,2 3 1-15,3 3 0 0,-3-1-4 16,2 1 2-16,-2 0-1 0,0-4-2 15,-1-4 3-15,-3-1-3 0,1-5 0 16,-2-5 1-16,2 6-1 0,-2-6-1 16,-1-1-2-16,2 2-3 0,-3-5-7 15,0 0-6-15,0 0-7 0,0 0-6 0,0 1-13 16,4-1-20-16,-4 0-19 16,3-4-11-16,0-7-7 0</inkml:trace>
  <inkml:trace contextRef="#ctx0" brushRef="#br0" timeOffset="36563.4284">6349 12879 0 0,'0'0'14'0,"0"0"1"15,0 0 0-15,0 0 7 0,15 78 1 16,-14-63 1-16,-1 2 2 0,0-6 2 0,0 5 3 16,-1-2 3-16,-5-3 2 0,0 5 1 15,-1-4-1-15,-2-1-2 0,-5 2-1 16,1-2-8-16,-3-3-5 0,0 1-2 15,-4-3-3-15,7-1 0 0,-6-3-1 16,1-1-3-16,1-1 0 0,-6 0-1 0,3-2 2 16,1-6-3-16,-1-1-2 15,2-2-2-15,-2-2-5 0,3-2 0 16,-2-5-2-16,-1 0 0 0,4-3 2 16,-1 0 1-16,2-1 2 0,2 0 0 0,3-2-6 15,3 2-2-15,1-2 0 0,2 9 0 16,4-1 2-16,0-3 2 0,1 3-3 15,9-5 2-15,2 3 0 0,5 0 2 16,2 4-1-16,4-1-1 0,6 3-3 16,0 4-8-16,3 1 7 0,1 3 0 0,3 3 2 15,2 1 10-15,1 2-6 0,-2 0-2 16,-2 8-2-16,-6-1 0 0,-3 5-1 16,-3 2 2-16,-4 3 2 15,-2 2-4-15,-8 4 0 0,-2 6-12 0,-4 3-18 16,-3 4-32-16,-7 5-49 0,-5 2-123 15</inkml:trace>
  <inkml:trace contextRef="#ctx0" brushRef="#br0" timeOffset="37784.5906">10135 10303 400 0,'0'0'56'0,"0"0"-10"16,0 0-12-16,0 0-15 0,0 0-10 15,0 0-6-15,0 0-5 0,0 0 0 0,-23-80 1 16,23 69-3-16,2-2 0 0,3 0 1 16,4 3-1-16,1 1 2 0,-4 4-4 15,5 4-3-15,-2-2 2 0,3 3 0 16,2 0 6-16,1 4 2 0,2 5-1 15,-7-1-1-15,0 3 1 0,-4 0-2 16,0 3 2-16,-2 6 0 0,-1 1 1 16,-3 4 0-16,0 1 1 0,0 1-1 15,-3 3 1-15,-1-2-2 0,-2-3 2 16,1-6-4-16,0-9 1 0,5-4-1 0,0-1 0 16,0 1 1-16,0-2 0 0,0 3 0 15,0-6 0-15,4 2-1 0,5-3-1 16,5 0-2-16,2-4-4 0,6-12 1 15,-2-2-6-15,0-3-1 0,-2-4-6 16,-1 3 2-16,-2-1 1 0,-4 6 4 0,-4 4 1 16,-2 4-1-16,-4 4 2 15,2 0 5-15,-3 5 4 0,0-1 3 16,0 1 1-16,0-2-2 0,0 1 1 16,0 1-1-16,0-2-1 0,0 2 1 0,2-1-3 15,-2 1 0-15,1-1 1 0,-1-1 1 16,4-3 5-16,-1 2 0 0,6-3 2 15,-2 0 0-15,-4 3-2 0,5-2 1 16,-3 4-3-16,-1 0 2 0,5-3 2 16,-3 4-2-16,5 0 0 0,4 0-1 0,-1 5-2 15,2 4 1-15,0 2 4 0,-3 2-4 16,-3 5 2-16,0 0 0 0,-5 4-2 16,-4 1 3-16,-1 2 1 15,-1 4-2-15,-10 2 5 0,-3 1 5 0,-6 1 0 16,-2 0 7-16,-4-4-1 0,0-3 5 15,-1-4 3-15,-1-6-3 0,2-4-4 16,-3-1-9-16,0-4 1 0,0-3 2 16,-3-3-1-16,-2-1 0 0,4-3-2 15,-1-6-3-15,3-2 0 0,1-4-3 0,1-5-4 16,0-4-1-16,3-5-5 0,4-4-5 16,0-4 2-16,5-1-3 0,1-1 6 15,4-2-2-15,8-3 0 0,1-2-2 16,0 2-3-16,7 1 3 0,5 1 2 15,3 2 2-15,4 1-1 0,6 3 3 16,2 4 0-16,4 3-1 0,2 5-1 16,6 4-1-16,-3 8-1 0,5 6 1 15,-1 6 3-15,2 0-1 0,-4 9-8 16,-2 5-4-16,-3 4-9 0,-4 3-12 0,-6 8 2 16,-1 6-25-16,-5 9-25 0,-4 7-55 15</inkml:trace>
  <inkml:trace contextRef="#ctx0" brushRef="#br0" timeOffset="66092.6119">9448 10396 28 0,'0'0'31'0,"0"0"-2"0,0 0 5 16,0 0 6-16,-52-82-4 0,43 56-3 16,1-2-13-16,-1-3-20 0,-1 1-3 15,3 1-5-15,-3-1-4 0,1 5-1 0,0 0-1 16,-1 3-1-16,3 3 0 0,-2-1 5 16,-1 3-4-16,0 0-1 0,1 2 0 15,-1 2-1-15,-3-1 4 0,2 0 8 16,-4 3-1-16,2-4-7 0,0 2 3 15,5 2-5-15,-1 0 6 0,3 4 5 16,0-1 2-16,3 1-3 0,-1 2-9 16</inkml:trace>
  <inkml:trace contextRef="#ctx0" brushRef="#br0" timeOffset="72587.8854">10695 11110 7 0,'0'0'16'0,"0"0"2"0,0 0 3 15,0 0 1-15,0 0 1 0,0 0 2 16,0 0 0-16,0 0 0 0,0 0-2 0,-2-2-3 15,2 2-5-15,0 0-4 0,0 0-3 16,0-1-2-16,0 1-3 0,0 0 0 16,0-2-5-16,0 2-1 0,0 0 2 15,2-5 7-15,8-1 4 0,3-5 3 16,4-4 1-16,5-3 0 0,4-2 1 0,6-5 1 16,3-4-1-16,3-3 0 0,3-4-4 15,1 2-5-15,4-3 0 0,-1 1-1 16,1 0-2-16,-1 1 2 15,3-3 0-15,-2 0 0 0,3 0-3 0,-1-3-2 16,1 0 2-16,2 0-1 0,-2 0 4 16,6 0-2-16,1-1 1 0,1 1-2 15,-4-2-1-15,4 1 0 0,-2 0-1 16,-1 3 2-16,1 1 1 0,-1 0 0 16,1 2-1-16,0 1 0 0,-2-1-1 0,0 1 2 15,0-1-2-15,-1 3-2 0,-4 0 2 16,-1-1-1-16,0 1 4 0,-1 0-3 15,-1-2 2-15,1-1-2 0,-1-3-1 16,0 1 0-16,-2 2-1 0,-1 0 2 16,0-1 0-16,0 4 0 0,0 2-1 0,-3 3 1 15,-3 2-1-15,-3 3 1 16,-4 5-1-16,-3 4 0 0,-10 3-3 0,0 4 2 16,-7 2-2-16,-5 3 3 15,8-3 4-15,-8 4-3 0,0-1 0 0,1 1 1 16,-5 1 0-16,0-2 5 0,0 2 7 15,1 0 1-15,1-2 1 0,-1 2-1 16,1 0-8-16,-1-2-3 0,1 2-3 16,-1-1-1-16,-1-1 1 0,4 1 0 15,-3 0 0-15,1-1 1 0,-1 1-2 0,4-3 0 16,-2 0-3-16,0 1 2 0,0 0 0 16,-3 3 0-16,0-1-1 15,0 1 1-15,1 0 0 0,-1-2 0 16,0 2 2-16,0-2 0 0,3 2-1 0,-3-1 0 15,0 1-1-15,1-2 0 0,-1 2 0 16,0-2 0-16,2 2 1 0,-2 0 0 16,0-1-2-16,0 1 0 0,1 0-4 15,-1 0 1-15,0 0 1 0,0 0-2 16,0-1 2-16,0 1-2 0,0 0-2 0,0 0-3 16,0 0-1-16,-1 0-14 0,-5 0-3 15,-6 0 2-15,-6 0 4 0,0 2 14 16,-5 3 9-16,6 1-1 0,-1 0 0 15,1 1-3-15,1 0 2 0,-3 1 0 16,1 1 1-16,0-2 1 0,-2 1 0 16,8-1 0-16,-2-2 0 0,-1 1 1 15,7-1 0-15,-4-2 0 0,5 1 0 16,3-2 3-16,-1 0 1 0,2 0 3 16,3-2 4-16,-1 0-2 0,1 0-2 0,-2 0 0 15,0 1-1-15,0-1-3 0,2 0-1 16,-1 3-3-16,1-3-2 0,0 0-1 15,0 0 1-15,0 0 2 0,0 0 0 16,8 0 3-16,7-4 1 0,4-3 0 16,0 1-2-16,2-3 2 0,2 0-3 15,0 0 0-15,1-2 1 0,2-1 1 16,0-2 0-16,1 1-1 0,-1-1-1 16,-4 0 0-16,1 3 1 0,-1 0-1 15,-5 1 3-15,-4 4-1 0,-1-2 5 0,-4 5 1 16,-5 0 7-16,1 2 0 0,-4 1 4 15,0-1-2-15,0 1 0 0,2 0-2 16,-2 0 1-16,1 0-3 0,-1 0-4 16,0 0-3-16,-1 0-7 0,-10 2 2 15,-3 9-5-15,-4 4 5 0,2 4-4 0,0 0 1 16,1 4-1-16,1 0-6 16,2 3-1-16,1 0-7 0,-2-1 0 15,1 1 2-15,2-3 3 0,1-6 0 16,4-2-3-16,0-7-3 0,4-4 0 0,-1 0-1 15,2-4-11-15,-1 0-40 0,1 0-46 16,-6 0-75-16</inkml:trace>
  <inkml:trace contextRef="#ctx0" brushRef="#br0" timeOffset="73011.9954">12926 9293 427 0,'0'0'33'0,"0"0"-4"16,0 0-1-16,0 0 7 0,0 0 1 0,0 0-10 15,0 0-6-15,0 0-6 0,0 0-5 16,0 0-5-16,-6-69 3 15,6 64-4-15,0 5 0 0,0-1 2 0,0 1-4 16,0 0-1-16,0-1 0 0,0 1-2 16,0 0 2-16,0 0 3 0,0 0 1 0,12 4 0 15,1 7 0-15,4 6-3 16,-1 1 0-16,0 2 0 0,-1 1 0 16,0 3 0-16,-1 0 0 0,0-1-1 15,-4 0 1-15,4-4-1 0,-6-5-1 0,0 0 2 16,-3-6-2-16,-2-4-1 0,0 0 0 15,-3-4-2-15,0 0 1 0,0 0 1 16,2 2 0-16,0-1 1 0,-2 1-1 16,1 0-2-16,-1-2-2 0,2 0-9 15,-2 0-13-15,0 0-21 0,1 3-20 0,-1-3-26 16,0 0-33-16,0 1-58 16</inkml:trace>
  <inkml:trace contextRef="#ctx0" brushRef="#br0" timeOffset="73185.7249">13182 9383 498 0,'0'0'0'0,"0"0"-19"0,0 0-55 16,0 0-65-16,0 0-124 15</inkml:trace>
  <inkml:trace contextRef="#ctx0" brushRef="#br0" timeOffset="76323.1193">8309 10479 67 0,'0'0'24'0,"0"0"-9"0,0 0-1 15,0 0-1-15,0 0-2 0,0 0 3 16,0 0 1-16,0 0-1 0,0 0 4 15,30-57-1-15,-30 55 1 0,0-2 1 16,0-2-3-16,0-5-6 0,0 1-4 16,-3-1-3-16,0 0 5 0,-2 1 4 0,-3-5-3 15,4-1-2-15,-2 1-7 16,0 0 0-16,3 4 0 0,-1 1 0 16,0-1 1-16,1 0 1 0,0 2-1 15,3 5 0-15,-4-5-1 0,2 4 1 0,-1 0 0 16,-1-3-1-16,2 5 3 0,-3-2 0 15,5 1-1-15,-4 0 3 0,1 1-2 16,0-1 1-16,-5-1 3 0,4 2 2 16,1 0 4-16,-4-2 1 0,4 4 2 15,-1-2 0-15,1 1-2 0,-3 1-3 0,3-1-2 16,-1 0-3-16,-6 0-1 16,4-1-2-16,3 3-1 0,-1-2-1 0,4 2 0 15,-6 0-1-15,-1 0 0 16,1 0 0-16,2 0-2 0,-1 0 0 0,1 0-1 15,-2 0-1-15,-1 2 1 0,6 3-2 16,-4 3 2-16,2 2-2 0,0 2 3 16,2 5 0-16,-1 1 0 0,2 6 1 15,0-1-1-15,0 1 3 0,0-1-2 16,3-1 1-16,2-1 0 0,1-1-3 0,-1-1 1 16,4-1 1-16,0-1 0 0,-2-1 2 15,1-5-1-15,0-1 3 16,-4-4-7-16,5 1 1 0,-1-3 1 0,1-3-3 15,6-1 7-15,0 0 1 0,3-7-2 16,2-4 0-16,2-4-2 0,-3-3 1 16,-2-1 1-16,0-1-3 0,-4-2 0 15,-1 1 2-15,-1 2 4 0,-2-3 0 16,-3 1 2-16,-2 4 3 0,-1 0 1 16,-1 7 2-16,-2-2 0 0,0 0 0 0,0 1-1 15,-2 1 0-15,-2-1 1 0,-2 2-1 16,2 1 2-16,-1 2 0 0,2 3-5 15,0 0-7-15,3 3-3 0,-5 0-3 16,-1 3 0-16,-1 10 1 0,-1 6 0 16,4 2 2-16,4 2-1 0,0 0-2 0,0-2-5 15,4 0-8-15,4-5-6 16,2 0-1-16,1-2 1 0,1-4 5 16,-2-2 2-16,3-2 4 0,3-6 0 15,0 0 4-15,5-2-2 0,-3-6-1 0,-1-4-16 16,-2 0 0-16,-1-1 8 0,-1-1 5 15,-1-1 17-15,-1-1 6 0,-2-1 0 16,-3 4 6-16,-2 0 4 0,0 4 10 16,-4 4 5-16,2-7-1 0,-2 6-4 15,0-6-1-15,0 0-4 0,0 0 0 0,0 1-3 16,-2 2-6-16,-2-1-3 0,3 6 2 16,-5-3 1-16,3 5 0 0,0-1-3 15,0 0-4-15,3 3-4 16,-1-1-3-16,1 1-2 0,0 0-1 0,-2 0-1 15,1 9 3-15,1 9-1 0,0 9-1 16,0 1 4-16,4 5-4 0,2 0 5 16,0-1-3-16,2-3 1 0,-2-4 0 15,-1-8-1-15,-1-2 0 0,-1-5-1 16,-2-6 0-16,2 1 1 0,-1-2 0 0,1 0 1 16,1 0 3-16,-1 0 2 0,-3-3 3 15,0 0-2-15,0 0 0 0,1-12-3 16,-1-8-3-16,0-9 0 15,0 0 0-15,0-2-1 0,0 0 2 0,3 4-1 16,-3 7-1-16,3 2 1 0,-2 6 0 16,1 1-2-16,1 2-1 0,-2 4-1 15,5-1-2-15,-1 5 4 0,4-1-1 16,2 0 2-16,-1 2 1 0,7 0-1 16,-2 2-1-16,-1 3 1 0,2-1-1 0,-2 4 1 15,-2 0 0-15,4-1-3 0,-3 2-5 16,0 2-17-16,-3 0-26 15,2 5-29-15,-7 0-43 0,-3 2-43 0</inkml:trace>
  <inkml:trace contextRef="#ctx0" brushRef="#br0" timeOffset="76494.3018">8906 10149 453 0,'0'0'20'0,"0"0"-34"15,0 0-67-15,0 0-168 0</inkml:trace>
  <inkml:trace contextRef="#ctx0" brushRef="#br0" timeOffset="78047.4976">13584 9768 179 0,'0'0'80'16,"0"0"-2"-16,0 0-15 0,0 0-11 16,0 0-13-16,0 0-12 0,0 0-12 15,0 0-9-15,0 0-3 0,0-67-1 16,-4 58 0-16,-4-2 3 0,1 4-3 0,-1 0 1 16,0 1-1-16,-2 2-1 0,2-1 3 15,3 2 0-15,-5 0 0 0,6 1-1 16,-1 1-3-16,0 0 0 15,-1 1-2-15,0 0-1 0,-3 0-4 0,-2 0-2 16,4 1 1-16,-2 10 3 0,3 4 2 16,-2 5 4-16,3 2-2 0,1 4 2 15,2 2-1-15,1-1 0 0,1 0 3 16,0-1-5-16,1 0 3 0,4-4-4 16,1-2-2-16,2-1 2 0,1-4 2 0,-3-5-1 15,1 0-1-15,0-4-1 0,-4-4 1 16,1 2-1-16,-4-4 3 15,0 0 0-15,0 0 1 0,0 0 3 0,0 0 1 16,2 0 2-16,2 0-1 0,-1 0 0 16,3-10 1-16,1-2-1 0,-4-3 2 15,1-8-3-15,0-1-3 0,1-2 2 16,1 0-1-16,-2 8 1 0,0 0 5 16,-1 7 0-16,0 5 2 0,-2 2 0 15,-1 4-2-15,0-2-5 0,0 2-2 0,2-1-2 16,-2-1-2-16,1 1 1 0,-1 1-3 15,2-2 3-15,-1 2 1 0,7 0 1 16,3 0 1-16,5 2 0 0,4 5 0 16,-1 1 0-16,0 0 0 0,-1 0-1 15,-4-3 0-15,0 0 1 0,-2-2-1 0,-2-2 2 16,3 2-4-16,-9-3-1 0,9 0-4 16,-7 0-7-16,4 0-7 15,0-4-15-15,-4-4-28 0,1 2-38 16,-5 2-39-16</inkml:trace>
  <inkml:trace contextRef="#ctx0" brushRef="#br0" timeOffset="78312.9961">13889 9681 517 0,'0'0'50'0,"0"0"-11"0,0 0-11 16,0 0-12-16,0 0-6 15,0 0-10-15,0 0-2 0,0 0-3 16,-10-96-5-16,22 73 0 0,3 4-4 16,1 2-3-16,3 2 3 0,0 1-4 0,1 2-1 15,0 2-9-15,-1 0-15 0,-3 5-20 16,-1 5-34-16,-4 0-37 0,-4 8-52 15</inkml:trace>
  <inkml:trace contextRef="#ctx0" brushRef="#br0" timeOffset="78590.7734">13992 9620 478 0,'0'0'55'0,"0"0"-7"16,0 0-5-16,0 0-6 0,0 0-8 15,0 0-6-15,0 0-6 0,0 0-3 16,0 0-5-16,0 0-3 0,-30-15-5 16,28 15-1-16,2-1-1 0,0 1 1 15,0 0 0-15,8 3 1 0,6 9 0 0,4 5 0 16,-2 3-2-16,3 2 2 16,-3 6-2-16,1 0 2 0,-2 3-3 15,1 0 1-15,-3 1 1 0,-2-4-6 16,-2-4 2-16,-2-6-8 0,-2-3-3 0,-1-5-9 15,-2-5-14-15,0-1-10 0,-2-4-17 16,0 0-58-16,0 0-101 0</inkml:trace>
  <inkml:trace contextRef="#ctx0" brushRef="#br0" timeOffset="78781.2264">14229 9702 677 0,'0'0'24'0,"0"0"-8"16,0 0-7-16,0 0-11 0,0 0-17 16,0 0-50-16,0 0-177 0,0 0-77 0</inkml:trace>
  <inkml:trace contextRef="#ctx0" brushRef="#br0" timeOffset="92499.9887">17880 3940 403 0,'0'0'37'16,"0"0"-1"-16,0 0-17 0,0 0-2 16,0 0 0-16,0 0-3 15,0 0-4-15,0 0-7 0,0 0-4 16,0 0 0-16,-8-45 1 0,8 45 1 0,0 0 0 15,4 6-2-15,3 9 0 0,0 5 1 16,-1 1 1-16,-3 2 0 0,-1-1 1 16,-2-5-1-16,0 2 2 0,1-5 2 15,-1-3-2-15,0 1 2 0,0-6-1 16,0 0 6-16,0-6 3 0,0 0 8 0,0 0 3 16,0 2 1-16,0 0-1 0,0-2-7 15,0 1-6-15,0-1-6 0,0-1-5 16,0-13-1-16,0-4 0 15,2-5 0-15,2 1 1 0,4 1-4 0,0 0 1 16,0 1-1-16,4 2-2 0,-2 1-1 16,2 2-2-16,-2 5-3 0,0 0 2 15,-3 6-1-15,-2 1 0 0,6 2 4 16,-1 1 3-16,4 1 0 0,4 8 2 16,-4 2-1-16,-2 3-1 0,-2 2 2 0,-1 2 1 15,-2 1 0-15,-3 3 3 0,-1-8-1 16,-1 1 2-16,-1-4-1 0,-1-5 0 15,2 0 1-15,-2-6-1 0,0 0 5 16,0 0 4-16,0 2 6 0,1-1 1 16,-1 1 1-16,0-2-5 0,0 1-5 15,0-1-4-15,0-1-5 0,0-11 0 16,0-3-1-16,-1-3-1 0,1-1 1 16,0 6 0-16,0-5 0 0,0 6-2 15,4 2 2-15,0 0-1 0,-1 6-1 0,0-1-1 16,-3 5-3-16,4-1-1 0,1-1 2 15,6 2 1-15,7 0 0 0,-2 8-2 16,5 6-6-16,-2-1-7 0,-3 4-7 16,1 1-10-16,-2 1-23 0,1-1-10 15,-5 0-25-15,3 0-17 0,-5-4-8 0</inkml:trace>
  <inkml:trace contextRef="#ctx0" brushRef="#br0" timeOffset="93099.2353">18666 3932 507 0,'0'0'60'0,"0"0"-13"15,0 0-6-15,0 0-9 0,0 0-10 16,0 0-12-16,0 0-1 0,0 0-7 0,0 0 2 16,0 0-2-16,21-52-2 0,-21 50-1 15,0-1-1-15,0-2-1 0,-1 2-1 16,-1 0-2-16,-8 3-2 0,-3 0 4 15,-8 5-5-15,-5 6 6 0,4 2-3 16,0 4-1-16,3 2 1 0,5-3 0 16,0 1-1-16,5-5-3 0,4-5 2 15,4-2 0-15,1-5 1 0,-2 0 0 16,2 0 1-16,0 1-1 0,0 1 4 16,0 0 4-16,0-1 2 0,0 0 4 0,0 1 6 15,0-1-1-15,0-1 0 0,0 2-2 16,0-2-6-16,0 0 0 0,5-7-2 15,1-3 1-15,1-2 0 0,1 2 0 16,1-1-1-16,-2 0-2 0,5 3 0 16,-6 1 0-16,2 1-2 0,0 2 0 0,-3 2 0 15,0 1-1-15,0 1 1 16,6 0 1-16,3 3 0 0,4 5 0 16,-4 4 1-16,-2 4-3 0,-4 2 1 15,1 2 0-15,-3 5 3 0,-4 3 0 0,0 2 2 16,-2 5-3-16,0 2 1 0,-3 1-2 15,-3-4 1-15,-1-1 0 0,1-2 0 16,1-6 0-16,0-8 0 0,2-6-1 16,2-6 1-16,1-5 2 0,0 0 5 15,0 0 3-15,0 1 5 0,-2 0 0 0,1-1-3 16,-8 0-5-16,-1-2-5 0,-6-9 1 16,-3-4-1-16,4 0 1 15,4-2-2-15,3-1 0 0,2 0-2 0,0 2 0 16,5-3-1-16,1-2-2 0,1-1-5 15,9-5-4-15,2 3-9 0,7 3-9 16,1-1-20-16,3 2-40 0,5 5-48 16,-1-5-71-16</inkml:trace>
  <inkml:trace contextRef="#ctx0" brushRef="#br0" timeOffset="93883.3146">19773 3618 512 0,'0'0'30'0,"0"0"-3"0,0 0-6 16,-13-92 1-16,10 73-3 0,1 7-6 15,0 1-7-15,-1-2-4 0,0 4-1 0,0-2-2 16,2 6 0-16,-1 3-4 0,2 2-3 15,-1-1-3-15,-5 1-1 0,-7 0 1 16,-4 7 5-16,-6 7 2 0,1 4-2 16,3 3-1-16,3 0-2 0,5 1 1 15,2 0 0-15,2-5 3 0,4 1 1 0,3 0 0 16,0 0 0-16,0 6 2 16,4-6-2-16,6-3 9 0,0-1-2 15,-2-6 1-15,2 2-2 0,0-3-3 16,-3-1 0-16,7 2 1 0,0-2 1 0,-1 0 1 15,1-1-2-15,-1 1 0 0,1 0 0 16,-5-2-1-16,6 4 0 0,-8-2-1 16,-1 0-1-16,0 2 1 0,-5 1 2 15,2 2 0-15,-3-1 4 0,-1 7 0 16,-8-4 1-16,-4 6-3 0,-2-7 0 0,4-3-2 16,-1-2 2-16,5-4 1 0,3-1 1 15,1 1 1-15,3-3 0 0,-2 0 0 16,-2 0 3-16,-3 0 3 0,-2 0 3 15,0-1-3-15,3-7-1 0,2 2-6 16,3-6-9-16,-2-5 4 0,3-2-8 16,4-4 4-16,3 1 4 0,1 8-1 15,-1 3 4-15,-1 3 1 0,1 0-1 16,0 2 0-16,-1 2-1 0,0-1-1 16,-3 2 0-16,2 2-4 0,-5 1 0 0,6 0-1 15,6 0 1-15,3 1 2 0,3 7 3 16,-2 2-2-16,-2 4-1 0,1 1 2 15,-4 3 2-15,0 1-4 0,-2 2 2 16,-1-2-6-16,-2 1-3 0,-3-6-6 16,0 2-14-16,-1-5-13 0,-2 0-22 15,0 1-10-15,0-1-14 0,0-1 3 16,-2-5-1-16,0-1-2 0</inkml:trace>
  <inkml:trace contextRef="#ctx0" brushRef="#br0" timeOffset="94021.6056">19850 3735 299 0,'0'0'80'0,"0"0"0"16,0 0-15-16,0 0-33 0,0 0-14 15,0 0-14-15,0 0-5 0,11-85-12 0,-9 81-21 16,4-1-34-16,4 5-50 0,1 0-61 16</inkml:trace>
  <inkml:trace contextRef="#ctx0" brushRef="#br0" timeOffset="94519.477">20148 3792 558 0,'0'0'33'0,"0"0"-14"15,0 0-10-15,0 0-12 0,0 0-9 16,0 0-1-16,0 0 1 0,0 0 5 16,0 0 2-16,0 0-1 0,-12 42-8 15,12-22 2-15,0-2-6 0,0 2 6 16,0-8-1-16,0 0 3 0,0 2-1 16,-1-8-1-16,-1 4 4 0,1-4 4 0,-1-2 10 15,2 0 14-15,0-4 11 0,-1 0 6 16,1 0 3-16,0 0-2 0,-2 2-8 15,0-2-5-15,0 0-9 0,-1 0-6 16,-1-5-4-16,0-6 0 0,1 2-3 16,0-3-3-16,1-4 1 0,2-1-7 15,0-6 5-15,3 4-6 0,5 0 5 16,2 2 0-16,3-1-2 0,1 3 3 16,2 0-3-16,-6 6 3 0,1 1 0 15,-3 4 0-15,-5 0 0 0,6 1-2 0,-5 2-1 16,0-1-1-16,6 2 2 0,0 0 1 15,6 5 1-15,2 4 1 0,-1 2-1 16,-2 2 1-16,-1 2-1 0,-4 0 0 16,-3 4 0-16,-1 1 1 0,0-5-6 15,-5 3 2-15,-1-1-11 0,0-5-12 0,0 6-14 16,-3-6-39-16,-2-3-34 0,-7 0-85 16</inkml:trace>
  <inkml:trace contextRef="#ctx0" brushRef="#br0" timeOffset="95079.4107">20554 3634 509 0,'0'0'43'0,"0"0"-15"0,0 0-7 15,0 0-11-15,0 0-5 0,0 0-1 16,0 0-1-16,0 0-1 0,68-78-4 16,-65 77-2-16,0-3-3 0,1 3-1 15,-4 1 1-15,0-1 0 0,5 1 0 16,-3 0 2-16,6 6-1 0,2 5 3 16,-6-4 1-16,3 5-1 0,-4-3 3 0,0 0 0 15,0 0 0-15,1 2 0 0,-1 0 0 16,0-1 0-16,0 1 1 0,0 0 1 15,1 2-4-15,-1-2 2 0,2 2 0 16,-2-3-2-16,-1 0 2 0,2 1-2 16,-2 0-2-16,1-1 1 0,-3-5 0 0,0 7 0 15,0-6 3-15,0 0-1 16,0 5 1-16,0-6-1 0,0 0 2 16,0 2 2-16,0-7-1 0,0 0 0 15,0 0 0-15,0 1-1 0,0 0 1 0,0 1-2 16,0-1 0-16,0 1-2 0,0-1-3 15,0 1-4-15,0-1 1 0,0 1 2 16,0 0 7-16,4 2-1 0,-1-1 6 16,2 0-9-16,-3 0-2 0,-2-3-9 15,0 0-16-15,0 0 4 0,0 2 5 0,2-1 13 16,-2 5 12-16,0 0 4 0,-3 5-2 16,-1-2-4-16,-2-3-2 15,1 0-2-15,2-3 1 0,-1 0-4 16,4-3-2-16,-1 0-4 0,1 0-4 0,-1 0-7 15,1 2-33-15,-2-2-31 0,2 0-33 16</inkml:trace>
  <inkml:trace contextRef="#ctx0" brushRef="#br0" timeOffset="95487.1082">20914 3690 467 0,'0'0'68'0,"0"0"-20"0,0 0-10 0,0 0-12 15,0 0-6-15,0 0-7 0,0 0-3 16,0 0-2-16,0 0-2 0,14-24-4 16,-12 22 0-16,-1 1-4 0,-1 1-2 15,0-2-1-15,2 2-4 0,-2 0-2 16,0 0 1-16,0 0 1 0,0 0 6 16,0 14 4-16,-5 2 3 0,-3 7-3 0,2-2 2 15,2-4-2-15,1-2-1 0,0-2-1 16,1-1 0-16,1-1 2 0,-1 0-1 15,2 2 5-15,0-8-5 0,0 2 3 16,0-7-4-16,0 3 2 0,0 1 0 16,0-1 3-16,2 2 0 0,4-5-6 15,7-2 3-15,4-5-4 0,6-4 4 16,-5-3 0-16,-2-1-1 0,-2 0 0 16,-1 0 1-16,-4 3 2 0,0-1-1 15,-5 4 2-15,0-1 0 0,2 0 0 0,-5 5 0 16,1 0 3-16,-2-1-4 0,0 1 0 15,0-1-4-15,0 2-1 0,0 1-3 16,-2 0-12-16,-9 0-11 0,-5 1-17 16,-4 2-18-16,-8 2-31 0,2 5-50 15,3-1-79-15</inkml:trace>
  <inkml:trace contextRef="#ctx0" brushRef="#br0" timeOffset="95892.3192">20992 3219 550 0,'0'0'48'0,"0"0"-5"0,0 0-24 15,0 0-4-15,0 0-9 0,0 0-1 16,0 0-3-16,0 0-2 15,0 0-1-15,-19-35-2 0,19 35-3 0,-1 0-4 16,1 0-2-16,-2 0 1 0,0 0 8 16,-3 7-1-16,1 1 4 0,-2 7-6 15,3 2-1-15,2-6 3 0,1 8 0 16,0-5 4-16,0-3 0 0,7 3 1 16,5-5 1-16,-5-2 1 0,0-4-1 0,5 1 2 15,-7-4 1-15,6 0 2 0,1 0 3 16,-4-2-1-16,2-6 1 0,-3-1-4 15,3-1 0-15,-4-4-2 0,-2 5 4 16,-2-3-1-16,-1-1-6 0,-1 1 3 16,0-3-6-16,0 5 4 0,-1-1 0 15,-1 7-2-15,1 1-7 0,1 3-15 0,-6 0-18 16,-3 0-29-16,-6 7-60 16,-3 9-80-16</inkml:trace>
  <inkml:trace contextRef="#ctx0" brushRef="#br0" timeOffset="96193.1131">21533 3753 627 0,'0'0'30'0,"0"0"-8"16,0 0-12-16,0 0-6 0,0 0-2 0,0 0-2 16,0 0-2-16,0 0-2 0,99-19-6 15,-71 10-11-15,3 1-5 0,-2 2-12 16,-2 0-20-16,-1 3-27 0,-7 1-33 15,-3 2-60-15</inkml:trace>
  <inkml:trace contextRef="#ctx0" brushRef="#br0" timeOffset="96374.3738">21607 3880 561 0,'0'0'55'0,"0"0"-16"0,0 0-15 16,0 0-15-16,0 0-7 0,0 0-4 16,0 0-7-16,0 0-15 0,0 0-18 15,100-3-31-15,-69-4-68 0,0 4-96 16</inkml:trace>
  <inkml:trace contextRef="#ctx0" brushRef="#br0" timeOffset="97370.8548">23036 3500 581 0,'0'0'43'15,"0"0"-12"-15,0 0-11 0,0 0-11 16,0 0-7-16,0 0-4 0,0 0-6 16,0 0-3-16,0 0-1 0,0 0 3 15,-8-20 2-15,8 34 4 0,0 6-2 0,-1 7 1 16,-1-1 2-16,1 1 1 0,-1-3-1 15,0-1 4-15,0-6-2 0,-1-2 1 16,2-4-1-16,-1-7 1 0,2 2-1 16,0-6 1-16,-1 0 1 0,1 0 3 15,0 2 2-15,0 0 4 0,-1-1 0 0,1 0 5 16,0 1-2-16,0-2-3 16,0 0-1-16,0 0-7 0,0-11-3 15,0-5-1-15,1-4 0 0,5-1-2 16,1 1-1-16,2 0 0 0,1 2-1 0,1-1-2 15,1 3-2-15,1 3-2 0,3 3-2 16,-4 3 4-16,2 2 1 0,2 4 0 16,2 1 3-16,6 0-1 0,-5 4 2 15,1 6 1-15,-3 3-1 0,-1 4 0 16,-4 2-4-16,-2 2 1 0,-5 2-2 0,-2 2 3 16,-1-3 2-16,-2 3 5 0,0-9-1 15,0 0 1-15,-2-6 1 0,1-5 0 16,1 1 3-16,0-6 4 0,-2 0 5 15,2 0 5-15,0 1 5 0,-1-1-1 16,-1 2-7-16,-2-2-6 0,-6-5-6 16,1-7-3-16,-2-5 0 0,2-1-3 15,3-3 1-15,2 0-1 0,3-2 2 16,-1-1 0-16,2 7 1 0,0-1-1 16,0 0 0-16,0 7-2 0,2-1 1 0,1 3-2 15,-1 4-3-15,6-1 0 0,6 2-1 16,4 4 3-16,5 0 1 0,3 7 2 15,1 8 0-15,0 2-1 0,-1 4-4 16,-1 4 0-16,-2-1-9 0,-1 0-5 16,-3 2-7-16,-3 0-16 0,-3 0-6 15,-3-1-19-15,-6-2-25 0,-4 0-29 16</inkml:trace>
  <inkml:trace contextRef="#ctx0" brushRef="#br0" timeOffset="98558.8735">24250 3601 446 0,'0'0'26'16,"0"0"-3"-16,0 0 0 0,0 0-2 16,0 0-4-16,0 0-3 0,0 0-3 15,0 0-1-15,0 0-3 0,-22-28-2 0,21 23-1 16,-1 1-2-16,2-1 1 0,0-3-1 16,0 1 0-16,0-7-2 0,0 0 0 15,0-1 2-15,0 2 0 16,0-1 3-16,0 2 3 0,0 1-4 0,0 1 0 15,-1-1-1-15,0 0-2 0,-2 5 3 16,2-4-1-16,-1 5 0 0,1 1-1 16,1-1 1-16,0 5-3 0,-2-1 1 15,2 1-2-15,-1-2-2 0,-1 1-2 16,1 1-2-16,-7-1 2 0,-4 1 0 0,-6 1 1 16,-5 7 1-16,3 4-1 0,4 2 0 15,-1 5 0-15,2 0 2 0,-1 2 2 16,2 2-1-16,2 0 2 15,-1-1-3-15,4 0-1 0,3-6-2 0,2-1-1 16,2-5 0-16,0 2 0 0,2-1 0 16,0 0 3-16,0-1 1 0,2-2 0 15,3 1 0-15,-1-3 1 0,2 2 0 16,2-4-1-16,-1 1 0 0,3-2 1 16,4 1-2-16,-4-1 0 0,5 0 1 0,-5-1-1 15,1-2 3-15,0 0 1 0,-2 0 1 16,6-2 3-16,-7-2 3 0,3-4 0 15,1-4 2-15,-4-4-3 16,5-7-3-16,-3-3-2 0,-1-2 2 0,0 1 2 16,-1 2 4-16,-3 6 5 0,-2 8 4 15,-2 7 2-15,-1 4-3 0,0 0-6 16,0-2-4-16,0 2-6 0,2-1-5 16,-2 0-3-16,0 1 2 0,0 0-1 15,0 1 2-15,0 15 2 0,0 5-3 0,0 6 2 16,0 0-1-16,0-2 0 0,4-3-2 15,2-2-2-15,2-2-2 0,-2-4 1 16,2-2-1-16,2-3 1 0,-2-3 2 16,-2 0 1-16,3-3 5 0,-5-1 3 15,1 0 3-15,4-2 0 0,-1 0 0 0,2-9-3 16,3-2 0-16,-3-5-4 0,-1 0 1 16,1-3-2-16,-3 1-4 15,-1 0-7-15,-3 4-14 0,3 1-31 16,-2-2-49-16,-1 5-43 0,2-5-64 0</inkml:trace>
  <inkml:trace contextRef="#ctx0" brushRef="#br0" timeOffset="99064.8636">24521 3770 519 0,'0'0'53'0,"0"0"-22"15,0 0-11-15,0 0-9 0,0 0-5 16,0 0-3-16,0 0 0 0,0 0-1 16,0 0-2-16,92-60-1 0,-69 53 0 15,2 3 0-15,1 1 1 0,0-2 0 0,3 2-1 16,-1-1-2-16,-1 1-2 0,-3 0-3 16,-5 1-4-16,-1 2-8 0,-6 0-7 15,0 0-10-15,0 0-14 16,-5 0-17-16,-1 0-24 0,-6 0-13 0,0 0-11 15</inkml:trace>
  <inkml:trace contextRef="#ctx0" brushRef="#br0" timeOffset="99332.765">24691 3758 523 0,'0'0'69'0,"0"0"-20"16,0 0-16-16,0 0-11 0,0 0-8 15,0 0-5-15,0 0-4 0,0 0-1 16,0 0-3-16,0 8 0 0,0-8-2 16,0 1-1-16,0 4 1 0,0 4 2 15,2 6 0-15,2 3 1 0,-1-4 4 16,-2 3-7-16,1 1 5 0,-1 1-6 16,-1 0 0-16,0 0 1 0,0 3-2 0,0-8-6 15,0 9-8-15,0-10-4 0,2-1-7 16,-1 2 1-16,1-3-4 0,-1 1-10 15,1-8-25-15,2 8-34 0,-1-5-40 16,0 0-93-16</inkml:trace>
  <inkml:trace contextRef="#ctx0" brushRef="#br0" timeOffset="99525.0873">24840 3960 652 0,'0'0'30'0,"0"0"-14"0,0 0-9 0,0 0-10 16,0 0-15-16,0 0-31 16,0 0-103-16,0 0-157 0</inkml:trace>
  <inkml:trace contextRef="#ctx0" brushRef="#br0" timeOffset="106001.3018">14051 9910 238 0,'0'0'39'0,"0"0"-8"15,0 0-1-15,0 0-9 16,0 0-9-16,0 0-4 0,0 0-1 16,0 0-6-16,0 0 4 0,17-82 0 15,-14 73 2-15,-1 5 4 0,1-5 1 0,-2 4 2 16,1 0 2-16,-1 2-3 0,-1 3-1 15,0-1-5-15,0 1-1 0,0-8-1 16,0 2-1-16,0-6 1 0,0 2-2 16,0-1-1-16,0 0-1 0,-4-1 1 15,-1-4 0-15,1-1 2 0,-3-5-2 0,-2 2 1 16,2 1-3-16,-2-2 1 0,-1 1 6 16,1 0 2-16,-1 2 4 0,0 1-1 15,3 7-1-15,0-2 2 16,-4 1-6-16,0 0 2 0,1 1-5 0,0 0-2 15,1 6 0-15,2-2 2 0,0 1 1 16,2 2 1-16,2 2-2 0,-2-3 2 16,2 3 0-16,0-3 1 0,-3 1-2 15,3-1-2-15,0 2-1 0,2-1 0 16,-2-3-1-16,0 4 2 0,0-1 0 0,0-1 1 16,3 4-1-16,-1 0 1 0,1 0 0 15,-3-2-1-15,3 1-1 0,0-1 0 16,0 2-2-16,-1-2 1 0,1 2-2 15,-2-1-1-15,2 1 0 0,-1-2-2 16,1 2 0-16,-2 0 3 0,2 0 0 16,0 0 1-16,0 0 0 0,0 7 1 15,0 4 0-15,0 6 1 0,5 0 0 16,-1 6-2-16,3-4 1 0,-3 1-2 16,2 0 0-16,0 1 1 0,1 0 0 0,2 1-1 15,-2 1 2-15,3-3-1 0,2 0 0 16,-2-3 0-16,-3-6-1 0,-1-1 0 15,2-4 1-15,-2 2 0 0,5 1 1 16,-6-5 0-16,7 4 0 0,-5-3-1 16,2-2 0-16,1 1 0 0,-2 0 1 15,6 0-2-15,-3-1 2 0,2 2-1 16,-1-1 0-16,-2 1 0 0,1 1 0 16,-3-2-1-16,2 1 1 0,-3-1-1 15,0 3 1-15,3-3 1 0,-7-1-1 0,1 0 0 16,-4-3 0-16,3 1 0 0,2 1 0 15,-1 0 1-15,5-2 0 0,4-2 1 16,3-7-2-16,7-6-2 0,1-5-1 16,1 0-9-16,-2 0-14 0,0 1-25 15,-1 2-56-15,-7 5-93 0,-6 5-92 0</inkml:trace>
  <inkml:trace contextRef="#ctx0" brushRef="#br0" timeOffset="107567.5312">24626 4187 198 0,'0'0'26'0,"0"0"-15"15,0 0-9-15,0 0-4 16,0 0 2-16,0 0 2 0,0 0 0 0,0 0 6 15,0 0 7-15,15-2 10 0,-15 2 8 16,0-1 2-16,3-3-6 0,-2-1-6 16,2 1-1-16,0-5-3 0,-2 3 3 15,-1-7-3-15,3 4-1 0,-3-6-1 16,0 3-3-16,0-3 3 0,0-6-2 0,1 2-5 16,-1-8-1-16,2 4-4 0,-2-2-4 15,1 2 0-15,-1-1 1 16,0-1 0-16,0 1 1 0,0 1-3 15,0 2 5-15,-1-2-6 0,-2-1 3 0,0 1 0 16,1-3-2-16,0 2 2 0,1 6 0 16,-1 0 0-16,2 4 0 0,-1 0 2 15,-1 0 4-15,2 9 2 0,0-1 0 16,-1-1-1-16,1 3-3 0,0-2-4 16,0 1-1-16,0 5 2 0,0-1-3 0,0 1 0 15,0-2-2-15,0 0-2 0,0 1 2 16,0 0-2-16,0 1-2 0,0-3-1 15,0 3 0-15,0 0 2 0,-2 0 3 16,2 3 0-16,-1 3 3 0,1 7-1 16,-2 7-1-16,-1-2-1 0,2-1 4 0,-2 1-4 15,2-1 2-15,-2-4 2 16,1 7-2-16,0-1 0 0,2 1 1 16,0 3 6-16,0 1-2 0,0-8 3 15,0 3-7-15,0-3-2 0,2 1 1 0,3 5-1 16,-3-8 2-16,3 1 0 0,-1 1 0 15,-1-7-2-15,3 4 1 0,-3-5 1 16,2-1-1-16,0 3-1 0,-1-5 1 16,1 3-1-16,-4-5 1 0,3 6-1 15,-1-7 1-15,-1 1 0 0,5 3-1 0,-4-3 1 16,0-2-1-16,5 4 0 16,-2-3 1-16,6 1-1 0,-2 0-2 15,2-3-2-15,8 0-5 0,0 0-2 16,5-3-10-16,-1-4-26 0,4 0-34 0,-5-2-59 15,0 2-67-15</inkml:trace>
  <inkml:trace contextRef="#ctx0" brushRef="#br0" timeOffset="110831.8823">19727 5239 392 0,'0'0'65'0,"0"0"-18"16,0 0-21-16,0 0-3 0,0 0-13 16,0 0-1-16,4-87 6 0,-4 81 1 15,0-6 3-15,0 5-1 0,0 1-9 0,0-5-6 16,0 7 0-16,-3-5-2 0,-2-1-2 16,-1 3 0-16,0 1-1 15,3 3-2-15,0 2 3 0,3 1-4 16,-1-2 0-16,1 2-3 0,-6 0 0 0,-5 0 3 15,-3 3 1-15,-4 8 1 0,2 4 0 16,-2 5-2-16,2 0 6 0,1 7-3 16,0 0 3-16,1 0-3 0,0 2-3 15,3-2-4-15,4 1-7 0,1-4 1 16,2-7-2-16,2-7 2 0,2 3 0 0,0-7-3 16,0 0 4-16,0 0 5 0,0-6 12 15,0 0 9-15,2 0 2 0,8-2 0 16,8-10-6-16,6-6 0 15,0-6 3-15,2-1 0 0,-3-2 6 0,-1 1 1 16,-3 0-6-16,-2 4 1 0,-4-1-8 16,-1 8 7-16,-4 3 6 0,-3 6-3 15,-2 2-3-15,0 1-7 0,-3 3-7 16,0-2-6-16,0 2-1 0,0 0 1 16,0 4 5-16,0 11 0 0,0 6 4 0,0 8-5 15,-5-1-2-15,2-3-3 0,0 1-7 16,2-9-6-16,0 1-15 0,1 0-18 15,0-6-21-15,0 6-7 0,2-7-16 16,7-3-6-16</inkml:trace>
  <inkml:trace contextRef="#ctx0" brushRef="#br0" timeOffset="111183.2179">19984 5450 513 0,'0'0'64'0,"0"0"-24"0,0 0-14 16,0 0-8-16,0 0-5 0,0 0-6 16,0 0-3-16,35-84 0 0,-34 66 0 15,1-1-1-15,-2-1-2 0,0 2 2 0,0 6-1 16,0-8 2-16,0 0 2 16,0 2-6-16,-3 0 4 0,-1 0-3 0,2 7 5 15,1 5 2-15,-1 2 1 16,2 4-3-16,-1-2-2 0,1 2-4 0,0-1-1 15,-2-1-4-15,2 0-3 0,-1 2-2 16,1 0 1-16,0 0 2 0,0 2 1 16,0 13 10-16,0 10-8 0,0 5 5 15,3 2-5-15,-2 1-2 0,1-1 1 16,-1 2-5-16,2-4-7 0,-1-3-10 0,-1-6-11 16,2-1-10-16,0-3-2 0,0-4-5 15,4-1-7-15,-4-3-4 0,5-8-17 16,1-1-59-16</inkml:trace>
  <inkml:trace contextRef="#ctx0" brushRef="#br0" timeOffset="111388.6404">20052 5336 537 0,'0'0'41'0,"0"0"-15"16,0 0-13-16,0 0-12 0,0 0-7 0,0 0-14 15,0 0-11-15,0 0-20 0,81-5-40 16,-48-1-26-16,1-2-57 16</inkml:trace>
  <inkml:trace contextRef="#ctx0" brushRef="#br0" timeOffset="111713.0273">21004 5270 699 0,'0'0'28'0,"0"0"-11"16,0 0-5-16,0 0-6 0,0 0-7 0,0 0-1 16,0 0-4-16,0 0-3 0,0 0-2 15,0 0-1-15,26-17-3 0,3 11 2 16,7 0-5-16,5 1-5 0,2 0-5 15,-3-2-14-15,-2 3-26 0,-5 2-38 16,-11 1-44-16,-9 0-36 0</inkml:trace>
  <inkml:trace contextRef="#ctx0" brushRef="#br0" timeOffset="111924.4359">20926 5455 506 0,'0'0'62'0,"0"0"-19"0,0 0-12 16,0 0-8-16,0 0-7 0,0 0-4 0,0 0-3 15,0 0-1-15,0 0-4 16,69-10-2-16,-40-1-1 0,1 0-3 16,1 3 0-16,-1 0-8 0,-1 1-12 15,-1 3-23-15,1 4-41 0,-3 0-74 0,1 0-137 16</inkml:trace>
  <inkml:trace contextRef="#ctx0" brushRef="#br0" timeOffset="113763.1273">22946 5387 246 0,'0'0'48'0,"0"0"-2"0,0 0-14 15,0 0-1-15,0 0 5 0,0 0 2 16,0 0-1-16,38-85-9 0,-38 74-9 16,0-1-7-16,0 1 2 0,0-3 3 15,0 3-3-15,0-1-5 0,0-1-7 16,0 7 4-16,0-6-4 0,0 6 7 16,-2 0-1-16,2 2-4 0,0 4-2 0,0-2-8 15,0 2-3-15,0-1-3 0,-1 1 1 16,-1-2 2-16,-4 2 7 0,-5 5-3 15,-5 7 1-15,-4 4-4 0,5 3-5 16,1-3 2-16,5-2 0 0,2-1 3 16,4-2-2-16,1-6 2 0,2 5 3 15,0-4 0-15,0 4 2 0,3-1 7 16,0-6 1-16,5 1 3 0,-3-4 3 16,7 0 2-16,2 0 1 0,-1-6 0 15,0-2 1-15,-4-1 6 0,0 3 0 0,-5-3 0 16,2-4-6-16,-3 3-9 0,3-3 0 15,-2-2 0-15,1 1-4 0,3-4 6 16,-2-1-10-16,1 4 0 0,-1 5 4 16,2-3-2-16,-2 8 3 0,-3 0 2 15,1 2-2-15,-4 3-1 0,0-2-1 0,0 2-4 16,2-2 0-16,-1 2 0 16,1-1-1-16,-2 1-1 0,1 0 3 15,1 11-1-15,-1 6 6 0,-1 7-5 16,0 4 4-16,0 2-3 0,0 2-1 0,0 3 2 15,0 2 0-15,0 4-2 0,0 2-2 16,0 1-2-16,3 0-3 0,0-1 2 16,0-4 0-16,-2-4-7 0,2-4 1 15,-2-10-1-15,-1-2 0 0,0-7 5 16,0-6 3-16,0 1 3 0,0-7 6 0,0 0 6 16,0 0 8-16,0 1 4 0,0 1-1 15,0-2-3-15,-5 0-8 0,-8 0-3 16,-5-10-5-16,-3-3 0 0,2-4 2 15,3-1 0-15,2-3-1 0,3-2-1 16,3-2-1-16,3-2-3 0,2-2 0 16,3 2-1-16,0-1-4 0,2 3-11 15,7 2-8-15,1 2-13 0,4 1-18 16,4 5-38-16,2 1-55 0,1 5-83 16</inkml:trace>
  <inkml:trace contextRef="#ctx0" brushRef="#br0" timeOffset="114619.706">23928 5346 487 0,'0'0'41'0,"0"0"-11"0,0 0-9 16,0 0-2-16,0 0-5 0,0 0-5 16,0 0-3-16,-16-87 0 15,12 69-2-15,1 1-5 0,-2-4 4 16,2 4-6-16,0 1 3 0,-1-1 1 0,1-1-1 15,-2-5 2-15,0 2-2 0,2 5 1 16,0 0 4-16,2 5 4 0,-1 5 3 16,1-4 1-16,0 7-4 0,-1-2-4 15,2 1-1-15,0 4-3 0,-1-2-1 16,1 2-1-16,0-1-2 0,0 1-3 0,0-3-5 16,0 3-2-16,0 0 1 0,0 0 6 15,0 6 4-15,4 6 3 0,3 4 0 16,3 0-3-16,-1-1 0 0,-3-3-2 15,1 0 2-15,-1 2-3 0,-1-5-2 16,3 4 2-16,-2 1 0 0,-2-6 8 16,0 5-3-16,1-5 4 0,-3-4-3 15,0 1-1-15,-2 0 0 0,1-1 0 16,1 0 1-16,-1 3 0 0,-1-2 2 16,2-1-1-16,-2 0 1 0,1 7-1 0,-1-5-1 15,0-1 0-15,2 7 0 0,-2-6-1 16,1 4 0-16,-1 2-3 15,0-7 1-15,2 7-2 0,-2-6 3 0,1 5 1 16,-1 1-2-16,0-8 1 0,0 8-1 16,0-7-2-16,0 2-3 0,0-1-2 0,0-2 2 15,0 1 3-15,-1 4 3 16,-4 0 2-16,-1-3 2 0,-1 0-1 16,4-3 1-16,1 0 2 0,-4-3 1 15,0 0 1-15,-4 0 3 0,-2 0 0 0,5-6-1 16,-2-6-1-16,6 1-4 0,-1-5-2 15,4-4-2-15,6 0 0 0,4-6 1 16,6 4 1-16,1 2-1 0,3 0-1 16,-1 3-1-16,1 4-6 0,2 2 5 15,-3 2-6-15,-5 3 3 0,2 3 3 0,2 3-3 16,-1 0 0-16,8 0 3 0,-4 0-4 16,1 2 5-16,-3 3 3 15,0 3-4-15,-3 2 3 0,-1 3-6 16,-3-1 2-16,-1 3-1 0,-3-3 2 0,-4 2 1 15,-1 1-2-15,-1-2-3 0,-1 3-1 16,0-5-11-16,-1-5-24 0,0 4-5 16,0-3-7-16,0-3-4 0,0 2 1 15,0-1-22-15,0-1-28 0</inkml:trace>
  <inkml:trace contextRef="#ctx0" brushRef="#br0" timeOffset="114772.7489">24174 5170 507 0,'0'0'45'0,"0"0"-14"0,0 0-10 15,0 0-10-15,0 0-11 0,0 0-9 16,0 0-14-16,0 0-20 0,0 0-41 16,0 0-52-16,36-36-99 0</inkml:trace>
  <inkml:trace contextRef="#ctx0" brushRef="#br0" timeOffset="115250.8349">24498 5229 466 0,'0'0'18'0,"0"0"-14"0,0 0-11 15,0 0 1-15,0 0 0 0,0 0 4 16,0 0 2-16,-12 84-2 0,8-66-3 16,-2 1 2-16,1-5-6 0,1 1-1 15,1-4 2-15,0-1 2 0,1 3 5 0,0-9 2 16,1 2 0-16,1-6 3 0,-2 0 6 16,2 0 8-16,0 2 14 15,-1 0 9-15,1-1 3 0,-2-1-5 16,2 1-8-16,0-1-10 0,0-1-10 0,0-11-2 15,0-6-4-15,0-5-2 0,2 1 0 16,4 3-2-16,-1-1 1 0,4 2-1 16,-2 1 0-16,-1 4-1 0,1 0 0 15,2 1-1-15,-3 3-3 0,4-3 1 16,-3 6-2-16,4 1-2 0,6 0 1 0,0 4 0 16,3 1 1-16,0 0-1 0,-1 8 4 15,-3 2-1-15,0 3 0 0,-2-1 1 16,-1 3-1-16,-2-2-1 15,-4-1-1-15,-1 2 0 0,-1 2-1 0,-2-6 2 16,-1 7 1-16,-2 0-1 0,0-7-7 16,0 4-7-16,-2-5-12 0,1-4-10 15,-5 2-15-15,3-4-7 0,-6 0-24 16,2 2-44-16</inkml:trace>
  <inkml:trace contextRef="#ctx0" brushRef="#br0" timeOffset="115902.9941">24882 5185 493 0,'0'0'59'0,"0"0"-22"0,0 0-6 16,0 0-6-16,0 0-6 0,0 0-9 15,0 0-3-15,0 0-3 0,0 0-2 16,0 0-2-16,23-36-1 0,-21 34-3 16,-2 1-1-16,1-1-2 0,-1 2-3 15,2-2-2-15,-2 2 3 0,1-1 1 0,1 1 2 16,5 0 4-16,-1 0-1 0,6 0 2 16,-1 0 1-16,0 0 0 0,1 0 0 15,-2 0-1-15,1 0 0 16,-6 0 0-16,1 0 0 0,-6 0 1 0,4 0 0 15,2 0-2-15,-2 0 1 0,3 1 0 16,-7-1-1-16,5 2 1 0,-1 0-1 16,3 1-3-16,2 1 2 0,-2 4 2 15,2 2-2-15,-5 0 4 0,2 3-7 16,-2-3-1-16,-2 2-1 0,2-2 2 0,-4 0 1 16,0 1 5-16,0 0 4 0,0 1-1 15,-3-3 1-15,0 0-2 0,2-4 1 16,-3 2-1-16,1-4 2 15,0 0-1-15,1 0 0 0,2-3 0 0,0 0-1 16,0 0 1-16,0 2 0 0,-1-2 2 16,-1 2-2-16,2-2 0 0,-1 0-1 15,1 1-3-15,-2-1 0 0,2 0-2 16,0 2 1-16,0-2 0 0,0 0 2 16,0 1 2-16,3-1-1 0,5 0-1 0,7 0 1 15,-1 0-2-15,-3 0 0 0,2 0 2 16,-3 0-3-16,2 0-1 0,-4 1 1 15,1 2-3-15,-1 2 2 0,0 0 1 16,-5-2 0-16,0 4 2 0,-3 2 1 16,0 5-3-16,-8 3 1 0,-4 0 0 0,-3-4 0 15,-4 1-2-15,-2-2-2 16,0-1-10-16,0-1-7 0,-1-2-15 16,9-2-31-16,-4-5-23 0,7-1-38 15</inkml:trace>
  <inkml:trace contextRef="#ctx0" brushRef="#br0" timeOffset="116284.1659">25378 5126 653 0,'0'0'30'0,"0"0"-12"0,0 0-9 0,0 0-6 15,0 0-5-15,0 0-5 0,0 0 2 16,0 0 2-16,0 0 5 0,0 38-3 16,-10-10 7-16,-1-3-11 0,2-1 1 15,3-6 0-15,3 1-4 0,3-3 5 16,0-1-2-16,0 1-1 0,6-5-5 0,0-2 3 16,-3-6 2-16,3 2 3 0,-2-3 5 15,-2-1 1-15,3 3 0 0,-5-4 1 16,3 0-1-16,0-2 0 0,1-6-4 15,1-1 1-15,-4-1 1 0,2-1-1 16,-3-3 2-16,1 2 1 0,2-1 0 16,-2-5-1-16,2 7 2 0,0-6 1 15,2 2-6-15,-2 4 4 0,1-2-8 16,-1 3 2-16,0 1-5 0,0 0-18 16,2-2-26-16,-2 3-49 0,0-5-53 0,4 0-72 15</inkml:trace>
  <inkml:trace contextRef="#ctx0" brushRef="#br0" timeOffset="116650.674">25517 4742 425 0,'0'0'67'15,"0"0"-15"-15,0 0-13 0,0 0-5 0,0 0-9 16,0 0-7-16,0 0-5 0,0 0-6 15,0 0-6-15,0 0-2 0,-35-70-1 16,27 73-1-16,-4 7 1 0,-4 7 0 16,5 3-1-16,3 1-2 0,3 2 2 15,2 0-3-15,3-1 3 0,0 1 1 0,3-3 1 16,5-1-4-16,2-5-6 16,-1-3-3-16,4-4-2 0,0-2 4 15,-2-4 4-15,7-1 1 0,1 0 2 16,-3-2 0-16,4-9 5 0,-7-3 7 0,-3 0 2 15,-6 1 4-15,-1-2-3 0,-3-2 6 16,0-1-1-16,0-5 0 0,-6 5-1 16,-3 1-5-16,3 5-4 0,-3 0-2 15,3 7-2-15,-4-2-2 0,3 1-4 16,-3 3-7-16,-6 3-12 0,1 0-16 0,-3 12-28 16,3 4-52-16,2 4-57 0</inkml:trace>
  <inkml:trace contextRef="#ctx0" brushRef="#br0" timeOffset="116822.1186">25888 4987 430 0,'0'0'-51'0,"0"0"-64"15,0 0-133-15</inkml:trace>
  <inkml:trace contextRef="#ctx0" brushRef="#br0" timeOffset="131189.2039">19002 6956 469 0,'0'0'54'15,"0"0"-14"-15,0 0-15 0,0 0-14 16,0 0-2-16,0 0-2 0,0 0-1 16,0 0-4-16,0 0-2 0,0 0-1 0,-4-72-2 15,4 72-4-15,0-5-3 0,0 0 2 16,4-1-1-16,7-1 3 16,3 0 4-16,-1 4 0 0,3-1-1 15,1 3 1-15,2 1 0 0,0 0-1 0,-3 0 0 16,-2 0-1-16,-5 3-1 0,4 4-1 15,-2 2 1-15,-2 2 1 0,0 6 2 16,-2-1-2-16,-1 4 4 0,-5 3 1 16,-1 1-1-16,0 2-1 0,-8 0 2 15,-2 2-1-15,-4-5 2 0,-1-1-2 0,-2-3 2 16,-1-3-1-16,1 0 1 16,5-7 3-16,-1 2-3 0,4-5 6 0,5-3-4 15,1 0 2-15,3-3 3 16,-1 0 0-16,1 0 2 0,-5 0-8 0,-1 0 2 15,-1-1-6-15,0-4 2 0,4 2-1 16,0-5 0-16,2 4 1 0,-1 0 0 16,1-1 2-16,1 5-1 0,-2-2-4 15,2 2-4-15,0-1-1 0,0-3-1 16,2 2 0-16,10-3 6 0,6 1 2 0,5 3-2 16,8 0 0-16,-4 1-3 0,-1 0-4 15,2 6-4-15,-4 1-4 0,1 3-25 16,-2-3-34-16,-1 1-42 15,-5-3-69-15</inkml:trace>
  <inkml:trace contextRef="#ctx0" brushRef="#br0" timeOffset="131374.9055">19400 7060 569 0,'0'0'37'0,"0"0"-11"0,0 0-13 0,0 0-7 16,0 0-9-16,0 0-9 0,0 0-18 0,0 0-35 15,0 0-53-15,-10-4-87 16</inkml:trace>
  <inkml:trace contextRef="#ctx0" brushRef="#br0" timeOffset="131766.312">19681 6885 507 0,'0'0'58'16,"0"0"-15"-16,0 0-10 0,0 0-14 0,0 0-9 15,0 0-6-15,0 0-7 0,0 0-2 16,0 0-3-16,0 0 0 0,-22-21 1 16,18 27 4-16,-1 9 1 0,1 6 1 15,1 2-1-15,1 0-5 0,2-1 0 16,2-1-1-16,5-2 1 0,5-2-1 0,4-1 2 16,0-2 1-16,2-1-2 15,3-3 5-15,-4-3 2 0,-3-2 0 0,0 1 1 16,-7-2-2-16,-2-3 0 15,0 2-1-15,-4-2 0 0,2 2 1 0,0 0 2 16,-1 5 0-16,-2 2 2 0,-5 6 3 16,-8 1-4-16,-1 4 1 0,-6-4-6 15,-2-1-3-15,-1-2-15 0,0-1-27 16,6-4-48-16,5-4-63 0</inkml:trace>
  <inkml:trace contextRef="#ctx0" brushRef="#br0" timeOffset="131956.6612">19634 6985 613 0,'0'0'31'0,"0"0"-8"16,0 0-11-16,0 0-8 0,0 0-4 15,0 0-6-15,38-77-1 0,-18 65-5 0,5 2-3 16,2 2-4-16,4 3-19 0,-1-1-35 15,3 4-52-15,-2 1-90 0</inkml:trace>
  <inkml:trace contextRef="#ctx0" brushRef="#br0" timeOffset="132765.6957">20245 7113 533 0,'0'0'36'0,"0"0"-8"15,0 0-7-15,0 0-8 0,0 0-7 16,0 0-3-16,0 0-3 0,0 0-4 16,0 0-5-16,-15-62-5 0,15 62 2 0,0 0 3 15,0 0 4-15,10 2 0 0,3 9 0 16,2 6 2-16,-2-1 0 0,-5 2 3 15,1 1 3-15,-3-1-2 0,-2-3 2 16,0 1-3-16,-2-6 0 0,-2 1-2 16,0 1 2-16,0-7-2 0,0 1 2 15,0-6 2-15,0 0 2 0,0 0 5 16,0 1 0-16,-2 0 0 0,0-1-2 16,-4 0-3-16,2 0-1 0,-5-4 3 15,0-7-6-15,2 3 2 0,3-8-4 0,2 1 2 16,2-1 0-16,2-7 0 0,5 4-2 15,4 1 2-15,3 0-1 0,0 1-2 16,2 4 3-16,1-2-1 0,-4 7 1 16,1 0-1-16,-5 3-1 0,2 3-1 15,0 0 0-15,-1 2 2 0,5 0-1 0,-1 2 0 16,5 5 0-16,-6 4 0 0,-3-4 1 16,0 4 2-16,-4 3-2 15,-2-3 2-15,1 5-1 0,-4-5-1 16,-1 2 0-16,0 4 2 0,0-5 4 0,-1 4-2 15,-1-7 3-15,1-3-2 0,-1-2 1 16,2-4 3-16,0 0 3 0,0 0 4 16,0 0-2-16,-1 1 3 0,1-1-6 15,-2 0 1-15,1 0-5 0,-2 0-4 16,0-5 0-16,0-8-1 0,1-3-2 0,2-1 0 16,0-3-1-16,0 5 0 0,3 3 1 15,2 3 1-15,-4 4 0 0,2 2 0 16,0 0-2-16,0 0 0 0,6 1-1 15,-1-2 1-15,6 4 0 0,6 0 0 16,-1 1-2-16,7 9 2 0,-3 2-4 16,-3 1 1-16,-4 5-3 0,0 0-5 15,-3 3-11-15,0 1-17 0,-2 0-13 16,2-2-42-16,2-2-56 0,1-4-117 16</inkml:trace>
  <inkml:trace contextRef="#ctx0" brushRef="#br0" timeOffset="133439.258">21130 7106 556 0,'0'0'43'15,"0"0"-13"-15,0 0-11 0,0 0-7 0,0 0-3 16,0 0 1-16,-14-81-1 0,14 74-1 15,-1-5-3-15,-1 8-2 0,1-2-2 16,1 1-1-16,-4 0-3 0,1 3-1 16,0-1 0-16,-4 0-1 0,-3 3 0 15,-8 5 3-15,-3 5 0 0,0 3 0 16,1 3 0-16,2 0-2 0,1 3 1 0,3-2-1 16,3-1 0-16,2-5 0 0,3 1-1 15,0-5-2-15,5-2 0 16,0 4-3-16,1-4 2 0,0 2 6 0,0 3-3 15,1-7 6-15,2 1-1 0,-3-4-2 16,0 0 6-16,7 0-2 0,-1 0 4 16,5 0-1-16,7-2 2 0,-2-3-2 15,5-5-1-15,1 0 0 0,-3 1 1 16,1-3 2-16,-7 5 1 0,0 0 2 0,-3-3-3 16,1 2 0-16,0-1-1 0,-2-2 0 15,-4 4 2-15,2-2 0 0,-1 2-1 16,-3 2 0-16,0 3 1 0,-3 2-3 15,0-2 0-15,0 2-3 0,0 0-2 16,2-2-1-16,-2 2-3 0,0 0-3 16,1 0 1-16,-1 0 1 0,0 2 2 15,0 13 4-15,0 7 0 0,-1 9-1 16,-2-1 0-16,0 4 2 0,1 0-4 16,1 3 3-16,1 0-5 0,0 0 2 0,0 1 0 15,3 1 0-15,3 0 1 0,2 0-1 16,2 1-1-16,-3-1 0 0,1-1-2 15,-2-1-2-15,-2-5 2 0,-1-10-2 16,-3-4 2-16,0-5 1 0,-3-4 4 16,-1 1 2-16,1-7 4 0,-5 2 2 15,-2-5 0-15,-7 0-1 0,-5-3-2 0,3-6 0 16,-1-5-2-16,0-3 1 16,3-2-1-16,2-4-3 0,4-4-3 15,6-4-2-15,5-2-6 0,3-5-13 0,14-2-19 16,5-3-47-16,10-3-69 0,8-4-142 15</inkml:trace>
  <inkml:trace contextRef="#ctx0" brushRef="#br0" timeOffset="134647.2433">19893 6178 373 0,'0'0'82'15,"0"0"-25"-15,0 0-21 0,0 0-15 0,0 0-5 16,0 0-6-16,0 0-2 0,0 0-4 16,0 0-5-16,0 0-5 15,-27-10-3-15,27 10-4 0,0 0 2 16,0 0 2-16,0 0 7 0,11 0 4 0,10 5 2 15,7 0-2-15,3-2-1 0,4-1 2 16,1-2-1-16,4 0 0 0,1 0-2 16,1-2-4-16,2-3-5 0,-3 0-6 15,0 1-5-15,-6 1-21 0,-4-1-10 16,-11 2-15-16,-7 0-19 0,-7 2 5 0,-6 0-1 16,0 0-15-16</inkml:trace>
  <inkml:trace contextRef="#ctx0" brushRef="#br0" timeOffset="134911.2908">20107 6252 302 0,'0'0'49'0,"0"0"-14"16,0 0-7-16,0 0 0 0,0 0 0 16,0 0-5-16,0 0-2 0,0 0-9 0,0 0-6 15,0 0-2-15,-18 9-4 0,16-7 2 16,2 5 5-16,-1 0 1 0,1 6 3 15,0-1-3-15,0 2-3 0,0 5-1 16,0 0-2-16,0 4 3 0,1-2 1 16,1-2 0-16,-1-3 2 0,2 0-6 15,-2 1-1-15,3 0 1 0,1 4-7 0,-1-3 3 16,1-4-9-16,0 0-4 16,0-5-8-16,3-2-24 0,4 4-36 15,-3-5-50-15,8-1-69 0</inkml:trace>
  <inkml:trace contextRef="#ctx0" brushRef="#br0" timeOffset="135260.6262">20674 6453 556 0,'0'0'38'0,"0"0"-11"16,0 0-10-16,0 0-7 0,0 0-8 15,0 0-2-15,0 0-3 0,0 0-1 16,0 0 1-16,-9 7 4 0,11-7 0 15,12 1 1-15,5-1-4 0,6 0-2 16,1 0 0-16,-2 0-1 0,1 0 3 16,1 0-7-16,-1 0-2 0,0-1-9 15,0 0-8-15,-3-1-13 0,1-1-27 16,-1 2-36-16,-6-2-63 0</inkml:trace>
  <inkml:trace contextRef="#ctx0" brushRef="#br0" timeOffset="137030.7817">22031 6361 333 0,'0'0'54'0,"0"0"-5"16,0 0-6-16,0 0-6 15,0 0-13-15,0 0-11 0,0 0-4 16,0 0-3-16,0 0-2 0,-47-27-2 0,46 26-3 15,-1 1-2-15,1-2-8 0,-1 2-6 16,2 0 3-16,-1 0 3 0,1 3 8 16,0 10 4-16,0 6 1 0,0 5 0 15,0-7 1-15,0 1-1 0,0-5 0 16,0-2 0-16,0 3-2 0,0-2 4 0,1 1-5 16,-1-8 3-16,2 1-2 0,-2-6 0 15,0 0 3-15,0 0 2 0,0 1 1 16,1 2 4-16,-1-2 2 0,0 1 2 15,0-1 6-15,0-1-3 0,0 0 2 16,0 0-13-16,0 0-2 0,2-12-2 16,1 1-2-16,0-5 3 0,-1 2-3 15,3-1-3-15,-1-1-3 0,2 3 1 16,-2 3 0-16,1 1-1 0,-1 2-3 16,2 0-3-16,1 1 0 0,3 1 3 0,-1 0 3 15,4 4 2-15,6 1 0 0,-2 0 2 16,3 5-1-16,-3 3-2 0,-5 2 3 15,-3-2-4-15,-2 3 2 0,-1 3 1 16,-3-3 2-16,0 5 0 0,-2-5 2 16,-1 1 5-16,0 0-3 0,0-2 2 0,0 0-2 15,0-5 2-15,-1-1 4 16,1-4 7-16,0 0 4 0,0 0 0 16,0 0 4-16,0 2-3 0,0-2-1 15,-2 0-6-15,1 0-7 0,-2-3-5 0,0-3-2 16,0 2 0-16,0-6-1 0,3 4 0 15,0-1-1-15,0-5 1 0,0 8-1 16,0-3-2-16,0-2-3 0,0 6-2 16,1-2-2-16,2 1-3 0,2 3-3 15,-1 0 4-15,6 1-4 0,6 0-7 0,-3 6-3 16,7 4-13-16,-2 3-14 16,-4-1-21-16,3 6-26 0,0-4-19 15,3 2-37-15</inkml:trace>
  <inkml:trace contextRef="#ctx0" brushRef="#br0" timeOffset="137603.3443">22693 6416 518 0,'0'0'46'0,"0"0"-12"0,0 0-10 15,0 0-3-15,0 0-3 0,-38-77-6 16,31 69-7-16,-2 2-5 0,2-1-1 15,-3 5-2-15,-7 1 1 0,1 1-4 16,-2 1 0-16,3 8 0 0,1 1-1 16,3 5 3-16,-2 2 0 0,0 4 1 15,0 0 1-15,1-1 0 0,0 1 2 16,1 1-3-16,2-5-3 0,4-2-8 16,0-6-5-16,4-4 0 0,-2 0 3 0,3-5 4 15,0 0 5-15,0 0 4 0,0 0 11 16,0 0 6-16,0 2 7 0,0 0 4 15,0-2-5-15,0 0-1 16,6 0-10-16,1-9-1 0,2-2 0 0,3-6-1 16,-4 7 1-16,-1-2 0 0,-1 5-1 15,-3 5 0-15,1-1 0 0,-4 3-3 0,0-2-3 16,0 2-3-16,3 0-2 16,-2 0-3-16,5 0 1 0,3 0 2 15,3 11 2-15,6 4 2 0,2 3 4 0,0 5-7 16,-2 4 4-16,-3 0-5 0,-1 4 0 15,-5 1 3-15,-3 0-2 0,-1 1 1 16,-3 3-1-16,-2-1-1 0,0 2 0 16,-4-2-1-16,-4-3 1 0,-1-4 3 15,1-5 1-15,-1-6 1 0,5-10-1 0,2-2 4 16,2-5 4-16,-1 0-1 16,-5 0 0-16,-8 0-2 0,-4-6 0 15,-5-6-2-15,4-2 2 0,2-4-1 16,4-2 1-16,0-3-3 0,6-1-1 0,2-3-2 15,5-1-1-15,0 1-6 0,9 0-1 16,8-2-14-16,7 1-16 0,9 3-41 16,7-3-55-16,10 1-75 0</inkml:trace>
  <inkml:trace contextRef="#ctx0" brushRef="#br0" timeOffset="138647.7986">23458 6235 520 0,'0'0'34'0,"0"0"-15"0,0 0-6 0,0 0-8 15,0 0-5-15,0 0-3 16,0 0 0-16,0 0 1 0,0 0 1 16,-96 60 0-16,75-27-2 0,1 2 1 15,2 0 0-15,2-2-2 0,6-1 1 0,3-4-9 16,3-1 1-16,4-2-3 0,0-3-3 15,9-4-4-15,5-4 0 0,3-4 1 16,2-4 7-16,2-3 6 0,5-3 3 16,0 0-1-16,0-3 2 0,-2-4 5 15,0-4 7-15,-1-3 1 0,-1 1 3 0,-4-5 3 16,-1 1-4-16,-4 0 8 0,-4 4-5 16,-1-2 4-16,-2 5-1 15,-5 4 0-15,2 2 0 0,-3 4-3 16,0-2 0-16,0 2-6 0,0-1-5 0,0-1-7 15,0 2-1-15,0 0 1 0,-10 0 1 16,-6 5 0-16,-1 7-2 0,1 1-3 16,4 4 2-16,4 0-3 0,2-4 2 15,3 1-3-15,2-3-3 0,1 1 0 16,0 3-4-16,0-7-3 0,6 5 2 0,-2-5-4 16,4-2 4-16,0-1 2 0,-5-4 4 15,1 2 8-15,-4-3 10 0,0 0 10 16,0 0 7-16,1 0 2 0,1 0-5 15,1 0-1-15,1-4-7 0,-3-1 1 16,2-6-1-16,-3 5-5 0,0-7-1 16,0-6-1-16,-3 1-7 0,-2 1 3 15,0 1-1-15,3 7 8 0,0 2 1 16,2-5-2-16,0 2-5 0,4-6-6 16,8-1-2-16,2 2 0 0,8 1 1 0,2 2-2 15,3 3-2-15,3-1-2 0,1 2 1 16,-3 1 1-16,0 3 2 0,-8-1-1 15,-1 4 1-15,-8-2 0 0,-5 2 6 16,0 1 4-16,-6 0 3 0,0-1 1 16,0 1 2-16,2 0-3 0,-1 0-1 0,1 0-1 15,-2 0-6-15,0 0-2 0,1 0 2 16,-1 5 4-16,-1 8 2 16,-7 5 1-16,-1 3-4 0,3-5-2 15,2-1-3-15,3-6-1 0,-2 5 6 0,3 4-4 16,0 2 1-16,0-2-9 0,0-1-3 15,3-6-1-15,-2 0 3 0,1 2 4 16,0-5 3-16,1 3-1 0,-1-6 0 16,-1-1 2-16,-1-4 0 0,0 0 3 15,0 0 1-15,0 2 2 0,2-1 2 0,-2 1 0 16,0 0 1-16,1-1-1 16,-1 0 1-16,0 1-2 0,0-1 0 15,2 1-1-15,-2-1 0 0,0 1-2 16,1 0 0-16,-1-2-2 0,0 1 0 0,0-1-1 15,0 2 2-15,0 2 1 0,-4 4 1 16,-6 2 2-16,-8 1-2 0,0 0-1 16,-1-2 0-16,-3-2-2 0,-1 1 0 15,3-2 0-15,4-1-4 0,6-4-4 16,5 1-19-16,5-2-22 0,-8 0-46 0,2 0-52 16,2-8-103-16</inkml:trace>
  <inkml:trace contextRef="#ctx0" brushRef="#br0" timeOffset="139180.0773">24219 6323 585 0,'0'0'42'0,"0"0"-12"16,0 0-7-16,0 0-10 0,0 0-6 16,0 0-5-16,0 0-2 0,0 0-2 15,-3-85-3-15,21 70 3 0,2 8-3 0,2 2-1 16,1 4-2-16,-5 1-5 16,-2 0 3-16,-2 1 2 0,-1 8 2 15,0 2 2-15,-1-2-2 0,-7 3-1 0,0 2 1 16,-4-3 2-16,1 7 2 0,-2 2 2 15,-2-1 0-15,-5 8-1 0,-2-2 3 16,-2-4-2-16,-1-1 3 0,-2-2-2 16,2-3-1-16,3-4 0 0,-2-2-1 15,5-3 1-15,3-3 0 0,0-1 2 16,0 2-5-16,2-1 0 0,-2-1-8 16,2 4-3-16,1-6 1 0,-2 0 1 15,2 0 5-15,0 1 4 0,0-1 6 16,0 2 1-16,0-2 2 0,0 1 1 0,0-1-1 15,0 1-1-15,0-1-2 0,0 2-4 16,2-2 1-16,-2 2-2 0,1-1 2 16,2 4 0-16,-2-1 2 0,5 4 3 15,-1-1 0-15,-2 1-1 0,2 0-2 16,-3-4-3-16,0 6-5 0,-2-5 3 0,0 6-1 16,-4 3 1-16,-9-1-2 0,-3 2-12 15,-2-4-19-15,-3-2-33 0,7-3-35 16,5-3-51-16</inkml:trace>
  <inkml:trace contextRef="#ctx0" brushRef="#br0" timeOffset="139551.5986">24550 6373 502 0,'0'0'63'0,"0"0"-16"0,0 0-17 15,0 0-15-15,0 0-8 0,0 0-8 16,0 0-1-16,0 0-1 0,0 0 1 16,0 0 1-16,-32 5 1 0,23 13-1 15,2 2 2-15,0 2-2 0,1-1 0 16,0 0 2-16,3 2-4 0,0-8 2 16,2 6-6-16,1-3-3 0,0-4-6 15,0 3-1-15,4-7-2 0,2-4 0 0,0 2 5 16,-3-5 5-16,8-2 6 0,-1-1 5 15,6 0 2-15,2-6 1 0,-3-4 1 16,-3-4 2-16,0-2 2 0,-2-4-6 16,-2 0 6-16,0-1-5 0,-2 0 1 15,-2 4 6-15,-1-1 1 0,-2 6 1 0,-1-4-3 16,0 2-4-16,0-1-5 16,0 2-2-16,0-2-4 0,0 4-6 15,-1 4-11-15,1 3-22 0,0 4-44 16,0-1-53-16,0-4-91 0</inkml:trace>
  <inkml:trace contextRef="#ctx0" brushRef="#br0" timeOffset="139924.7439">24668 5934 502 0,'0'0'57'16,"0"0"-19"-16,0 0-15 0,0 0-12 15,0 0-10-15,0 0-6 0,0 0 1 16,0 0 2-16,0 0 1 0,-26-2-2 16,22 17-4-16,1 2 0 0,0-7 0 0,1 10 1 15,2-3 1-15,0-5-5 0,0 4-2 16,2-5-6-16,5-3-12 0,-1 1 5 15,4-6 4-15,-1 1 11 0,1-4 14 16,6 0 4-16,-7-3 8 0,2-4 1 16,-1-5 2-16,-6 3-2 0,1-8-2 15,-5-1-5-15,0-2 1 0,0-3-1 16,-2 8-1-16,-3 1 2 0,0 5-1 16,1 4-3-16,3 3-9 0,-4 0-9 15,1 1-19-15,-3 1-22 0,-4 3-51 0,3 11-73 16</inkml:trace>
  <inkml:trace contextRef="#ctx0" brushRef="#br0" timeOffset="140228.8102">25343 6417 594 0,'0'0'39'15,"0"0"-9"-15,0 0-13 0,0 0-8 16,0 0-7-16,0 0-3 0,0 0-3 15,0 0 0-15,0 0-3 0,93-50-8 16,-58 46-16-16,0 0-13 0,-4-1-30 16,3 5-33-16,-7-2-48 0</inkml:trace>
  <inkml:trace contextRef="#ctx0" brushRef="#br0" timeOffset="140426.8153">25407 6538 536 0,'0'0'52'0,"0"0"-9"15,0 0-11-15,0 0-13 0,0 0-8 16,0 0-3-16,0 0-1 0,0 0-2 16,0 0-4-16,68 0-3 0,-35-5-6 15,2 0-11-15,1 2-14 0,-3-1-66 0,1 4-102 16,-6-3-102-16</inkml:trace>
  <inkml:trace contextRef="#ctx0" brushRef="#br0" timeOffset="141470.5903">26661 6215 555 0,'0'0'32'0,"0"0"-8"0,0 0-12 16,0 0 0-16,0 0-3 0,0 0-8 15,0 0-7-15,0 0-5 0,0 0-2 0,0 0 6 16,-13-27 3-16,11 42 7 0,1 4-1 16,0 1-1-16,-1-2-3 15,1 0 2-15,1-6 0 0,-2 0-1 16,1-1 2-16,1-6-1 0,0 2 0 0,0-1 0 15,0-6-1-15,-2 0 2 0,2 0-1 16,0 2 3-16,0-1 1 0,-1 0 1 16,1 2 2-16,0-2 2 0,0 0-2 15,-2-1 0-15,2 0-3 0,0 0-1 16,-1 0 0-16,1-2-5 0,0-13-2 0,0-6-2 16,0-3 1-16,6 3 1 0,1 2 2 15,0 4 0-15,5 2 0 0,-1 0-3 16,-2 4 1-16,5 4 1 0,-5 1-2 15,0 4-2-15,2 0 1 0,-2 0 0 16,4 5 3-16,-3 4 0 0,3 3-2 16,0 3 0-16,-4 0 3 0,0 0 0 15,-2 3 0-15,-2-3 1 0,-2-1-1 16,0-3 0-16,-1-1 0 0,-1 3 2 16,-1-9 0-16,2 3 1 0,-2-3 0 0,0 0 1 15,0 2 1-15,0-1 2 0,0-5 3 16,0 0 1-16,0 0 5 0,0 2 0 15,0 0 1-15,-2-2-2 0,1 0-2 16,-4 0-3-16,1 0-2 0,-4-5-2 16,2-1-1-16,1-3-1 0,1-1-1 0,2 6-1 15,0-7-1-15,2 6-3 16,0-6 1-16,0 2-3 0,0 4-1 16,1-2-4-16,2 3 3 0,6 0 1 15,8 2 3-15,2 2 3 0,11 0 0 0,1 8-2 16,1 3-1-16,-2 1 0 0,0 1-4 15,-4 3-1-15,-3-2-4 0,-4 4-7 16,-6-2-18-16,-3 3-30 0,-7-1-34 16,-3 3-53-16</inkml:trace>
  <inkml:trace contextRef="#ctx0" brushRef="#br0" timeOffset="142640.056">27665 6153 513 0,'0'0'37'0,"0"0"-11"16,0 0-5-16,0 0-4 0,-18-79-3 16,15 71-1-16,-2-2-6 0,0 3-5 0,2 2-1 15,2 2-2-15,-4 0-1 0,1 0-2 16,0 0-1-16,-8 3 1 0,1 0-2 15,-7 6 4-15,-4 6-2 0,2 6 1 16,0 3 2-16,1 7-1 0,1 1 0 16,1 1-1-16,3 2 0 0,4 0-3 15,1-4 1-15,4-6 1 0,2-2-7 0,3-8 0 16,0 0-5-16,0-1-2 16,0-2 3-16,4-2 5 0,0-3 7 15,-1-1 5-15,-3-3 3 0,4 0 1 0,7 0-1 16,1-7 2-16,3-5 1 0,-5-3 4 15,0-2-2-15,-2-3-1 0,0 0-3 16,2-4 1-16,0 4 0 0,-1-3 2 16,-1 8 3-16,0 1-2 0,-2 4 2 15,-3 6-3-15,0 1-3 0,-3 3-4 16,0-1-2-16,4 1-1 0,5 0-1 16,2 7 0-16,1 7 0 0,-2 2-1 15,-1 4 1-15,-2 2-1 0,0 1 1 16,0 0-4-16,0-1-3 0,-1-1-3 0,-1-6-3 15,-1 0-8-15,0-5-9 0,3-3-17 16,-1 1-2-16,-3-5 13 0,7-2 11 16,5-1 24-16,1-2 11 0,2-9 6 15,-3 0 11-15,-5 1 6 0,-3-3 5 16,1-1-2-16,-4 0-7 0,0-2-5 0,2 1-6 16,-5 4-1-16,2 1 2 0,0 0-1 15,-1 6-2-15,-1 0-5 0,-1 4-4 16,0-2-3-16,0 2-5 0,2-1-3 15,-2 1-2-15,1-2-2 0,-1 2 1 16,1 0 2-16,-1 0 4 0,2 0 1 16,-2 0 0-16,1 0 0 0,1 2-1 15,-1 2 1-15,1 2 2 0,-1-1 0 16,-1-5 1-16,0 4 0 0,0 2-1 16,0 0 1-16,0 0 0 0,0-6 0 0,0 5 1 15,0 1-2-15,-1 3 2 0,-1 0-2 16,-1 0 0-16,0 1 1 0,-1-2-1 15,1 3 0-15,0 0 0 0,0 0 1 16,-1 0-1-16,3 1 0 0,-1-5 0 16,1 4 0-16,1-5 2 0,-2 0-2 0,2 0 2 15,0-6-1-15,-1 0 0 16,1 0 1-16,0 1 1 0,0 0 3 16,0 1 1-16,0 0-1 0,0-1 1 15,0 1 2-15,0 0-3 0,0-2 1 0,0 1-1 16,0-1 0-16,0 0-1 0,0 2-3 15,0-2 0-15,0 0 1 0,0 0 1 16,0 0 1-16,0 0-1 0,0-2-2 16,0-4 0-16,3-4 0 0,1-2-2 15,3 0 1-15,1-3-2 0,0-1 1 0,4 2-1 16,-1-1 1-16,1-1 1 0,2 4-2 16,-3 1 0-16,-1 4-1 15,-2 2-2-15,-3 1 1 0,3 1-2 16,-2 3 1-16,6 0 0 0,2 0 2 0,0 2-4 15,1 5 1-15,-1 3 0 0,-3 5-1 16,-3-1 3-16,0 2-1 0,-3-4 0 16,1 3-3-16,-2 1-1 0,1 0-5 15,-2-2-6-15,1 2-8 0,-2-5-20 16,2 0-23-16,0 1-40 0,0-2-51 0</inkml:trace>
  <inkml:trace contextRef="#ctx0" brushRef="#br0" timeOffset="142779.7649">28205 6407 139 0</inkml:trace>
  <inkml:trace contextRef="#ctx0" brushRef="#br0" timeOffset="146624.1613">19416 7829 36 0,'0'0'12'0,"0"0"-4"16,0 0-2-16,0 0-1 0,0 0-4 16,0 0-2-16,0 0-5 0,0 0-10 15,0 0-3-15,-16-7-4 0</inkml:trace>
  <inkml:trace contextRef="#ctx0" brushRef="#br0" timeOffset="146945.6907">20499 7833 171 0,'0'0'45'0,"0"0"5"0,0 0 1 0,0 0-3 16,0 0-11-16,0 0-7 0,0 0-12 16,0 0-1-16,0 0-5 0,0 0-3 15,19-4-6-15,-19 4-4 0,0 0-2 16,0 0-2-16,0-1 0 0,0 1-4 0,0 0-4 16,0 0-8-16,0 0-5 15,0 0-1-15,0 0-4 0,0 0-14 0,0 0-5 16,0 0-9-16,0 0 4 0,0 0 7 15,0 0-8-15</inkml:trace>
  <inkml:trace contextRef="#ctx0" brushRef="#br0" timeOffset="147706.2557">21790 7779 457 0,'0'0'60'0,"0"0"-15"16,0 0-11-16,0 0-10 0,0 0-6 15,0 0-7-15,0 0-3 0,0 0-2 16,0 0-4-16,-14 0-2 0,13 0-4 0,1 0 0 16,0 0 0-16,0 0 0 0,11 0 2 15,11-1-3-15,7-2-4 16,3 2-2-16,4-2-3 0,0 2-4 15,0 1-14-15,-3-1-22 0,-1 1-26 0,-12 0-27 16,2 0-37-16</inkml:trace>
  <inkml:trace contextRef="#ctx0" brushRef="#br0" timeOffset="148611.2352">22790 7580 412 0,'0'0'21'0,"0"0"-9"0,0 0-11 0,0 0-5 15,0 0 1-15,0 0-2 0,0 0 4 16,0 0 2-16,0 0 1 0,0 0-1 16,-3 32-1-16,3-20 1 0,0 5 0 15,0-6 0-15,0-1 4 0,0 2-3 16,0-7 0-16,0 1 1 0,0-2 0 16,0 1 1-16,0 0 5 0,0-1 7 0,0-4 9 15,0 0 4-15,0 0 2 0,0 1-5 16,-2-1-7-16,1 0-6 0,-1 0-7 15,-1 0-1-15,0-5-1 0,0-6 1 16,1 1 1-16,2-3-3 0,0-3-1 16,0 0-2-16,5 0-2 0,1 2 0 15,-1 7 0-15,1-1-4 0,0 0 0 16,-4 5-2-16,7 0-1 0,1 3 3 16,3 0 1-16,6 6 1 0,-3 5-2 15,-2 2 3-15,-1 3-1 0,0 2 3 0,-1 0-1 16,-2 2 0-16,0-2-1 0,-3 1 2 15,1-8-3-15,-3 1 4 0,0-2 0 16,-4-5 1-16,0-2 4 0,-1-3 3 16,0 0 8-16,0 0 5 0,0 0 2 15,2 0-4-15,-2 0-7 0,0-2-4 0,0-15-5 16,0-5 1-16,0-8 2 0,0 5-2 16,0 5-1-16,0 1-3 0,0 6 2 15,0 7-2-15,0 0 1 16,0 0-4-16,0 1-4 0,0-1-5 0,1 1-3 15,2 5 2-15,6 5 5 0,5 7-1 16,7 8-4-16,0 3-6 0,5 1-18 16,0 1-4-16,2-2-24 0,4 1-46 15,-2-3-41-15</inkml:trace>
  <inkml:trace contextRef="#ctx0" brushRef="#br0" timeOffset="149171.2848">23484 7683 453 0,'0'0'61'0,"0"0"-16"15,0 0-13-15,0 0-13 0,0 0-8 16,0 0-3-16,0 0-3 0,0 0-5 16,0 0-3-16,-31-52-5 0,24 52 1 0,-3 2 2 15,-10 11 3-15,-3 5 1 0,-3 3 1 16,-2 2-5-16,4-2 0 0,1 1-2 15,5-3 1-15,4-1-3 0,4 0 2 16,2-5-4-16,4-1-10 0,0-3-3 16,2-4-9-16,2-1 3 0,0-4 10 0,0 0 14 15,0 0 14-15,0 0 9 0,2 0 6 16,8-2-2-16,1-7 1 16,7-5-4-16,-2-4 2 0,1-2-3 15,-2 1 1-15,0 1 3 0,-5 4 1 0,-1 3 4 16,-2 1-4-16,-4 5-5 0,1-2-5 15,-1 4-6-15,-1 0-3 0,1 0-1 16,-3 3-5-16,0-2-2 0,0 2-3 16,4 0 1-16,6 8 4 0,0 7 0 15,4 7 4-15,0 6-1 0,-3 4 0 16,0 1 2-16,-4 5-2 0,-3 2 0 0,-4-1-2 16,0 1 1-16,-1 2-1 0,-5-2-1 15,-4-1 1-15,3-3-3 16,-2-1 2-16,-1-5-1 0,1-2 1 0,2-8-1 15,-1-5 0-15,4-6 4 0,0-6 0 16,3 2 3-16,-5-5 2 0,1 1 0 16,-5-1 0-16,-7 0 0 0,2-1 1 15,-3-9-1-15,0-1 0 0,5-5 0 16,2-2-3-16,1-3 0 0,4-3-4 0,6-3 0 16,0-1-3-16,9-2-7 0,8-2-15 15,7-3-24-15,10 3-69 0,6-3-105 16</inkml:trace>
  <inkml:trace contextRef="#ctx0" brushRef="#br0" timeOffset="149953.1455">24207 7670 575 0,'0'0'41'0,"0"0"-11"16,0 0-6-16,0 0-7 0,0 0-6 16,0 0-6-16,0 0-4 0,0 0-5 15,0 0-2-15,0 0-5 0,-26-73 2 16,26 73 3-16,1 5-1 0,5 8 4 16,4 4 0-16,-1 2-1 0,-2-1 2 0,3 1 1 15,-3-3 0-15,-1-1 0 0,0-3 2 16,-3-3-1-16,-2-5 2 0,2 3-3 15,-1-5 2-15,2 1 1 0,-3 0 2 16,2 2 5-16,-3-5 3 0,0 0-1 16,0 0-2-16,2 0-2 0,2-12-2 0,-1-7 0 15,3-6-2-15,-2-1-2 16,3-3-1-16,-1 0 1 0,0-6-2 16,1 0 1-16,1 2-3 0,1 0 1 15,2 2-5-15,0 4-1 0,4 3-7 0,-1 3-10 16,2 1-9-16,3 5-14 0,1 4-16 15,2 2-28-15,4 4-25 0,0 4-20 16</inkml:trace>
  <inkml:trace contextRef="#ctx0" brushRef="#br0" timeOffset="150486.7765">24542 7572 482 0,'0'0'56'15,"0"0"-13"-15,0 0-10 0,0 0-8 16,0 0-9-16,0 0-3 0,0 0-7 0,0 0-3 16,-37-77-3-16,37 72-3 0,0-2-1 15,3-2-1-15,4 3-2 0,0 0 2 16,4 3 1-16,1 0-2 15,-1 1 2-15,1 2-3 0,-1 0 0 0,4 0 2 16,-2 6 2-16,3 2 0 0,-3 2 0 16,-2 4 1-16,0 0-1 0,-2 1-3 15,-2 2 1-15,0-1 1 0,-1 2 2 16,-2-2 2-16,-2 0 1 0,-2 6-2 16,-2-1 0-16,-6 6 1 0,-4 0 1 0,-1-4 0 15,-3-1 3-15,2-4-3 0,1-4 1 16,5-7-1-16,1-2-2 15,4-2 1-15,0-1 1 0,-1 0 1 0,4-2 0 16,-1 0 2-16,1 0-1 0,0 0-2 16,0 0-1-16,10 0-1 0,-2 0 0 15,8-5 1-15,-6 1-1 0,-5 2 1 16,5-1 0-16,-3 3-3 0,-3-1 0 16,7 1 2-16,-6 0 0 0,5 0 0 15,-1 3 2-15,-2 2-3 0,2 1 1 0,-2 1 0 16,-1 1 0-16,-3 1 3 0,0 6-2 15,-3 2 4-15,0 5-5 0,-9-4 2 16,-7 1-3-16,-1-1-4 0,-6 0-10 16,-3-1-23-16,1 3-39 0,-1-5-57 15,4 0-134-15</inkml:trace>
  <inkml:trace contextRef="#ctx0" brushRef="#br0" timeOffset="150767.8892">24200 8175 579 0,'0'0'45'0,"0"0"-14"0,0 0-11 16,0 0-9-16,0 0-4 0,0 0-6 15,0 0-2-15,0 0 1 0,0 0-3 16,0 0 3-16,-6-6 1 0,28 2 1 16,12-1-2-16,5-1-3 0,2 2 1 15,-1-1-5-15,2 2-8 0,-1 0-10 16,-4 2-20-16,4-1-27 0,-4-1-54 16,1 0-58-16</inkml:trace>
  <inkml:trace contextRef="#ctx0" brushRef="#br0" timeOffset="151126.7589">24390 8451 628 0,'0'0'35'16,"0"0"-5"-16,0 0-9 0,0 0-11 15,0 0-5-15,0 0-3 0,0 0-2 16,0 0-1-16,0 0 0 0,0 0-1 16,96-9 1-16,-72 9 1 0,-2 0-4 15,-6 2 2-15,-4 4-2 0,-2 3 1 0,-6-1 0 16,-4 6 2-16,0 6 4 0,-10 3-5 16,-9 7 5-16,-5-1-5 0,-7 2 2 15,1-2 2-15,-2-2-2 16,3-2 1-16,3-1-2 0,7-4-2 0,7-7 1 15,6-5-1-15,3-5-1 0,3-3 1 16,0 0-2-16,10 0-7 0,10 0-4 16,9 0-6-16,6-9-8 0,4-5-5 15,3-1-15-15,0 0-18 0,-3-3-32 16,2-2-44-16</inkml:trace>
  <inkml:trace contextRef="#ctx0" brushRef="#br0" timeOffset="151468.7724">25825 7872 680 0,'0'0'21'16,"0"0"-1"-16,0 0-9 0,0 0-6 16,0 0-5-16,35-80-2 0,-16 70-3 15,5 3 1-15,5 1-4 0,4 1-2 0,2 4-8 16,-2-1-7-16,-1 2-15 0,-10 0-9 15,-2 0-8-15,-4 3-13 0,-5 0-19 16,-2 0-13-16,-7 2-11 0,-2 3-28 16</inkml:trace>
  <inkml:trace contextRef="#ctx0" brushRef="#br0" timeOffset="151624.3543">25819 7997 333 0,'0'0'70'0,"0"0"-7"15,0 0-6-15,0 0-9 0,0 0-11 16,0 0-12-16,0 0-8 0,0 0-9 16,0 0-5-16,0 0-7 0,38 11-20 15,-7-11-46-15,6 0-91 0,-1-1-146 16</inkml:trace>
  <inkml:trace contextRef="#ctx0" brushRef="#br0" timeOffset="152519.0669">26832 7686 606 0,'0'0'12'0,"0"0"-6"0,0 0-3 16,0 0-6-16,0 0-6 0,0 0-2 15,0 0 4-15,0 0 4 0,0 0 3 16,-3 17 0-16,3 0 1 0,1-6 0 16,-1 2 0-16,2-1-2 0,-2 1 3 15,0-1-2-15,0-8 0 0,0 3 2 16,0-7-2-16,0 0 3 0,0 0 4 0,0 1 3 16,0 1 1-16,0-2-1 0,0 1-3 15,0-1-3-15,-2-1 1 0,-1-11 1 16,-1 3 0-16,1-11 0 0,1 1-1 15,2-1-1-15,0-4 0 0,0 0 1 16,6 3-5-16,2-1 0 0,3 4-4 16,-1 3-2-16,-1 4 3 0,4 2-1 15,1 5 1-15,4 2 1 0,4 2-1 16,1 0 0-16,0 6 2 0,-2 6-3 16,-2 2 2-16,-2 3-1 0,-3 1 1 0,-3 3 1 15,-5 2-1-15,-3 0 0 0,-2 2 1 16,-1-2 1-16,0 0 1 0,-3-1 4 15,-1-8-5-15,1-3 2 0,0-2-1 16,2-4 3-16,-1-1 1 0,1 1 6 16,1-5-1-16,-1 0-2 0,-2 0-2 0,-2-9-7 15,-1-8 3-15,0-5-2 16,1 5 5-16,4-2 2 0,1-2-3 16,0 0-2-16,1-7-2 0,4 3 1 15,1 3 0-15,0 7 1 0,0 0-1 0,-2 8 1 16,3-3-5-16,-1 3 1 0,-3 2-1 15,0 2 0-15,3 3 0 0,8 0 2 16,2 8 0-16,6 6-1 0,-5 2 0 16,-2 5-1-16,-5 2 2 0,0 1-3 15,-4 2-1-15,-2 0-9 0,-2 2-11 0,-2-1-11 16,1 2-34-16,-1-6-55 0,1-1-37 16</inkml:trace>
  <inkml:trace contextRef="#ctx0" brushRef="#br0" timeOffset="153707.0863">28046 7696 313 0,'0'0'52'0,"0"0"-1"15,0 0-14-15,0 0-4 0,0 0-4 16,0 0-5-16,-7-90-4 0,7 76-4 16,-1 2-2-16,-1-1-5 0,1-5 0 15,-1 5 0-15,-1-2-2 0,2 4 2 0,-2 3-3 16,0-2-1-16,2 6-1 0,-1-1 0 16,-2 2-2-16,1 0-3 15,-1 0 0-15,1 0-2 0,-3 3 0 16,-6 0 1-16,-5 3 0 0,-3 9 1 0,-2 6 0 15,0 5 1-15,1 4-2 0,0 4 1 16,1 1 0-16,4 2-1 0,-1-2 0 16,4 0-1-16,0-1-2 0,3-2 1 15,4-3 1-15,-1-2-4 0,6-6 2 16,1-2-5-16,0 0-1 0,0-7 2 0,6 3 2 16,0-4 1-16,3-8 2 0,7 0 5 15,1 0 4-15,6-9 5 0,0-5-5 16,-1-6 5-16,0-1-4 0,-2-2 3 15,-1-1 1-15,0-4-3 0,-1 3 2 16,-1-2 1-16,-3 0 4 0,-3 5 1 16,-3 5-1-16,-4 6-1 0,-1 8-2 15,-3 3-2-15,0-1-5 0,0 1-3 16,0-1-4-16,0 1-3 0,0-2-3 16,0 2 2-16,0 0 3 0,0 13 3 0,-3 7 0 15,-3 6 1-15,0-1-2 0,1-3-1 16,0 1-5-16,2-7-7 0,3 2-9 15,0-1-12-15,3 0 3 0,5 3-6 16,3-5 1-16,-1-7 10 0,3-2 7 16,4-4 3-16,1-2 15 0,4 0-1 15,-3 0 7-15,-1-3 7 0,-1-6 9 16,-3-2 7-16,-1 0-3 0,-2-1 7 16,-1-2-10-16,-4 3 2 0,3 0-1 15,-2-2-1-15,-1 6-3 0,0-1 0 0,-2 0-4 16,0 5-3-16,-1 0-5 0,0 1-1 15,-3 2-5-15,0-2-4 0,0 2-2 16,1 0-2-16,-1 0 4 0,0 2 2 16,0 10 4-16,0 6 0 0,0 7 4 15,0 0-5-15,-1 1 6 0,-3-2-6 0,0-6 0 16,-1-2 0-16,4-4-4 0,-1-7 2 16,1 2-2-16,-1-3 1 0,2 2 1 15,0-1 2-15,0 0 5 16,0-5 2-16,0 0 1 0,0 0-2 0,3-5-2 15,7-7-1-15,2-6 2 0,0-4-1 16,-1 1-5-16,-1-2 5 0,0 1-7 16,3 3 4-16,-1 1 0 0,1 2-2 15,-5 7 2-15,1 0-1 0,-1 3-2 16,0 1 0-16,1 3 0 0,1 1-1 0,7 1 2 16,-2 0 0-16,6 3 0 0,-3 7-1 15,-4 1-1-15,-1 2 0 0,-1 3 4 16,-5 5-4-16,-1 0-1 0,-5 2-13 15,-1 1-18-15,0 2-29 0,-1-3-54 16,-2-1-79-16</inkml:trace>
  <inkml:trace contextRef="#ctx0" brushRef="#br0" timeOffset="153892.3635">28638 7970 536 0,'0'0'3'16,"0"0"-27"-16,0 0-29 0,0 0-66 16,0 0-155-16</inkml:trace>
  <inkml:trace contextRef="#ctx0" brushRef="#br0" timeOffset="154621.7529">27160 7378 300 0,'0'0'30'0,"0"0"-11"0,0 0-3 16,0 0 11-16,0 0 10 0,-49 87 0 16,34-46-3-16,-4 3-5 0,-4 6-12 15,-2 1-2-15,-3 1-4 16,-4 3-4-16,-2 0 0 0,-1 1-5 0,-2 2 1 15,1-1-5-15,0 1-1 0,0-2-2 16,4 0-2-16,2-4-3 0,5-5-9 16,6-6-19-16,6-8-24 0,7-7-34 15,5-11-35-15,4-6-46 0</inkml:trace>
  <inkml:trace contextRef="#ctx0" brushRef="#br0" timeOffset="155399.6719">22847 7522 320 0,'0'0'47'0,"0"0"-9"0,0 0-11 0,0 0-11 15,0 0-12-15,0 0-7 0,0 0 6 16,0 0 7-16,0 0 7 0,-7 69 5 15,6-29-4-15,-6 5-4 0,-2 8 0 16,-6 4 2-16,-3 8-7 0,-7 3-2 16,-1 3-7-16,-1 0-2 0,2-2 0 15,2-6-1-15,1-9 2 0,5-9-6 0,2-12-2 16,7-11-14-16,2-10-30 16,4-7-46-16,2-5-66 0</inkml:trace>
  <inkml:trace contextRef="#ctx0" brushRef="#br0" timeOffset="157944.3376">20491 6961 235 0,'0'0'44'0,"0"0"-9"16,0 0 4-16,0 0-2 0,0 0-6 16,0 0-2-16,0 0-10 0,0 0-9 0,0 0-11 15,-11-67-4-15,10 66-2 0,1 1-2 16,0 0 2-16,-3 1 8 0,-1 14 7 15,-6 11 6-15,-2 9 5 0,-3 5 1 16,-3 2-3-16,-2 2-3 0,-1 1 0 16,-2 3-9-16,-1 2 3 0,0 1-5 15,1 4-2-15,0 0 2 0,1 4-4 16,1-1 2-16,2-1-4 0,-1 0 2 16,4-6-3-16,-2-2 3 0,2-4 2 15,2-4-7-15,1-4-1 0,0-3-14 0,4-8-16 16,5-8-18-16,-1-7-35 0,5-2-25 15,0-4-73-15</inkml:trace>
  <inkml:trace contextRef="#ctx0" brushRef="#br0" timeOffset="161924.1197">20802 9156 338 0,'0'0'72'0,"0"0"-17"0,0 0-10 0,-5-81-7 16,2 62-14-16,2 1-10 0,-2-2 0 16,0 2-2-16,-2-1-2 0,3 3-4 15,-1 5-2-15,0 0-3 0,-4 6-2 16,2 3-2-16,-6 0-1 0,-11 2-1 16,-4 6 0-16,-7 11 1 0,0 4 0 0,-1 4-2 15,7 0 3-15,2 2 0 16,6-2 2-16,5 2 1 0,4 1 2 0,2 1-2 15,5-3 2-15,2 2-4 16,1-2 0-16,0-3-4 0,4-2 1 0,4-1 2 16,1-4 0-16,2-2 1 0,-4-5 0 0,3-3 3 15,-1-1 0-15,1-5 1 16,3 0 2-16,0 0-2 0,3-9 2 16,-4-3-2-16,1-4 0 0,-2 0 1 15,1-2 1-15,-4-2 2 0,0 0 0 0,-1 0 0 16,0-1-5-16,-3 5 2 0,-1 8-1 15,-1-3 5-15,-1 7 2 0,-1-1-3 16,2 0-3-16,-2 5-5 0,0-1-3 16,0 1 0-16,0 0 1 0,0 8 4 15,0 7 4-15,-2 7-5 0,1 1 4 0,-1 0-7 16,2-1-1-16,0-1 2 0,2-1-6 16,2-8 0-16,4 3-3 15,1-5-1-15,0-1-1 0,1-1-6 16,3-2 1-16,0-5 4 0,5-1 4 0,1-3 6 15,2-7 4-15,-1-4-1 0,-1-1 9 16,-1-2 2-16,-4 0 4 0,-3 4 4 16,-3 0 3-16,-4 5 5 0,-2 3-1 15,1 0-2-15,-3 5-5 0,0-1-5 16,0 1-5-16,0-1-6 0,1-1-2 0,-1 0-4 16,0 1-3-16,0 1 1 0,0 0 1 15,0 0 2-15,0 1 3 0,0 14 0 16,0 4 0-16,2 5 0 0,-2-1-1 15,0 1 2-15,0-2-7 0,0 1 0 16,0 0-3-16,0-1 0 0,-2-5 4 16,1 1 3-16,-1-6 1 0,-1 0 0 15,2 0 2-15,-1-8 1 0,1 3 4 16,1-7 5-16,-2 0 3 0,2 0-2 16,-1 0 0-16,-4 0-4 0,0-8 0 0,-1-1 3 15,0-6 0-15,5-5-1 0,1 0-2 16,0-5 0-16,3 2-2 0,4 2 0 15,4 1-2-15,1 3 0 0,0 1-2 16,-1 5-1-16,1 2-1 0,2 1-2 16,-4 3 2-16,9 3-1 0,0 2 0 15,3 0-1-15,7 4-1 0,-3 7-1 16,-4 2 0-16,-2 5 1 0,-2 4 0 16,-2 2-3-16,-3 4-10 0,-3 3-8 15,-2 4-20-15,-2 1-13 0,-2 3-59 0,0-3-103 16</inkml:trace>
  <inkml:trace contextRef="#ctx0" brushRef="#br0" timeOffset="162225.4291">22032 9317 683 0,'0'0'22'0,"0"0"-3"0,0 0-9 15,0 0-6-15,0 0-3 0,0 0-4 16,0 0-3-16,0 0 0 0,0 0-1 15,0 0-5-15,40-29-12 0,-11 28-19 16,0 1-31-16,-1 0-34 0,-6 1-38 16,-5 6-38-16</inkml:trace>
  <inkml:trace contextRef="#ctx0" brushRef="#br0" timeOffset="162389.6439">21934 9565 473 0,'0'0'66'0,"0"0"-20"16,0 0-17-16,0 0-6 0,0 0-12 0,0 0-3 16,0 0-4-16,0 0-7 0,0 0 1 15,0 0-7-15,55 5-10 0,-22-5-18 16,0 0-58-16,6 0-81 0,1-6-113 16</inkml:trace>
  <inkml:trace contextRef="#ctx0" brushRef="#br0" timeOffset="169651.2207">23293 9513 396 0,'0'0'49'0,"0"0"-12"0,0 0-15 16,0 0-14-16,0 0-3 0,0 0-2 16,0 0 1-16,0 0-2 0,0 0 0 15,-4-78-1-15,5 74-1 0,2 1-1 0,4-5-2 16,-1 1 1-16,3 4 2 0,6-2-1 15,-3 3-2-15,7 1-1 0,-2 1 1 16,2 0-2-16,4 4 0 0,-1 3 1 16,-3 1 1-16,-2 2-1 0,0-1 2 15,-2 0 0-15,-4-1-2 0,-2 2 1 0,-2 2 1 16,-4-3 2-16,0 8 1 0,-3 3 2 16,-4 1-1-16,-9 9 3 15,-6-1-3-15,-3-2 2 0,-2 1-1 16,-1-4-1-16,2-4-1 0,8-5-1 0,6-8 0 15,6-2 0-15,3-5-1 0,0 0 1 16,0 0-2-16,0 0-3 0,0 0 1 16,0 0 2-16,0 0 1 0,14-2 3 15,6-6 0-15,8-5-2 0,-1 1-1 16,2 0-11-16,-1 2-13 0,-2 2-21 0,-2 0-29 16,1 6-22-16,-6 0-40 0</inkml:trace>
  <inkml:trace contextRef="#ctx0" brushRef="#br0" timeOffset="169864.787">23834 9698 581 0,'0'0'29'0,"0"0"-7"0,0 0-10 15,0 0-4-15,0 0-2 0,0 0-3 16,0 0-4-16,0 0-6 0,0 0-10 16,0 0-20-16,-26-66-31 0,26 65-44 0,0 1-65 15</inkml:trace>
  <inkml:trace contextRef="#ctx0" brushRef="#br0" timeOffset="170238.8852">24198 9413 505 0,'0'0'26'0,"0"0"-9"0,0 0-12 16,0 0-4-16,0 0-3 0,0 0-3 0,0 0-2 15,0 0 2-15,0 0-2 0,-29 20 4 16,29-1 1-16,0 1-3 0,0 1-2 16,6-4-7-16,1-2 1 0,5-2 5 15,-2 1 4-15,3-1 7 0,3 1 0 16,0-1-1-16,1-1-2 0,-2-2 0 0,0 1-3 16,-3 0 2-16,1 0 1 0,-4 2-1 15,-2-4 3-15,0 3 0 0,-1-4-1 16,-3 2 1-16,0 1-1 0,-3 0 0 15,0 4-2-15,-5-2-1 0,-6 6 0 16,-2-4 0-16,-6 0-4 0,-3-2-6 16,-1 0-18-16,0-1-44 0,0-5-36 15,7-2-90-15</inkml:trace>
  <inkml:trace contextRef="#ctx0" brushRef="#br0" timeOffset="170427.8555">24032 9465 592 0,'0'0'46'0,"0"0"-11"15,0 0-14-15,0 0-10 0,0 0-7 16,0 0-3-16,0 0-6 0,0 0 0 16,0 0 0-16,0 0-7 0,82-78-11 15,-44 76-20-15,5 2-23 0,5 0-34 0,1 0-50 16,2 5-118-16</inkml:trace>
  <inkml:trace contextRef="#ctx0" brushRef="#br0" timeOffset="171728.4913">24747 9811 466 0,'0'0'58'0,"0"0"-18"0,0 0-13 0,0 0-6 16,0 0-5-16,35-77-1 0,-20 68-5 15,2 2-5-15,1 0-3 0,0 2-2 16,2-2-3-16,1 2 1 0,1 1-3 15,1 1-2-15,-1 2-4 0,2 1-10 16,1 0-12-16,0 0-22 0,1 0-41 16,-2 3-38-16,3 0-53 0</inkml:trace>
  <inkml:trace contextRef="#ctx0" brushRef="#br0" timeOffset="172192.723">25514 9378 168 0,'0'0'22'0,"0"0"-1"0,0 0-12 16,0 0-14-16,0 0-12 0,0 0-11 15,0 0 5-15,0 0-1 0,0 0 6 16,0 0 0-16,-7-14-12 0,7 14 8 15,0 0-1-15</inkml:trace>
  <inkml:trace contextRef="#ctx0" brushRef="#br0" timeOffset="175257.9727">25715 9540 404 0,'0'0'53'0,"0"0"-10"16,0 0-11-16,0 0-6 16,0 0-6-16,0 0-2 0,0 0-7 15,0 0-4-15,0 0-3 0,0 0-3 16,-12-52-4-16,12 52-4 0,0 0-5 0,0-1 1 15,0 1 0-15,2-2 1 0,4 2 4 16,4 0-2-16,4 3 0 0,-5 3 0 16,1 5-2-16,-4-3 0 0,-2 1 1 15,-1 1 3-15,-3 1 1 0,0 0 2 16,0-1 3-16,0 1 3 0,-7-4 4 0,1 3 3 16,-3-6 2-16,2 1 2 0,-4-5 2 15,-1 0-2-15,0-2 0 0,-3-8-1 16,1-3-2-16,3-1-2 15,1-1-3-15,3 3 0 0,1-1-4 0,0 6-2 16,3 3-2-16,2 0-4 0,1 4-7 16,-2-2-16-16,2-1-11 0,0-2-20 15,5 2-12-15,8 2-9 0,4 1-17 16,5 6-18-16</inkml:trace>
  <inkml:trace contextRef="#ctx0" brushRef="#br0" timeOffset="176182.4935">26223 9403 112 0,'0'0'26'0,"0"0"1"0,0 0 1 16,0 0 0-16,0 0-3 16,0 0-6-16,0 0-4 0,0 0 3 15,0 0 5-15,26-38 0 0,-26 37-2 16,1 0-6-16,-1-1-5 0,0 1-2 0,2-1 1 15,-2 0 1-15,0 1 3 0,0-1 3 16,0 0 0-16,0 1-1 0,0-5-2 16,-2 0-1-16,1 1-3 0,1 1-3 15,0 4 1-15,-2-1-2 0,2 1-1 16,0-2-1-16,0 0-2 0,-1 0-1 0,1 1 0 16,0 0 0-16,0 1 0 0,0-2 0 15,-2 2 1-15,2-1-1 0,0 1 1 16,0-2 1-16,-1 2-1 0,1-1 2 15,0-1-2-15,-4-4 1 0,1 1 2 16,-3-3-2-16,-4-4 1 0,1 0-1 16,0 3 0-16,-2-1 2 0,-1 0-1 15,5 3-1-15,-6-2 0 0,4 4 0 16,1 1 1-16,-1 1-1 0,3 2-1 16,-4 0 1-16,6 1-3 0,-5 0-1 0,1 2 0 15,0 4-1-15,2 0 0 0,1 2 0 16,0-1-1-16,1-2 1 0,1 4 1 15,2-5 0-15,-1 1 2 0,-1 5 0 16,3-4-1-16,-1-2 1 0,1 2 0 16,0-6-1-16,-2 0 1 0,2 0 0 15,0 1 0-15,0 0 1 0,0 2-1 16,0-2 0-16,0 0 1 0,0 1-1 16,0 0 1-16,0 4-1 0,0-1-1 15,0 3-1-15,2 2 1 0,4-3 0 0,2 3 2 16,-2-4-1-16,6 6 0 0,-2-4-1 15,4 2 1-15,1 2 1 0,2-2 0 16,-4 2-1-16,3-1 0 0,-4 1-1 16,0 2 1-16,-3-1 1 0,0 1-1 15,-1 1 0-15,-2-4 0 0,-1 1-1 0,-1-3 1 16,-2 2 0-16,0-1-1 0,-2 1-1 16,0 3 1-16,-2-1 2 15,-9 6 1-15,-4-4 2 0,-3 0-2 16,-4-2 1-16,1-2 0 0,6-3 3 0,-2-2-1 15,8-2 4-15,3-2 0 0,-6-2-1 16,1 0 3-16,1 0-2 0,-6-4 3 16,6-7-2-16,4 4 2 0,-1-9-2 15,6-4-4-15,1-1-4 0,5-9-3 16,7-1-3-16,7 1-1 0,3 0-5 0,5 1 1 16,2 1-7-16,3 4-1 0,0 5-6 15,-2 2-11-15,0 5-23 0,-4 1-41 16,0 5-47-16,-8 3-110 0</inkml:trace>
  <inkml:trace contextRef="#ctx0" brushRef="#br0" timeOffset="181707.1">26581 9355 232 0,'0'0'66'0,"0"0"-6"0,0 0-6 16,0 0-16-16,0 0-5 0,0 0-3 0,0 0-6 15,0 0-4-15,0 0-4 16,0 0-3-16,2-40-3 0,-2 39-2 16,1-1-1-16,-1 1-3 0,0 0-2 15,0-1-2-15,0 2 0 0,0-2-1 0,0 2-1 16,0 0 2-16,-1 0 0 0,-7 2 1 15,1 4 0-15,-3 2-1 0,4 1-1 16,1-2 0-16,-3 6 1 0,0 3 0 16,-1 4 1-16,0 1 1 0,-1 0-1 15,0 3 1-15,1-1-3 0,2 0 0 0,1 0-1 16,1-7 1-16,3 4 0 16,1-8 0-16,1 2-1 0,0-1-2 0,0 0 1 15,0-3 0-15,0-1-1 16,3 1 1-16,-2-7-1 0,6 4 2 0,-2-4 1 15,2 2 2-15,2-1 1 0,2-4 0 16,7 0 0-16,2-1-1 0,4-10 1 16,-2-1 0-16,-2-1 0 0,-3-1 1 15,-5 3 4-15,-3-1-1 0,-5 4 4 16,-2 4 0-16,2-9-2 0,-4 8-1 0,0-8-2 16,0 3-2-16,0 1 0 0,-4-1-3 15,1 6-3-15,-4 0-1 0,-4 4 0 16,-7 0-1-16,-3 4-5 0,-3 13-7 15,1 2-29-15,4 8-56 0,4-2-73 16,8 1-113-16</inkml:trace>
  <inkml:trace contextRef="#ctx0" brushRef="#br0" timeOffset="184270.7653">26930 9413 154 0,'0'0'44'0,"0"0"-2"16,0 0-1-16,0 0-3 0,0 0-6 15,0 0-4-15,0 0-7 0,0 0-1 16,0 0-3-16,0 0-2 0,13-49 2 16,-12 48-2-16,-1-1-4 0,0 1-1 15,0-1-3-15,0 0-5 0,0 1 1 0,0-1-2 16,0 2-1-16,0-2 1 0,0 2 0 16,0 0 2-16,2 0-1 0,-2 0 1 15,0 0 0-15,0 0-1 16,0 0 1-16,0 2-1 0,1 3 0 0,2 4 0 15,0 0 0-15,0-2 0 0,0 3 0 16,0-3 0-16,2 1 0 0,-2 1-1 16,2 0 1-16,-1-2-1 0,0 3 1 15,1-3-1-15,-1 3 1 0,2-5-1 16,-2 2 1-16,2 0 1 0,0-1-1 0,1-1 0 16,6 2 0-16,-4-2-2 0,6 3 0 15,-1-3 0-15,1 2-1 0,3 2 0 16,-5-3 1-16,-2 1-1 15,-5-1-1-15,-3-2 1 0,2 3-1 0,-4-3 1 16,-1 7 1-16,0 3 1 0,-9 0 1 16,-7 2-1-16,-3-2-1 0,-4-2 0 15,-1-1-1-15,-1-2-3 0,-1-1 2 16,2-1-8-16,-1-2-21 0,2-5-36 16,7 0-46-16,0 0-77 0</inkml:trace>
  <inkml:trace contextRef="#ctx0" brushRef="#br0" timeOffset="184487.1775">26973 9405 489 0,'0'0'56'0,"0"0"-16"15,0 0-14-15,0 0-8 0,15-77-3 0,-5 64-6 16,1 4-2-16,4-2-3 0,5 1-3 15,0-1-2-15,1 4-3 0,-1 0-3 16,1 0-2-16,0 3-10 0,2-3-19 16,0 3-56-16,1-1-73 0,-6 2-123 15</inkml:trace>
  <inkml:trace contextRef="#ctx0" brushRef="#br0" timeOffset="187159.5262">27145 9371 19 0,'0'0'16'0,"0"0"-1"0,0 0 1 16,0 0-4-16,0 0-1 0,0 0-1 15,0 0-6-15,0 0 0 0,0 0 2 16,-10-7 3-16,9 7 1 0,-7 0 1 15,3 0 3-15,-2 0-1 0,-5 0 1 16,8 0-2-16,-2 0-2 0,1 0-2 16,5 0-1-16,-7 0 0 0,3 0 0 15,0 0-1-15,-1 0-1 0,5 0 0 16,-6 0-2-16,2 0 3 0,-2 1 0 16,-4 2 0-16,6-1 0 0,-5 0 1 0,-5 5 2 15,5-3 2-15,-5 3 0 0,3 3-3 16,3 1 1-16,-7 0 0 0,5 4 5 15,1-2 2-15,1-2 1 16,-1 0-3-16,0-1-5 0,4-2-1 0,-5 4-1 16,4-4-2-16,1 1 2 0,1 0-1 0,-2 0-1 15,-1 4 1-15,1 1 0 16,-1 0 3-16,1 0 1 0,0-2 1 16,-1-2-2-16,0 4-3 0,1 0-1 15,2-7 0-15,-1 2 0 0,3 0-3 0,0-2 0 16,1-3 0-16,1 2-2 0,0-1 2 15,0 0 0-15,0 7 1 0,0-4-2 16,0 0 0-16,3 1-1 0,1-3 0 16,2 2 0-16,0-2-1 0,1 1 0 15,1-2 1-15,0 1-4 0,0-2 2 0,1-1-1 16,1-1 0-16,0 1 2 0,3-3 1 16,6 0 2-16,0 0 0 0,5-6 0 15,-3-1-1-15,-1-3 0 16,-4 0 1-16,-3 2 1 0,-3-3 0 0,-1 1 1 15,-1-2-2-15,0-1 2 0,-4 0-1 16,-1 3 0-16,-3-3 0 0,0-3 1 16,0 0-4-16,-6-2 1 0,-4 4-2 15,1 5-1-15,-5 2 0 0,-5 4-3 16,-1 3-2-16,-11 0-2 0,2 7-8 0,-1 5-9 16,1 5-27-16,0 0-44 0,6 1-48 15</inkml:trace>
  <inkml:trace contextRef="#ctx0" brushRef="#br0" timeOffset="192623.4038">27829 9300 321 0,'0'0'71'0,"0"0"-13"15,0 0-13-15,0 0-7 0,0 0-7 0,0 0-6 16,0 0-6-16,0 0-6 0,0 0-3 16,-8-15-6-16,8 13-3 0,0 2-1 15,0 0 1-15,0 0 0 16,5 7 3-16,5 9 0 0,5 7-3 0,1 4 1 15,-2 7-2-15,2 5 0 0,-3 4-1 16,-3 7 0-16,-4 6-5 0,-6 2 1 16,0 0-8-16,-14 1 1 0,-5-4-8 15,-9 3-26-15,-8-3-56 0,-7 2-94 16</inkml:trace>
  <inkml:trace contextRef="#ctx0" brushRef="#br0" timeOffset="193366.827">22999 9160 425 0,'0'0'66'0,"0"0"-15"0,0 0-17 16,0 0-3-16,0 0-5 0,0 0-5 15,0 0-7-15,0 0-7 0,0 0-5 16,-36-35-4-16,31 35-1 0,-4 4 0 16,-3 9 0-16,-5 12 3 0,-1 8 6 0,-2 11-5 15,0 9 4-15,0 8-4 0,1 3-2 16,3 7 3-16,3-2-4 0,4 1 1 15,5-1-2-15,4-2 2 0,0-5 2 16,6-5-6-16,7-5-1 0,7-8-18 16,6-9-17-16,12-9-35 0,9-12-56 15,14-5-63-15</inkml:trace>
  <inkml:trace contextRef="#ctx0" brushRef="#br0" timeOffset="194402.8665">28531 9494 189 0,'0'0'44'15,"0"0"-5"-15,0 0-3 0,0 0 0 0,-2-91-2 16,2 78-1-16,0-1-5 0,0-4-2 15,-1 5-8-15,-6-1-3 0,1 5-7 16,-5 5-3-16,2 0-3 0,-5 4-1 16,-7 0 0-16,1 1-1 0,-5 10 1 15,2 1-1 1,1 3 0-16,3 0-2 0,3 4-1 0,3-1-3 16,5-5 1-16,3 2 0 0,3 4 2 0,2-3 2 0,0 6 2 15,2-9-1-15,6-2 1 16,2-3-1-16,-3-1 0 0,5-1 2 0,-4-3 0 15,2-3 4-15,7 0-2 0,-3 0 6 16,-1-4 1-16,0-5 5 0,-5-1 2 16,0-2-2-16,3-3 0 0,-2-1-7 15,-2 1-1-15,3-2 1 0,-3 2-2 16,-1 3 3-16,2 2 0 0,-4 2 0 0,-3 6 0 16,3-1-3-16,-4 3-4 0,0-2-3 15,0 2-1-15,2 0 0 0,2 0 2 16,2 2-1-16,0 11-1 0,1 4 0 15,-1 3 0-15,-3 4 0 0,0 4 1 16,-2 2-1-16,-1 2 1 0,0 1-2 16,0 2 2-16,0 0-2 0,0 0 2 15,-3-1-2-15,-4 1 2 0,3-1 2 16,-2-1-3-16,2-5 2 0,1-9-5 16,0-2-1-16,1-6 1 0,1-7 3 0,1 2 1 15,0-6 3-15,-2 0 1 0,2 0 2 16,-1 2-1-16,-7-2-2 0,-3 0 0 15,-6-5-1-15,-1-5 2 0,3-5-2 16,2-2 0-16,4-3-5 0,0-3 2 16,5 1-3-16,4-3 3 0,0 1 0 15,0-1-3-15,10 3-1 0,2-1-6 16,4 2-5-16,5 0-9 0,4-1-22 16,7 7-39-16,2 3-51 0,6 3-142 15</inkml:trace>
  <inkml:trace contextRef="#ctx0" brushRef="#br0" timeOffset="194688.5809">29137 9455 596 0,'0'0'28'15,"0"0"-8"-15,0 0-9 0,0 0-6 16,0 0-10-16,0 0-2 0,0 0 1 0,102-74-3 16,-73 72-1-16,2 2-6 0,-2 0-12 15,-2 0-14-15,-4 6-27 0,-3 2-20 16,-8-2-13-16,-5 3-2 0,-5 3 1 15</inkml:trace>
  <inkml:trace contextRef="#ctx0" brushRef="#br0" timeOffset="194847.6696">29050 9656 222 0,'0'0'69'0,"0"0"-9"16,0 0-14-16,0 0-5 0,0 0-10 0,0 0 0 15,0 0-2-15,0 0-2 0,0 0-5 16,0 0-3-16,-21 34-9 0,42-30-6 15,5-2-4-15,3-2-8 0,4 0-9 16,2 0-38-16,0 0-62 0,-2 0-90 16</inkml:trace>
  <inkml:trace contextRef="#ctx0" brushRef="#br0" timeOffset="195923.5619">30706 9390 399 0,'0'0'61'0,"0"0"-7"15,0 0-11-15,0 0-9 0,0 0-6 16,0 0-6-16,0 0-6 0,0 0-4 15,0 0-6-15,-11-52-5 0,11 51-2 16,0 1 0-16,0 0 1 0,0 0 2 16,3 12 1-16,5 9 0 0,-1 8 1 15,-3 3-3-15,0 2 1 0,-4 3-2 16,0-1 1-16,0 2-3 0,0 2 0 16,-7-2-3-16,1-2-1 0,1 0-17 15,-3-2-23-15,4-10-34 0,1 0-63 0,3-8-88 16</inkml:trace>
  <inkml:trace contextRef="#ctx0" brushRef="#br0" timeOffset="196378.6313">31109 9460 503 0,'0'0'54'0,"0"0"-17"15,0 0-13-15,0 0-6 0,0 0-7 16,0 0-4-16,0 0-1 0,0 0-6 0,0 0-2 16,0 0 0-16,-6-38 1 0,-4 45 2 15,-7 9 0-15,-5 11 2 0,2 1-3 16,-3 6 0-16,1-1 0 0,2 4 0 15,-1-2 0-15,4 0 0 0,4-3 0 16,3-4 0-16,1-1-4 0,7-4 2 16,2-3 3-16,1 0-4 0,9-5 6 15,3-1-5-15,6-5-1 0,3-5 0 16,2-2-1-16,4-2 1 0,0-8-3 16,3-4 5-16,-1-3-3 0,-1-2 6 0,-4 2 2 15,-8 0 1-15,-4 3 1 0,-6-1-1 16,-4 5 1-16,-3-3-2 0,0-3 1 15,-9 4-3-15,-6-1-1 0,-4 5-1 16,-4 6-1-16,-5 0 0 0,-5 6-1 16,-3 6-2-16,-2 6-6 0,4 2-9 15,5-1-19-15,10 5-37 0,7-8-40 0,11 4-51 16</inkml:trace>
  <inkml:trace contextRef="#ctx0" brushRef="#br0" timeOffset="196840.4117">31413 9781 554 0,'0'0'24'16,"0"0"-8"-16,0 0-3 0,0 0-7 16,0 0-4-16,0 0-2 0,0 0-4 15,0 0 0-15,0 0-3 0,0-35 1 16,0 34 1-16,0 1 2 0,0-2 0 0,0 2 2 16,0 0 2-16,0 0-1 0,0 0 3 15,0 0-1-15,0 0 1 0,0 0 0 16,0 0-3-16,0 0 1 0,0 0-1 15,0 0 1-15,0 0 0 0,0 0 0 16,0 0 1-16,0 0-2 0,0 2 0 16,0-1 0-16,0 1 1 0,0-1 0 15,0 1 1-15,-2-2 1 0,2 2 1 16,0-2 2-16,-1 1 1 0,1-1 2 16,0 0 2-16,-2 2-3 0,2-2 0 0,0 0-3 15,-1 0-3-15,1 0-1 0,-2 0-2 16,2 0-1-16,-1 0-7 0,1 0-6 15,0 0-13-15,0 0-28 0,0 0-42 16,4 0-52-16,7 1-128 0</inkml:trace>
  <inkml:trace contextRef="#ctx0" brushRef="#br0" timeOffset="197263.5937">31781 9488 606 0,'0'0'26'15,"0"0"-14"-15,0 0-6 0,0 0-4 16,0 0-2-16,0 0-1 0,-94 5 0 0,76 13 0 15,2 2 1-15,0 4-1 0,3 0-1 16,1 1-2-16,5-1 1 0,3 0 1 16,1-7-2-16,1 0-2 0,2-5-2 15,0-2-2-15,2 1 0 0,2-2 3 16,1-1 3-16,3-4 3 0,-2 2 2 0,4-6 2 16,6 0 1-16,-2-1 1 0,4-8 2 15,-4-2 1-15,-3-3 0 0,-2-3 1 16,-3-2-2-16,2-2-2 0,-4-4 1 15,3 1-1-15,-4-2 0 16,0 1 1-16,0 6-3 0,-2 3-1 0,1 5 0 16,-2 5-2-16,1 1-4 0,-1 5-5 15,0-2-8-15,0 2-20 0,1-3-37 16,2-4-35-16,5 3-33 0,0-2-65 16</inkml:trace>
  <inkml:trace contextRef="#ctx0" brushRef="#br0" timeOffset="197730.7294">31948 9503 458 0,'0'0'54'0,"0"0"-8"16,0 0-10-16,0 0-6 0,40-88-13 15,-28 78 0-15,1-1-8 0,-3 5-3 0,3 0-1 16,4 2-4-16,-7 2-1 0,9-2 0 15,-3 4-2-15,-5 0-2 0,6 0-2 16,-5 7-1-16,0 2 2 0,0 5 2 16,-2 1 2-16,-4 5 2 0,-4 1-1 15,-2 2 1-15,-1 3-1 0,-9-1 1 0,-6 3-1 16,-1-3 1-16,-2 1 0 0,-1-1 0 16,1-5-1-16,4-7 1 0,4-3-1 15,2-2 2-15,5-5 1 16,1 0 0-16,3-3 1 0,-1 0 3 0,1 0 0 15,-2 0-1-15,1 0-1 0,1 0-3 16,-2 0-3-16,2-1 0 0,0-5-1 16,0-4 0-16,9 0 1 0,1 4-3 15,3-2 2-15,4 5-1 0,-2 3-1 16,5 0 1-16,-4 5-1 0,0 4 0 0,-5 4 1 16,2 1 1-16,-3 2 1 0,-1 0 1 15,-1 2-2-15,-3-4 2 0,-3 3-4 16,-2 1 0-16,-5 0 4 15,-8 5-3-15,-3-2 4 0,-7-4-2 0,-6-2-3 16,-5-1-10-16,-7-5-6 0,1-3-27 16,-2-6-37-16,4 0-35 0,6-9-59 15</inkml:trace>
  <inkml:trace contextRef="#ctx0" brushRef="#br0" timeOffset="198406.6125">32441 9449 601 0,'0'0'40'15,"0"0"-15"-15,0 0-12 0,0 0-10 16,0 0-8-16,0 0-2 0,0 0 1 16,0 0 2-16,0 0 2 0,-7 1 1 15,17 13 0-15,0 0 1 0,-4-4 0 0,-2 4 1 16,-1-3 2-16,-3 1-3 16,0 6 0-16,0-7 0 0,-2 5 0 0,0-7 0 15,-3-1 1-15,1-1 1 0,1-4 0 16,1 1 2-16,2-4-1 0,-1 0 1 15,1 0 0-15,-2 0-2 0,0 0 1 16,2-9-1-16,0-7-1 0,0-3-1 16,8-1-1-16,3 0 0 0,3 2-1 15,2 1 2-15,3 0-2 0,-3 4 0 16,1 1 6-16,-7 4-7 0,-4 2 7 0,-2 5-8 16,-4 1 1-16,0-3 7 0,0 3-7 15,6 0 9-15,-3 0-6 0,0 4 1 16,0 5 0-16,-2-4-7 15,-1 8 6-15,2-1-6 0,-2 2 7 0,0 4 0 16,0-5 0-16,0 5-1 0,-2-9 2 16,1-4-2-16,1 0 2 0,0-5 3 15,-2 0-8-15,2 0 8 0,0 0-7 16,-1 0 5-16,-1 0 1 0,1-5 0 16,1-8-1-16,0-5 0 0,0 0 7 0,0 1-7 15,1 1 4-15,4 0 0 0,-1 5-7 16,2-4 5-16,0 8-6 0,1 1 0 15,0 0 0-15,-3 4 0 0,7 2 0 16,0 0-1-16,4 5 1 0,2 4-1 16,-6 2-1-16,0 4 0 0,-3 1-1 0,-2 3-1 15,-2 2 0-15,1 1-3 16,-2 5-8-16,-2-2-15 0,1 1-21 0,-1-7-40 16,3 1-41-16,-1-8-73 15</inkml:trace>
  <inkml:trace contextRef="#ctx0" brushRef="#br0" timeOffset="198644.4409">32931 9322 559 0,'0'0'57'0,"0"0"-20"0,0 0-11 16,0 0-12-16,0 0-8 0,0 0-3 0,0 0-2 15,0 0 0-15,0 0-1 0,-15-2 1 16,13 22-2-16,-1 5 2 0,-3 3-2 16,-1 4 1-16,-2 1-4 0,-3 6-2 15,-2 2-4-15,-2 3-6 0,-3 2-14 16,2-2-25-16,3-5-38 0,-2-2-34 0,6-9-56 16</inkml:trace>
  <inkml:trace contextRef="#ctx0" brushRef="#br0" timeOffset="199599.5142">33034 9687 519 0,'0'0'40'0,"0"0"-20"0,0 0-11 16,0 0-6-16,0 0-2 0,0 0 1 15,-96 5-2-15,77 7 1 0,1 5 0 16,2-1 0-16,3 1-3 0,4-3-1 16,3-1-1-16,3-2 1 0,3 0 1 15,0 4 4-15,0-5 0 0,8 2-4 0,2-1 0 16,3-4-2-16,-2 1-1 0,4-3-2 15,-7-2 1-15,-3-2 1 0,1 2 3 16,-6-3 5-16,0 0 1 0,0 0 0 16,1 0 4-16,1 0-3 0,-2 0 2 15,0 2-2-15,0 1 0 0,-5 1-2 0,-7 4 0 16,-5 2-2-16,6-5 0 0,-2 2 0 16,6-3-1-16,2-1-1 0,-1 3-2 15,3-3 0-15,0 0 0 16,0 0-3-16,3-3 0 0,-1 0 2 0,1 3 1 15,0 2 1-15,6-1 0 0,0 1 1 16,3-4 1-16,2 0 0 0,-1-1 1 16,0 0 3-16,0 0 1 0,5-2 3 15,-8-4 1-15,6-2 1 0,-3-1 2 16,-4 4 1-16,4-6 3 0,-4 4 1 0,-2-2-6 16,2 1 2-16,-3-2-8 0,3-4 1 15,1 1-3-15,2-4-2 0,2 1 0 16,5 0-2-16,-1 2 0 0,-1 4 0 15,-2 1 2-15,-5 4-1 0,-4 2 1 16,2 2 0-16,-5 1-1 0,0-2 1 16,0 2-1-16,2 0 0 0,-1-2-1 15,-1 2 0-15,0 0-2 0,2 0 2 16,-2 0 0-16,0 0 2 0,-6 10 1 16,-5 2-1-16,-3 5 0 0,2-1-1 0,4-4-1 15,2 0 1-15,3-2 2 0,2 2-4 16,-1 0 2-16,2-1-5 0,2 4-2 15,2-7 0-15,5 3 2 0,-3-5-2 16,4-2 0-16,-1-1 2 0,1-3-1 16,0 0 5-16,-1 0 2 0,4-4-1 0,-2-6 0 15,2-2 1-15,-5 3-3 16,1-2 5-16,0-2-4 0,-1 0 3 16,4-5-2-16,-1 4-1 0,2-1 2 15,1 2 2-15,-4 3 0 0,2 1 3 0,-5 4 1 16,-3 3 7-16,1-1 1 0,-5 3 0 15,0 0-2-15,0-2-6 0,1 2-1 16,-1-1-1-16,0 1-1 0,0 0 1 16,-10 0-2-16,-6 1-4 0,-3 6-4 15,0 6 1-15,3 1-1 0,1 2 6 0,1 2 3 16,2 2-5-16,1 1 3 0,6-7-5 16,-2 2-1-16,5 1-1 0,2-2-3 15,0 2 0-15,0-3-5 16,9-3-3-16,1-4-3 0,2 1-5 0,3-5-7 15,5-3-2-15,-1 0-11 0,9-1-14 16,-4-9-18-16,1 0-27 0,0-6-33 16</inkml:trace>
  <inkml:trace contextRef="#ctx0" brushRef="#br0" timeOffset="199967.1868">33209 9314 548 0,'0'0'62'16,"0"0"-26"-16,0 0-14 0,0 0-11 16,0 0 0-16,3-77-8 0,-2 72-1 0,3 2-3 15,1 3 0-15,5 0 1 0,6 1-5 16,3 9 12-16,1 5-5 0,-4 1 2 15,0 3 3-15,-3 2-9 0,-2 0 2 16,-4-2 0-16,-1-2 0 0,-1 0 0 16,-2-7 0-16,-3 3-1 0,0 0-1 0,0-2 0 15,0 1 1-15,-3-3 1 16,0 2 0-16,-3-3 0 0,1 1 1 16,2-5-1-16,2 1 1 0,-2-2-1 15,2-1 0-15,-3 2 0 0,2 0 0 0,2-4-5 16,0 0-2-16,0 0-6 0,0 5-11 15,9 0-11-15,4 1-25 0,10-3-48 16,6-3-45-16,7 0-124 0</inkml:trace>
  <inkml:trace contextRef="#ctx0" brushRef="#br0" timeOffset="200112.2815">33625 9578 403 0,'0'0'22'16,"0"0"-11"-16,0 0-24 0,0 0-70 15,0 0-203-15</inkml:trace>
  <inkml:trace contextRef="#ctx0" brushRef="#br0" timeOffset="201419.1202">20285 11000 342 0,'0'0'64'0,"0"0"-14"0,0 0-13 15,0 0-6-15,-14-81-5 0,8 70-7 16,-3 0-3-16,3 3-6 0,-7-2-3 16,2 2-3-16,-1 5-2 0,-5 0-2 0,-5 3-1 15,-1 6 0-15,-7 8-2 0,2 4 1 16,5 3 0-16,0 2 0 0,4 0 0 15,3 1-3-15,2-1 2 0,4-2-3 16,1 2 3-16,3-4 1 0,2-2 0 16,1-2-2-16,2-4-2 0,1 1 0 15,0 3 1-15,7-3 4 0,3 2-1 16,-1-6 5-16,5-3-2 0,0-5 0 16,5 0 5-16,3-4 0 0,-3-5 1 15,-6 3 2-15,0-2 2 0,-2-2-2 0,2-2 1 16,2-5-3-16,1 1 0 0,-5-1 1 15,-2 5 0-15,-1 1 1 0,-2 4-1 16,-4 2-1-16,1 2-4 0,-3 3-3 16,0-2-1-16,0 2-5 0,0 0-3 15,0 0-1-15,0 0 2 0,1 0 1 0,-1 5 6 16,2 7 0-16,-1 8 1 0,1-2-2 16,-2 2-1-16,1-1 0 15,1-1-6-15,-2-5-1 0,2 4-4 16,1-7 0-16,3-4 4 0,0 2 4 0,-3-5 4 15,0 0 5-15,2-3 1 0,4-2 4 16,5-6-1-16,3-2-1 0,-5-2 8 16,-4 1-4-16,-1-1 1 0,-3-1-1 15,0 3-2-15,2-2-2 0,-1 3 1 16,-4 4 1-16,2 2-4 0,-3 3-4 0,3-3 0 16,1 2-4-16,-1 0 1 0,7 1 1 15,-1 0 0-15,4 8 0 0,3 4-2 16,-3 2 0-16,-2 2 0 15,-3-1 3-15,-1 3-4 0,-1-1 3 0,-3-4-5 16,2 1 0-16,-3-4 0 0,-1 0 2 16,1 0 0-16,-2-5 1 0,1 1 3 15,-1-6 0-15,0 0 1 0,0 0 4 16,0 1 2-16,0 1 7 0,0-1-1 16,0-1 0-16,0 2-3 0,0-2-4 0,0 0 1 15,0-6 3-15,-1-6-2 0,-1-7-5 16,2 0 4-16,0-4-6 0,2 7 3 15,3 0 1-15,3 3-3 0,2 0 0 16,3 0-2-16,2 2-2 0,5 3 2 16,3 4 0-16,3 3 0 0,1 1-1 15,-1 0 0-15,2 7-2 0,-4 4 0 0,-2 1-2 16,-6 5 1-16,-2 4-1 16,-6 1-3-16,-4 6-5 0,-4 1-22 15,0-2-19-15,-4 0-55 0,-5-1-62 0</inkml:trace>
  <inkml:trace contextRef="#ctx0" brushRef="#br0" timeOffset="201830.1574">21423 11172 606 0,'0'0'37'0,"0"0"-12"0,0 0-11 16,0 0-5-16,0 0-5 0,0 0-5 0,0 0-2 16,0 0-2-16,0 0-2 0,19-43-2 15,4 39-4-15,2 2-10 0,-1 2-11 16,-3 0-13-16,-6 3-18 0,-3 3-7 15,-5 5-14-15,-1-2 7 0,-5 6 3 16,-1 2 13-16,-14 1 23 0,-8 3 12 0,-4-1 21 16,-4-3 18-16,-1-4 15 15,1 1 16-15,4-3 11 0,4-2 10 16,9-2 4-16,3-4 6 0,8 1-3 16,2-4-6-16,-2 0-16 0,2 0-17 0,-1 1-14 15,1-1-6-15,0 1-2 0,0 2 0 16,14 0-3-16,6 2-5 0,11 0-10 15,3-5-19-15,10 0-42 16,1 0-106-16,4 0-118 0</inkml:trace>
  <inkml:trace contextRef="#ctx0" brushRef="#br0" timeOffset="202448.3383">23623 10951 574 0,'0'0'47'0,"0"0"-14"0,0 0-11 16,0 0-10-16,0 0-7 15,0 0-7-15,0 0 1 0,0 0 1 16,0 0 3-16,0 0-3 0,23 40 2 16,-10-20-4-16,1 1 2 0,-2 0 0 0,0 2 1 15,0-2-1-15,0 0 0 0,-1-1-1 16,0-1 2-16,-3-1 3 0,0-6-4 15,-1 0 5-15,-3-4-6 0,-2-4 1 16,0 1-1-16,-2-5 2 0,0 0 1 16,0 0 3-16,6 0 0 0,3-4-5 0,7-9 4 15,2-10-6-15,0-3 1 0,-1-4 2 16,1-3-1-16,-1-1 1 16,-4 1-1-16,1-1 0 0,-3 2-1 15,-4 4 0-15,-1 6-1 0,-2 9-3 0,-3 8-4 16,-1 5-11-16,0-1-25 0,0 1-33 15,2-2-44-15,-2 2-60 0</inkml:trace>
  <inkml:trace contextRef="#ctx0" brushRef="#br0" timeOffset="202891.283">24048 10587 561 0,'0'0'39'0,"0"0"-2"16,0 0-17-16,0 0-4 0,23-83-9 15,-19 73-2-15,3 0-2 0,-1 2-1 16,2 3-2-16,0-2-1 0,1 1-1 15,6 0 0-15,-4 3 0 0,3 1-1 16,4 2 0-16,-4 0 1 0,5 7 0 16,-3 0 2-16,-2 6-1 0,-2 0 1 15,-2 4 3-15,-6 4-4 0,-2 3 5 16,-2 3-3-16,-10 4-1 0,-6 1 1 16,-7 2-1-16,-3-2 0 0,1 2 0 0,-3-2-1 15,4-2 1-15,2-1 0 0,5-5-2 16,5-5 0-16,7-9-2 0,3-4 0 15,2 1 0-15,0 1 1 0,9 5 3 16,8 0-3-16,6-7 3 0,5-3-1 16,6-3-1-16,1 0 0 0,1-4-2 0,1-1-4 15,-3-1-8-15,-2 3-11 16,-3 1-15-16,-2 2-24 0,-1 0-49 16,0 5-69-16</inkml:trace>
  <inkml:trace contextRef="#ctx0" brushRef="#br0" timeOffset="203229.7327">23309 11843 637 0,'0'0'34'0,"0"0"-12"0,0 0-10 0,0 0-5 16,0 0-4-16,32-81-3 0,-6 67 2 15,8 1-1-15,7-1-1 0,8 0-1 16,3 3 0-16,3 0-1 0,3 2 0 15,0 1-2-15,1 2-5 0,-1 3-6 16,1 0-13-16,-1 1-11 0,-3 1-27 16,6 1-44-16,-3-2-58 0,-2 0-105 15</inkml:trace>
  <inkml:trace contextRef="#ctx0" brushRef="#br0" timeOffset="203910.7176">23861 11898 577 0,'0'0'55'0,"0"0"-9"16,0 0-15-16,0 0-13 0,0 0-7 16,0 0-4-16,0 0-4 15,0 0-2-15,0 0-3 0,0 0-3 0,-11 7 1 16,11-2 2-16,1 0 1 0,11 5 2 15,1-1-2-15,3 0 0 0,0-3 1 16,-4-2 0-16,3 1 0 0,-6-2-1 16,-2-2 1-16,3 1 1 0,-6-1 1 15,1-1 1-15,2 2 0 0,-7-2-1 0,1 0-1 16,2-3 1-16,2-6 0 0,-3 0 2 16,-2-5-2-16,0-6-5 0,0 1 4 15,-5-7-7-15,-5 3 6 16,0 4 0-16,-1 0 0 0,3 6 0 0,1 2-1 15,2 3 0-15,2 4 1 0,0 1-1 16,-1 0 0-16,1 1 0 0,-1-1-2 16,0 2 2-16,4 1-1 0,-5 0 1 15,-2 3 0-15,-2 6 0 0,-2 0 1 16,3 3 0-16,4-5 0 0,0 3-1 0,-1-2 0 16,4-3-2-16,-1 0 1 0,2-5 5 15,-1 0-5-15,1 0 7 0,0 2-5 16,-3-1 1-16,3 0 1 0,0 1-5 15,0-1 6-15,-1 1-6 0,1-1 5 16,0-1 0-16,-2 0-1 0,2 2-1 16,0-2-1-16,-1 0 0 0,-1 2 0 15,1-2 0-15,-5 1-1 0,-4 2 1 16,-3 3 0-16,3 0 6 0,1 6-6 16,2 2 6-16,3 2-5 0,-1 1-1 0,2 0 1 15,2 1-1-15,-1 1 0 0,2 5-1 16,0-1 1-16,0-2 0 0,0 3 1 15,0 1 0-15,0 3 1 0,0-1-2 16,0 1 1-16,-2-3-3 0,-3-2 1 16,1 0 2-16,-5-2-2 0,1 1 0 0,-6-1 2 15,-4 0-3-15,-7 1 1 16,-5-3-3-16,-6 1-5 0,-4-2-7 16,-3-5-14-16,1-1-17 0,5-5-35 15,2-6-65-15,6-1-141 0</inkml:trace>
  <inkml:trace contextRef="#ctx0" brushRef="#br0" timeOffset="204324.4947">25489 11381 562 0,'0'0'57'0,"0"0"-16"0,0 0-14 15,0 0-12-15,0 0-6 0,0 0-5 16,0 0-2-16,0 0-1 0,0 0 0 16,0 0-2-16,22-15 0 0,1 13 0 0,0 2-1 15,0 0-1-15,-6 0-2 0,0 0-5 16,-4 0-10-16,0 0-19 0,4 2-31 15,-6 0-61-15,4 2-78 0</inkml:trace>
  <inkml:trace contextRef="#ctx0" brushRef="#br0" timeOffset="204525.6969">25397 11736 554 0,'0'0'61'0,"0"0"-11"0,0 0-17 0,0 0-14 16,0 0-10-16,0 0-5 0,0 0-3 15,0 0-2-15,0 0-3 0,45-35-7 0,-18 26-11 16,2 0-22-16,6 2-42 0,4 2-77 16,6-1-140-16</inkml:trace>
  <inkml:trace contextRef="#ctx0" brushRef="#br0" timeOffset="213919.8829">20143 11932 151 0,'0'0'44'0,"0"0"0"0,0 0-2 16,0 0-11-16,0 0-9 0,0 0-13 15,81-41-1-15,-53 30-3 0,2 1-6 16,0-2 3-16,4 1-4 0,0 2 2 16,1 0-2-16,4 1 1 0,4 1-1 0,4 1-2 15,3-1 1-15,3 2-5 0,2 0-1 16,-2 2-3-16,0 0-7 16,-3 0-2-16,-1 1-1 0,-4 2-10 15,-5 0 2-15,-5 0-16 0,-13 3-25 0</inkml:trace>
  <inkml:trace contextRef="#ctx0" brushRef="#br0" timeOffset="214188.2923">20143 12089 161 0,'0'0'73'0,"0"0"-10"15,0 0-14-15,0 0-6 0,0 0-21 16,0 0-10-16,0 0-2 0,0 0-2 16,0 0-6-16,0 0 0 0,-13-28 0 15,13 27-1-15,13-2 3 0,7 1 2 16,9 2-1-16,3 0 0 0,4 0-2 0,4 0-2 16,3-1 0-16,3-1-1 0,3-1-1 15,4 0-3-15,3 0-5 16,3-1-9-16,0 0-19 0,1 1-37 0,-3 3-80 15</inkml:trace>
  <inkml:trace contextRef="#ctx0" brushRef="#br0" timeOffset="215384.8489">26940 11147 247 0,'0'0'62'0,"0"0"-1"0,0 0-12 0,0 0-10 16,0-85-8-16,0 73-2 0,0 0-6 16,0 6-3-16,0-6-5 0,0 7-1 15,0-2-3-15,0 4-1 0,0 3-3 16,-2-2-1-16,2 2-3 0,0-2-2 16,0 1-1-16,0 1-3 0,0 0 1 0,0 0 0 15,-1 1 2-15,1 13 2 0,0 6-1 16,-2 6 2-16,1 1-3 0,-2 2 1 15,1 1 6-15,0 1-7 0,-1-1 4 16,0 1-6-16,2-3-2 0,1-2-1 16,0-2-5-16,0-7-5 0,0 0-2 15,3-4-10-15,1-5-27 0,6 6-29 16,-3-8-40-16,-1 1-35 0</inkml:trace>
  <inkml:trace contextRef="#ctx0" brushRef="#br0" timeOffset="215824.6832">27335 10958 506 0,'0'0'42'0,"0"0"-10"15,0 0-10-15,0 0-7 0,0 0-8 16,0 0-4-16,0 0-2 0,0 0 2 16,-90 25-3-16,71 4 2 0,3 3-4 15,0 3 2-15,5 0 4 0,-2 0-7 16,6 0 5-16,1-3-4 0,1-2-3 0,4-4 1 16,-1-2 1-16,2-6-1 0,0-3 1 15,0-3-1-15,2-2-2 0,2 0 1 16,1 0-1-16,-1-3 2 0,-1-4 1 15,0 2 0-15,-3-5 3 0,6 0 3 16,5-2 0-16,4-6 0 0,5-4 0 16,-5 1 0-16,-6 0 1 0,0-2 2 15,-4 5 2-15,-4 3 0 0,1-6 1 16,-2 5-3-16,0-3-2 0,-2-2-2 16,-4 5-2-16,0-1 0 0,2 3-3 0,-6 3-2 15,0 1-4-15,-3 3-1 0,-6 6-5 16,3 5-9-16,5 1-32 0,5 5-49 15,1-6-64-15</inkml:trace>
  <inkml:trace contextRef="#ctx0" brushRef="#br0" timeOffset="216011.6936">27439 11375 528 0,'0'0'42'0,"0"0"-17"0,0 0-13 15,0 0-12-15,0 0-13 0,0 0-17 0,0 0-19 16,0 0-67-16,0 0-101 0</inkml:trace>
  <inkml:trace contextRef="#ctx0" brushRef="#br0" timeOffset="216500.018">27959 11105 517 0,'0'0'39'0,"0"0"-19"0,0 0-7 15,0 0-5-15,0 0-4 0,0 0-1 16,0 0-1-16,0 0-2 0,0 0-2 16,0 0 1-16,-39-35 1 0,24 38-1 0,-4 4 0 15,3 4 1-15,0 3 0 0,1 1 0 16,0 2 1-16,0 1 4 0,2 3-4 15,-1-1 4-15,3 1-5 0,2 2 0 16,3-8-1-16,3 3 0 0,3 1 0 16,0-2-3-16,6 2-2 0,5-3 3 0,1-1-2 15,3-5 2-15,3-3 2 16,2-2-1-16,2-3-3 0,0-2 3 16,4 0-1-16,-2-5 2 0,-2-2 5 15,-3-4 0-15,-4-1 0 0,-3-3 3 0,-5 4 0 16,0-4 3-16,-4-2-2 0,-3-2 0 15,0-6-3-15,-3 2-8 0,-5 2 8 16,-4 0-12-16,-5 2 2 0,-2 4-3 16,-3 3-5-16,4 5-5 0,-1 2-19 15,4 4-34-15,8 1-49 0,1 0-69 0</inkml:trace>
  <inkml:trace contextRef="#ctx0" brushRef="#br0" timeOffset="217065.6117">28263 11056 548 0,'0'0'52'0,"0"0"-16"0,0 0-12 0,0 0-6 15,-14-77-5-15,14 63-5 0,0 2-2 16,0 0-2-16,0 1-4 0,3 2 0 16,2 2-3-16,0-1 1 0,3 5 0 15,6 0 1-15,3 3 0 0,3 0-1 16,-4 6-1-16,-2 3-1 0,-2 2 2 16,-3 2-1-16,0 4 3 0,-1 1-1 0,-2 2 1 15,-3 1-1-15,-3 2 0 0,0 1 0 16,-9 1-1-16,-4-1 2 0,-3 0 0 15,-4 1 3-15,1-3-3 0,-1 1 3 16,1-3-5-16,4-3 1 0,5-7 0 16,3-2 0-16,1-2 1 0,3-3 0 0,0 0 0 15,1 0 1-15,2-3-1 16,-2 0 1-16,2 0 1 0,0 0 0 16,-1 0-2-16,1 0 0 0,0 0-2 15,0 0 1-15,0 0 1 0,0 0 0 0,0 0-1 16,4 0 1-16,2 0 0 0,8 0-1 15,4 0 2-15,-1 0-2 0,-1 3-2 16,0 0 0-16,-3 3 0 0,0 1 0 16,-2 1 2-16,0 4-1 0,-4-3 2 15,-2 1-1-15,-2 3-1 0,-3 1 1 0,-4 1 2 16,-12 6-1-16,-4-3-1 16,-6-1 1-16,-5 0-3 0,0-1-5 15,-4-5-5-15,2 1-8 0,1-2-10 0,10-6-21 16,6-1-45-16,6-3-72 0,7-1-100 15</inkml:trace>
  <inkml:trace contextRef="#ctx0" brushRef="#br0" timeOffset="217324.2574">28902 11247 478 0,'0'0'61'0,"0"0"-19"15,0 0-15-15,0 0-13 0,0 0-8 16,0 0-5-16,0 0-3 0,0 0-2 16,0 0-2-16,38-10-2 0,-18 4-3 0,3 3-6 15,0 1-8-15,-7 1-11 0,2 1-25 16,-8 0-20-16,-6 0-20 0,6 4-7 15,-7 3-19-15</inkml:trace>
  <inkml:trace contextRef="#ctx0" brushRef="#br0" timeOffset="217478.8769">28701 11431 427 0,'0'0'80'0,"0"0"-20"0,0 0-25 16,0 0-13-16,0 0-9 0,0 0-9 15,0 0-3-15,0 0-3 0,0 0-3 16,100-24-13-16,-71 21-16 0,1 0-54 16,2 3-77-16,0-2-120 0</inkml:trace>
  <inkml:trace contextRef="#ctx0" brushRef="#br0" timeOffset="218051.0055">23391 11290 104 0,'0'0'-28'0,"0"0"-7"0</inkml:trace>
  <inkml:trace contextRef="#ctx0" brushRef="#br0" timeOffset="218988.0151">30217 10837 472 0,'0'0'61'15,"0"0"-18"-15,0 0-20 0,0 0-3 16,0 0-3-16,3-77-9 0,0 74-4 16,7 1-2-16,1 2 0 0,2 7 1 0,6 7 0 15,-2 10-1-15,-1 5 2 0,0 3-3 16,-3 4 1-16,1 0-1 0,-3-1 1 15,-1-2-3-15,0-4 1 16,-1-1 0-16,-3-6 0 0,-1-5 1 0,0-2-1 16,-2-4-1-16,1-2 1 0,-1 1 0 15,-2-6-1-15,1 0 2 0,-2-4 1 16,0 0 3-16,0 0 3 0,0 0 1 16,0 0-1-16,1-1-1 0,2-11-3 15,0-7-1-15,1-5-2 0,2-5 1 0,4-3-4 16,0-4 2-16,2-3-1 0,2 2-1 15,-2 1-1-15,2 2-1 0,-4 4-2 16,-1 10 0-16,-2 4-7 0,-2 6-13 16,-4 6-16-16,0 0-46 0,-1 4-43 15,0-2-58-15</inkml:trace>
  <inkml:trace contextRef="#ctx0" brushRef="#br0" timeOffset="219449.2344">30630 10424 529 0,'0'0'32'0,"0"0"-7"15,0 0-5-15,-1-82-11 0,4 68-1 16,1 5 0-16,-3 4-2 0,2 1-2 16,0 1-4-16,0-1-3 0,6 1 0 15,7 2 2-15,-2 1 1 0,8 3-1 16,-2 6 3-16,-1 2-1 0,0 2 1 16,-1 4 0-16,-3 0 0 0,-5 1 0 0,-1-3 0 15,-6 2-1-15,-3 1 0 0,-2 2 0 16,-11 5 1-16,-1 1 4 0,-8-1-3 15,-1-1 4-15,1-1-6 0,-1 0 0 16,2-3 0-16,1-2-1 0,3-2 0 16,7-5 0-16,0-1-4 0,4-3 4 0,3-5-2 15,2 3 2-15,1 0 0 0,3 1 0 16,11 3 2-16,8 0-2 16,9-4 2-16,7-1-3 0,1-4-2 15,2 0-1-15,-3 0-4 0,-1 0-6 0,-5 0-10 16,-6 0-21-16,-3 0-27 0,-7 3-37 15,0 5-51-15</inkml:trace>
  <inkml:trace contextRef="#ctx0" brushRef="#br0" timeOffset="219798.9258">29677 11746 565 0,'0'0'41'0,"0"0"-8"15,0 0-9-15,0 0-10 0,0 0-7 16,0 0-4-16,84-37-1 0,-23 27 0 16,13 3 0-16,10-2 0 0,7 0-2 15,8-3 0-15,0-1-2 0,2-1 2 16,2 0 0-16,-1-1-3 0,0 0-2 16,-4 3-7-16,-4-2-7 0,-1 3-15 0,-5 1-23 15,-4 3-44-15,-1 2-69 0,-3-2-103 16</inkml:trace>
  <inkml:trace contextRef="#ctx0" brushRef="#br0" timeOffset="223978.3214">23475 12832 0 0,'0'0'19'0,"0"0"-1"0,0 0-1 0,-91 0-5 15,62-7 0-15,0-1 2 0,3-1 2 16,-1-2 6-16,-1-2 0 0,2-4-1 16,2 0-1-16,-1-7 1 0,6-4-8 0,-1-2-1 15,5-3-4-15,3-5 3 0,4 0-4 16,4-3 0-16,2 0-2 16,2-1-13-16,5-1 1 0,5-1-2 15,4 0-2-15,1 1 3 0,5 1 0 0,-1 2 2 16,6 2-1-16,3 2-4 0,4 3-4 15,6 0-4-15,4-1 1 0,1 4-2 16,5-1-4-16,3 2 3 0,5 2-14 16,2 1 7-16,2 4 6 0</inkml:trace>
  <inkml:trace contextRef="#ctx0" brushRef="#br0" timeOffset="227139.9926">30266 12041 261 0,'0'0'52'0,"0"0"-6"0,0 0-7 15,0 0-4-15,0 0-5 0,0 0-7 16,0 0-5-16,3-83-4 0,3 77-4 16,4-3-6-16,7 0 1 0,-1 1-2 0,6 2 0 15,2 0 0-15,1 2 1 0,1 1-3 16,-1-1 1-16,-2 3-1 16,-2 1 0-16,-6 0-1 0,-2 6 1 15,-6 4 0-15,-4 6 1 0,-2 5 1 0,-2 3-1 16,-14 4 1-16,-6 0-3 0,-5 3 0 15,-2 1-2-15,-1-1 2 0,1 0-2 16,2-1 3-16,4-3-1 0,1-2 0 16,7-6-1-16,2-3-1 0,7-8-1 15,3-4-1-15,2 0-4 0,0 4 3 0,9 0 0 16,5 0-3-16,7-6-2 16,6-2-5-16,5-3-10 0,3-8-4 0,3-4-8 15,2 0 1-15,-1-1 9 16,-2-3 2-16,1 2 15 0,-6 1 5 0,-5-1 4 15,-6 2 7-15,-4 0 2 0,-6 4 5 16,-1 1 3-16,-4-2 0 0,-2 4 4 16,4-4 0-16,-5 4 3 0,-2 3 5 15,2 2 0-15,-3 3 0 0,0-1-3 16,0 1-8-16,2-1-5 0,-2-1-8 0,1 1-3 16,-1 1-2-16,3-2 1 0,-3 2 2 15,1 0-1-15,-1 6 0 0,0 8 0 16,0 5-2-16,0 2 1 0,0 6 0 15,-4-4-1-15,0 0 2 0,-2-1-1 16,1-2 1-16,1-7-1 0,-2 1 0 0,3-6 0 16,-1-2 0-16,3-1 0 15,1-5 2-15,-2 0 1 0,2 0 3 16,-1 0-2-16,-1 0 0 0,-1 0-1 16,1-2 2-16,0-12 1 0,2-6 0 0,0-3 2 15,9-6-1-15,4 1-1 0,-2 3 0 16,5 2 0-16,-3 4 0 0,0 6 2 15,-1 3-6-15,-1 2-2 16,-2 4-2-16,3-1-1 0,-2 2-1 0,1 3-1 16,4 0 2-16,-2 0 0 0,3 8 2 15,-5 3 3-15,1 1 0 0,-5 3-2 16,-1 3 0-16,-3 3 0 0,-3 1 0 16,0 1 0-16,-3 1 1 0,-4 0-2 15,-2-1 2-15,0-2-1 0,2-6 1 0,0-3-1 16,2-3 1-16,2-6-1 0,2 1 3 15,1-4 3-15,0 0-2 0,-3 0 2 16,1 0-1-16,-3-5-2 0,1-10 1 16,-1-5 0-16,4-2 0 0,1-5 1 15,0-1-2-15,7-1-1 0,3 2-1 0,2-1 1 16,2 2-2-16,2 5 2 0,3 3-3 16,1 2 1-16,0 6 0 15,-5 4-1-15,2 4 1 0,-1 2-1 16,3 5 1-16,3 6-1 0,-3 4-1 0,-1 3 1 15,-2 3-1-15,0 4-1 0,-4 2 3 16,-1 1-2-16,-5 3 0 0,-3-1-1 16,-3 1 0-16,0-5-2 0,-2 1 1 15,-5-1-6-15,-3-5-13 0,0-1-20 16,1-2-29-16,-1-6-46 0,3 2-77 0</inkml:trace>
  <inkml:trace contextRef="#ctx0" brushRef="#br0" timeOffset="227306.9025">31278 12367 262 0,'0'0'-34'16,"0"0"-53"-16</inkml:trace>
  <inkml:trace contextRef="#ctx0" brushRef="#br0" timeOffset="228126.6712">18277 13607 522 0,'0'0'50'0,"0"0"-13"15,0 0-11-15,0 0-8 0,0 0-8 0,0 0-5 16,0 0-5-16,0 0-2 0,0 0 0 16,-16-25 1-16,29 25 1 15,7 0 1-15,9 0-2 0,0 3 1 16,2 2-3-16,0 1 1 0,-2 0 0 0,-2 0-4 15,-2 1-4-15,-9-2-6 0,-1 2-9 16,-3 1-13-16,-3 4-11 0,1-1-15 16,-9 4-5-16,-1 2-4 0,-10 2-1 15,-9 6 4-15,-7-2 3 0,-7-1 10 16,-6 0 19-16</inkml:trace>
  <inkml:trace contextRef="#ctx0" brushRef="#br0" timeOffset="228281.5715">18227 13908 13 0,'0'0'28'15,"0"0"10"-15,0 0-5 0,-85 49-1 16,82-46 1-16,3-3 2 0,-1 0 21 15,1 0 17-15,0 3 0 0,6 0-10 16,9 0-24-16,7-1-23 0,6-2-6 16,1 0-4-16,-1-3-2 0,1-2-3 15,0 0-1-15,2 1-5 0,-3 0-3 16,1 1-12-16,-3-1-14 0,-7 1-18 16,-1 0-32-16,2 2-20 0,-9-1-49 0</inkml:trace>
  <inkml:trace contextRef="#ctx0" brushRef="#br0" timeOffset="228515.3226">18355 13477 497 0,'0'0'31'15,"0"0"-17"-15,0 0-9 0,0 0-4 0,0 0 5 16,0 0-3-16,114 35 1 0,-74-12-4 15,1 5 1-15,-1 4-1 0,-2 0 0 16,-3 7 0-16,-7-2 0 0,-6 3-1 16,-6 1 1-16,-10 1 0 0,-6 1-4 15,-9 3 4-15,-14-1-7 0,-7 0-15 0,-8 1-20 16,-4-3-50-16,-3-1-75 16</inkml:trace>
  <inkml:trace contextRef="#ctx0" brushRef="#br0" timeOffset="228984.0574">20098 13759 622 0,'0'0'25'0,"0"0"-6"0,0 0-6 0,0 0-5 15,0 0-6-15,0 0-4 0,0 0-3 16,0 0 2-16,0 0 2 15,-8-1 3-15,22 23 1 0,1 6-1 0,2 0 6 16,-1 2-7-16,1 0 3 0,-3-1-3 16,0-3-3-16,-4-2 1 0,-1-4 1 0,-2-6 0 15,-3-5-1-15,-2-5 2 0,-2-4 0 16,0 0 3-16,0 0 1 16,1 0 1-16,-1 0-2 0,2 0-1 15,0-13 0-15,3-7-2 0,1-9 2 0,2-1-2 16,-1 0-4-16,2-4 3 0,4 1-5 15,-1-2 3-15,-1 1-1 0,5 2-1 16,-3 3-6-16,3 5-8 0,0 4-19 16,3 7-32-16,1 2-58 0,3 6-87 15</inkml:trace>
  <inkml:trace contextRef="#ctx0" brushRef="#br0" timeOffset="229524.6489">21523 13992 541 0,'0'0'32'0,"0"0"-5"16,0 0-8-16,0 0-10 0,0 0-3 15,0 0-2-15,0 0 1 0,0 0 0 16,0 0-4-16,84-20-3 0,-53 16-3 16,3 1-2-16,-4 0-1 0,0-1-1 15,-1 1-9-15,-2 0-7 0,-1 1-20 0,-8-1-16 16,-1 1-27-16,-6 0-20 0,-7 1 6 16,2 1 6-16</inkml:trace>
  <inkml:trace contextRef="#ctx0" brushRef="#br0" timeOffset="229712.777">21413 14103 212 0,'0'0'49'0,"0"0"-12"0,0 0-7 16,0 0 5-16,0 0 4 0,0 0 10 0,0 0 5 16,0 0-8-16,0 0-8 0,0 59-13 15,22-55-12-15,4-2-8 0,1-1-3 16,5-1-3-16,3 0-3 0,1 0-6 15,3 0-9-15,1-1-17 0,4-3-52 16,2-2-110-16,2-2-80 0</inkml:trace>
  <inkml:trace contextRef="#ctx0" brushRef="#br0" timeOffset="231201.0979">24675 13822 413 0,'0'0'0'0,"0"0"27"0,0 0-27 16,0 0 35-16,0 0 3 16,0 0-8-16,0 0-11 0,-25-87-2 15,25 75-6-15,1-3-4 0,4 4-5 16,4-1-2-16,-1 6-1 0,2 3-1 0,6 0 0 15,2 3-1-15,3 0 1 0,0 4 1 16,1 6 0-16,-5 0-1 0,2 2-1 16,-3 2 4-16,-2 3-1 0,-3 1 4 15,-4 0-1-15,0-3-1 0,-6 2 3 16,-1 0-4-16,0-1 2 0,-3 8-3 0,-6-3 1 16,-3-2 0-16,-5 1 0 0,-1 0-1 15,-3 0-5-15,-2-2-2 0,3 0-8 16,3-1-10-16,6-5-26 15,5 2-42-15,3-4-49 0,3 0-114 0</inkml:trace>
  <inkml:trace contextRef="#ctx0" brushRef="#br0" timeOffset="231436.7921">25049 13602 425 0,'0'0'47'16,"0"0"-10"-16,0 0-10 0,0 0-13 16,0 0-6-16,0 0-4 0,0 0-2 0,0 0-1 15,0 0-2-15,73-7 0 16,-54 20 1-16,-2 4-2 0,1 3 0 16,1 1-2-16,-4 3-1 0,0 4-2 15,-5 2-1-15,-4 2-13 0,-6 7-17 0,-6 2-34 16,-10 2-37-16,-11 5-66 0</inkml:trace>
  <inkml:trace contextRef="#ctx0" brushRef="#br0" timeOffset="231644.7008">24227 14722 502 0,'0'0'10'0,"0"0"-6"0,0 0-7 15,0 0-10-15,0 0 1 0,0 0-6 16,0 0-6-16,0 0-41 0,92-21-63 0,-44 1-124 16</inkml:trace>
  <inkml:trace contextRef="#ctx0" brushRef="#br0" timeOffset="237406.7926">24010 15309 518 0,'0'0'55'15,"0"0"-16"-15,0 0-9 0,0 0-6 16,0 0-8-16,0 0-7 0,0 0-5 15,0 0-3-15,0 0-2 0,0 0-1 16,-24-16 0-16,24 12 1 0,13 2 1 16,8-4 1-16,10 0-1 0,0 1-2 0,1 0-2 15,2 1-7-15,-3 1-9 0,3 0-7 16,-4 0-9-16,0 1-16 16,-1 2-18-16,-9 0-35 0,-2 0-7 15,-7 2-16-15</inkml:trace>
  <inkml:trace contextRef="#ctx0" brushRef="#br0" timeOffset="237598.6994">23854 15706 442 0,'0'0'61'0,"0"0"-17"0,0 0-19 16,0 0-11-16,0 0-6 0,0 0-3 15,0 0-2-15,0 0 1 16,0 0-3-16,107-34-2 0,-72 27-2 0,3 1-2 15,0 2-5-15,3 1-14 0,1 1-25 16,7 2-41-16,1-2-51 0,7 2-130 16</inkml:trace>
  <inkml:trace contextRef="#ctx0" brushRef="#br0" timeOffset="238007.4906">25137 15229 597 0,'0'0'30'0,"0"0"-17"16,0 0-1-16,0 0-10 15,0 0 2-15,0 0 3 0,0 0-7 0,0 0 4 16,0 0-4-16,0 0-1 0,-42 3-1 16,43 17 0-16,8 7 1 0,2-2-2 0,1-4 1 15,1-2-3-15,1-2-2 0,0-2 0 16,1-3 2-16,-4-4-2 0,-1-2 4 16,0-1 1-16,-2-2 0 15,3 0 4-15,-6-2 0 0,1 1 1 0,-2-2-2 16,1 2 2-16,-1-1 0 0,1 0-2 15,-5-1-1-15,0 0 1 0,0 0-1 16,3 6 2-16,-2 1 0 0,0 5-2 16,-1 8 0-16,-5 2-5 0,-9 9-3 15,-7 1-9-15,-2-2-17 0,-4 0-35 0,3-1-49 16,-1-5-73-16</inkml:trace>
  <inkml:trace contextRef="#ctx0" brushRef="#br0" timeOffset="238200.7059">25089 15343 564 0,'0'0'45'0,"0"0"-16"16,0 0-7-16,0 0-8 0,14-91-7 0,1 77-2 16,-1 1-4-16,6 2-1 0,1 4-1 15,2 0-2-15,3 2-1 0,0 4-4 16,0 1-13-16,-1 0-12 0,1 0-37 15,3 5-48-15,3 0-60 0</inkml:trace>
  <inkml:trace contextRef="#ctx0" brushRef="#br0" timeOffset="238380.2893">25484 15492 608 0,'0'0'29'0,"0"0"-15"16,0 0-8-16,0 0-8 0,0 0-12 15,0 0-18-15,0 0-35 0,0 0-63 16,0 0-160-16</inkml:trace>
  <inkml:trace contextRef="#ctx0" brushRef="#br0" timeOffset="238847.3345">26262 15079 635 0,'0'0'19'0,"0"0"-5"15,0 0-7-15,0 0-3 0,0 0 0 16,-87-13-3-16,64 30 1 0,1 6-2 0,6 9 1 16,-1 7 5-16,2 7-6 0,0 4 1 15,3 2-2-15,2 1-4 0,1-5 1 16,6-1-2-16,3-5 0 15,0-6-2-15,3-5-6 0,6-6 0 0,-1-4 1 16,0-9 2-16,6-4 6 0,2-6 2 16,3-2 2-16,5-10 2 0,-2-5 2 15,0-5 2-15,-2-2 2 0,-4-4 3 16,-2-1 2-16,-2-1 0 0,-5 2 2 16,-2 7 0-16,-4 0-2 0,-1 1-3 0,0 8 0 15,-1-7-2-15,-7 8-4 0,-5 4-1 16,-7 2-1-16,-6 3-4 0,-4 11 2 15,-3 7-2-15,-2 6-2 0,1 7-6 16,3 4-14-16,2 0-36 0,6 3-70 16,10-5-176-16</inkml:trace>
  <inkml:trace contextRef="#ctx0" brushRef="#br0" timeOffset="239442.5916">26610 15269 550 0,'0'0'40'0,"0"0"-8"16,0 0-10-16,0 0-2 0,0 0-11 0,0 0-1 15,0 0-4-15,-16-82-2 0,25 71-2 16,4 5 0-16,9 0 1 0,1 3-1 15,4 3 0-15,3 0-1 0,4 0 0 16,1 4 1-16,1 2 5 0,1 0-5 16,-2 0 5-16,-1 2-5 0,-4 0-1 0,-4 2 0 15,-3 4 0-15,-7 4 1 0,-3 5 0 16,-9 6 0-16,-4 6-2 0,-7 7 2 16,-13 6-3-16,-9 4 2 15,-3 3-3-15,-3 0 0 0,2-3-4 0,4-5-7 16,5-8-23-16,7-6-35 0,8-10-61 15,6-5-97-15</inkml:trace>
  <inkml:trace contextRef="#ctx0" brushRef="#br0" timeOffset="239644.2552">26756 15455 588 0,'0'0'31'0,"0"0"-8"0,0 0-8 16,106-74-7-16,-76 59-5 0,1 7-2 15,-1 2-3-15,-1 3-4 0,-2 3-6 16,-1 0-21-16,5 2-43 0,-4 2-70 0,3 4-147 16</inkml:trace>
  <inkml:trace contextRef="#ctx0" brushRef="#br0" timeOffset="240323.742">24639 15496 267 0,'0'0'59'0,"0"0"-4"15,0 0-9-15,0 0-10 0,0 0-7 16,0 0-14-16,0 0-9 0,0 0-4 15,0 0-2-15,-6-31 0 0,5 29-1 16,1 2-3-16,-2-2 0 0,2 2 1 16,0 0 3-16,0 0 3 0,0 0 1 15,0 0 0-15,0 0-1 0,6 0 2 16,9-3-1-16,7-3-1 0,8-1-1 16,0-4-1-16,-1 0 0 0,0 2-1 0,-4 2-4 15,-8 2-5-15,0 2-9 0,-5 2-14 16,1 1-14-16,-1 0-25 0,-2 0-16 15,1 4-19-15,-8 4-30 0</inkml:trace>
  <inkml:trace contextRef="#ctx0" brushRef="#br0" timeOffset="240588.506">24704 15282 234 0,'0'0'61'0,"0"0"-5"16,0 0-18-16,0 0-7 0,0 0-4 15,0 0-1-15,0 0 3 0,0 0-7 0,0 0-5 16,0 0-5-16,-3 26-2 0,3-6 0 16,0 6-5-16,5-2-2 0,1-1-2 15,-1-1-1-15,1 3 0 16,0 0-4-16,0 2-3 0,-2 1-10 0,3 1-9 15,-4-2-29-15,6 2-32 0,-2-2-54 16</inkml:trace>
  <inkml:trace contextRef="#ctx0" brushRef="#br0" timeOffset="240890.2744">24522 16009 519 0,'0'0'51'0,"0"0"-13"0,0 0-9 0,0 0-11 16,0 0-7-16,0 0-8 0,0 0 0 16,0 0-3-16,0 0-2 0,13-15 1 15,14 8-7-15,8 0-5 0,4 3-17 0,3 0-33 16,6 0-50-16,-2 0-78 0</inkml:trace>
  <inkml:trace contextRef="#ctx0" brushRef="#br0" timeOffset="245348.0599">9800 11518 64 0,'0'0'22'15,"0"0"-11"-15,0 0-7 0,0 0 0 16,0 0 2-16,0 0-1 0,0 0-1 16,0 0-1-16,0 0-3 0,-77 0 2 15,55 8-1-15,-2 3 1 0,-4 5-2 0,-3-1-3 16,-1 4 2-16,-3 1 2 0,3-1-2 16,0-1 2-16,-1 2-1 0,4-2 0 15,-1-2 0-15,-2 1 0 16,0-2 0-16,0 2 1 0,-4-2-2 0,1 1 1 15,-2-1-2-15,1 0-1 0,-2 3 0 16,-4 0 0-16,-1 0-1 0,-2 3-7 16,-3 1 0-16,0-1-8 0,1 0 6 15,2 1-2-15,-1-4 7 0,2 0 6 16,0-1 1-16,3-2 5 0,2-3-3 0,3 0-1 16,1-1 2-16,5-1-1 0,1-1 2 15,1 1 1-15,-1-1 1 0,2 2 1 16,-2-3 0-16,0 3-2 0,2 0 0 15,1-1-1-15,1 1-2 0,5-1-1 16,-2-2-2-16,10-2-1 0,-2 1 1 16,7-5 2-16,2 0 1 0,1 1 3 15,4-3 2-15,-3 0 1 0,3 0 0 16,0 0-4-16,-4 1-3 0,4-1-4 16,0 0-3-16,-1 0-3 0,1 0-1 0,0 0 2 15,0-1 3-15,0-4 3 0,5-2 2 16,2 0-1-16,-4 5 1 0,3-4-2 15,-3 2 1-15,3 0 1 0,4 0-3 16,-3-3-3-16,6-2 1 0,0 0-6 16,6-1 6-16</inkml:trace>
  <inkml:trace contextRef="#ctx0" brushRef="#br0" timeOffset="245965.687">8718 11692 57 0,'0'0'13'0,"0"0"-2"16,0 0-4-16,0 0-2 0,0 0 1 16,0 0-4-16,0 0 3 0,0 0-1 15,0 0-2-15,-48 34 0 0,29-14 0 16,1-1-1-16,-1 1-1 0,-3 1 1 0,-1 2 0 16,-1 1-1-16,0 1 1 0,-3 0 2 15,-1 1-6-15,-2 0 6 16,0-2-3-16,-4 1 0 0,1-3 2 15,1 1-2-15,0-1 0 0,-1-2-1 0,6 0 1 16,-1 1 0-16,2-5 1 0,5 0 0 16,6-7 1-16,8-3-2 0,-2-1 1 15,6-2-1-15,-1-1 0 0,1 0 1 16,3-2 1-16,0 0 1 0,0 0-1 16,0 0 2-16,-1 2 0 0,1-2 7 0,-2 0 3 15,2 0 5-15,-1 1-1 16,1-1-1-16,0 0-6 0,-2 0-4 0,2 0-5 15,0 0-5-15,0 0 1 0,0 0-2 16,6-1 4-16,7-5 2 0,6-2-1 16,-2 2-5-16,4 2 1 0,-1-1-2 15,1 2 3-15,3-1 2 0,2-1-2 0,1 1 0 16,2 0-3-16,1 0 2 16,1 0-2-16,-2-3 3 0,-2 1-2 15,2-3-2-15,-3 0-5 0,-4 0-2 16,-6 2-2-16,-2 0 3 0,-4 3 4 0,-4 1 0 15,0 1-7-15,-6 2-3 0,0-1-7 16,0 1-3-16,0 0-9 0</inkml:trace>
  <inkml:trace contextRef="#ctx0" brushRef="#br0" timeOffset="246171.202">8466 12008 198 0,'0'0'69'0,"0"0"-6"16,0 0-5-16,0 0-14 0,0 0-14 16,0 0-15-16,0 0-14 0,0 0-11 15,0 0-9-15,0 0 1 0,-23-14 12 16,23 27 6-16,0 8 11 0,0 8-1 0,8 4-14 16,3 2-5-16,1 1-11 0,3 2-27 15,3-4-57-15,5-5-130 0</inkml:trace>
  <inkml:trace contextRef="#ctx0" brushRef="#br0" timeOffset="246886.8511">11016 10956 3 0,'0'0'14'0,"88"-60"-2"0,-34 22-3 0,5 1-4 16,6-4-1-16,11-2-7 0,4-1 1 0,7-3-3 15,4-3-3-15,3-4 2 0,3-4-3 16,2-4 1-16,1-5 2 16</inkml:trace>
  <inkml:trace contextRef="#ctx0" brushRef="#br0" timeOffset="247068.2665">13215 9494 35 0,'0'0'4'16,"0"0"-1"-16,0 0-2 0,0 0 0 0,0 0 0 16,0 0-1-16,0 0 2 0,81-49-4 15,-74 44 1-15,2 2 0 0,-6-1-1 16,3 3-2-16,-6 1-3 15,0-1-6-15,0 1-4 0</inkml:trace>
  <inkml:trace contextRef="#ctx0" brushRef="#br0" timeOffset="247656.2498">13344 9308 56 0,'0'0'14'0,"0"0"-5"0,0 0-3 16,0 0 0-16,0 0-5 0,0 0-1 15,0 0-1-15,0 0-1 0,0 0 2 16,-83 20-2-16,68-8-1 0,1 6-5 16,0 2-4-16,4-1-2 0,-4 2-11 0</inkml:trace>
  <inkml:trace contextRef="#ctx0" brushRef="#br0" timeOffset="259063.3163">10430 11505 170 0,'0'0'39'0,"0"0"-6"15,0 0-7-15,0 0-2 0,0 0 1 0,0 0 0 16,0 0-1-16,0 0-3 16,0 0-8-16,0 0 0 0,-22-4-5 15,21 4 0-15,-2 0-5 0,3 0-1 16,-3 0 0-16,3 0-6 0,-1 0-1 0,1 0-2 15,-2 0-2-15,2 0 3 0,0 0 6 16,2 4 5-16,8 8 4 0,6 1-4 16,-2 1-4-16,5 4 1 0,-3 0-2 15,4 3 2-15,1 2-1 0,0 2 1 16,2 2 2-16,3 3-4 0,-1-1 2 0,-2 1-2 16,3-1 1-16,-3 0 1 15,2-2-3-15,-3-1 2 0,-1-4-2 16,1 0 0-16,-2-4 3 0,-1-1-3 15,-2-3-1-15,-5-5-2 0,0-2 0 0,-4-2 3 16,-4-4 1-16,1 2 0 0,-5-3 1 16,0 0 0-16,0 0 5 0,1 0 0 15,1 2 1-15,-2-2-2 0,0 0-4 16,0 0-2-16,-6-7-1 0,-8-6 2 16,-3-2-1-16,-1-2 4 0,0 1-3 0,0-4 1 15,-4-1-4-15,4-5-1 0,-2-3 4 16,-1-5-4-16,2 1 5 0,0 0 1 15,1-1-1-15,1 4 5 0,1 1-2 16,-1 5 3-16,2 0-2 0,0 4 1 16,4 6 0-16,0 1 3 0,4 6 2 15,4 3 2-15,0 1 0 0,3 3 0 16,-2-2-3-16,2 2-3 0,-1 0-1 16,-2-2-3-16,3 2-2 0,-3-1-3 15,3 1-3-15,-1-1 1 0,1 1 0 0,-2 0 6 16,2 0 1-16,0 9 3 0,0 5 0 15,6 4-5-15,0-1 1 0,1-1 0 16,-1 3 1-16,5-1 0 0,0 0 2 16,0 0-3-16,1 2 3 0,-2-2-4 15,0 2 1-15,3-2-1 0,-3 2 0 0,0-1 0 16,3 3 0-16,-1-1 5 16,1 2-5-16,0 1 4 0,1-2-4 15,1 3-1-15,-1-2 1 0,1 0-1 16,0-2 0-16,2 0 0 0,1 0 1 0,0-2 0 15,2 1 1-15,1-2-2 0,0 2 3 16,2-2-4-16,0 1 1 0,0 1 1 16,-1 1-2-16,0 2 1 0,-1 1 1 15,0 1-1-15,-1-2 0 0,-2 0 0 16,0 0 0-16,-2 0-1 0,0-2 1 0,-2 1-1 16,2 0 0-16,-3-2 1 0,3-2 0 15,-2-1 0-15,-2-2 1 0,1 0 2 16,0-1-4-16,-1 1 4 15,-1-1-4-15,1 0 2 0,-2-1 1 0,-3-2-2 16,3-2 0-16,-1 3 0 0,0 0 0 16,2 3 0-16,-2 2 1 0,1 1-1 15,-3-1 1-15,2-3-2 0,-3-1 1 16,-2-4-1-16,1-1 1 0,-1 1-2 16,-2-4 0-16,1-1 1 0,-3-4 1 0,0 0-1 15,0 0 0-15,2 2 0 0,-2-1 1 16,1 2-1-16,-1-3 2 0,2 2-1 15,-2-1 0-15,1 1 1 0,-1-2-1 16,0 2 1-16,2-2 0 0,-2 0 1 16,0 1 1-16,1-1-3 0,-1 0 1 15,0 1-2-15,0-1-3 0,0 0-4 16,0 0-6-16,0 0-5 0,0 0 2 16,0 0 4-16,0 0-3 0,-4-4-7 15,-1-4-10-15,-3 1-4 0,5-3 6 0,-3 3 10 16,0-2 9-16,2 1 5 0,-3 0-8 15,0 3-12-15,-2-1-10 0,2 1-4 16,2 3 11-16,-8 1 13 0,8 1 12 16,-7 0 4-16,-7 0 2 0,9 0 0 15,-7 0 5-15,5 1 2 0,-1-1 3 16,-3 0 5-16,5 0 6 0,-5-4 9 16,7 1 8-16,-2-2-5 0,-4-4-6 15,1 0-13-15,-1-3-3 0,1 0 13 16,5 2 4-16,0 0 6 0,5 4-2 0,1 3-6 15,-1 0-2-15,1 0-1 0,0 0-6 16,0 0-5-16,0 0-5 0,3 3-5 16,-1-2-3-16,1 2 0 0,0 0-3 15,0 0 3-15,0 0 0 0,3 3 0 16,4 5 1-16,9 2-2 0,-3 0 1 0,3-1-2 16,0 1 1-16,1 1 0 15,-1 1 1-15,6 0 0 0,-2 3 0 16,3 1 0-16,2 0 1 0,1 2-1 15,-2-1 1-15,1 1-1 0,-2-3-1 0,-4 1-2 16,-2-3 2-16,-4 0-1 0,1-1 1 16,-5-3 1-16,0 0 1 0,0 0-1 15,-2-3 0-15,-2 0 0 0,1 0 0 16,-3-3 1-16,0 0 0 0,2 5-1 16,-4-5 1-16,3 1-1 0,0 0 0 0,-4-4 1 15,0 0 0-15,0 0-1 0,2 1 2 16,-2 1 0-16,1-1-2 0,-1 0 1 15,2 1 1-15,-2-1 0 16,1-1 1-16,-1 2 0 0,2-2-1 0,-2 0 2 16,0 2 0-16,1-2-1 0,-1 0-1 15,0 1 0-15,0-1-3 0,0 0 2 16,0-3-2-16,-4-6 1 0,-2-5 0 16,-1 0 0-16,-2-5 0 0,2 1 0 15,1 0-1-15,0-2 1 0,-1-2 0 0,1 1 0 16,-1-3-3-16,3 1 2 0,-1 1-1 15,0-1 2-15,2 7 2 0,0 0-1 16,-1-1-1-16,2 5 0 0,-1-3-1 16,0 4 0-16,2 0-1 0,-1 1-5 15,2-2 3-15,0-5-3 0,0 6 6 0,3-4-2 16,0 7 0-16,-1 3 0 0,2-4 1 16,-1 6 0-16,-3-2 1 15,4 2 1-15,-4 3 1 0,0-2-1 16,0 2 1-16,2-1 1 0,-2 1 0 0,1-2 2 15,-1 2 0-15,0-1 0 0,3 1-2 16,-3 0 0-16,0 0 0 0,0 0-1 16,-10 9 1-16,0 8 2 0,-9 4-3 15,0 0 4-15,2 0-4 0,-1-1 1 16,-2-5 2-16,0-1 0 0,1-2-2 0,2-3 0 16,1 0-3-16,3-1-2 0,1-3-2 15,2-1-6-15,3-3-9 16,4 1-14-16,3-2-44 0,-3 0-80 15,0-5-130-15</inkml:trace>
  <inkml:trace contextRef="#ctx0" brushRef="#br0" timeOffset="263223.1536">13610 9125 5 0,'0'0'5'0,"0"0"-2"0,0 0-2 16,0 0-1-16,0 0-5 0,0 0-4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4:37:21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8427 11711 38 0,'0'0'15'15,"0"0"-2"-15,0 0-4 0,0 0-3 16,0 0-3-16,0 0-2 0,0 0-2 0,0 0-3 16,0 0-1-16,-13-2 0 0,13 2 3 15,0 0 1-15,0 12 2 0,0 3-3 16,2 5 2-16,1 2 0 15,2-2 0-15,-2 5 0 0,0 2-2 0,3 1 2 16,-3 1-7-16,1-1-1 0,2-1-12 16,0 1-6-16</inkml:trace>
  <inkml:trace contextRef="#ctx0" brushRef="#br0" timeOffset="2675.0343">7343 10598 6 0,'0'0'22'0,"0"0"3"16,0 0 3-16,0 0 1 0,0 0-3 16,0 0-4-16,0 0-1 0,0 0-5 15,0 0 0-15,0 0-5 0,-12-23 0 0,12 23-4 16,-1-1-1-16,-1 0-4 0,1-1-1 15,1 0-1-15,-2 1 0 0,2 1 0 16,-1-2 2-16,1 2-1 0,-3-2 0 16,3 2 0-16,0-1 0 0,0 1 1 15,-3-2-1-15,3 2-1 0,0 0 0 0,0 0-1 16,0 0-2-16,-3 0 1 16,3 0 1-16,-2 0 3 0,-3 5 3 0,-1 9 2 15,-4 2-3-15,3 4 2 16,-3 0-2-16,1 1-2 0,0 2 2 0,1 1 0 15,1 0 0-15,-2 3 0 0,0 3 0 16,2-1-2-16,0-1 1 0,1-1-1 16,0 0-1-16,3-9 0 0,2-3-1 15,-1-5 0-15,0-5 3 0,2 1-1 16,0-6 3-16,-2 0 1 0,2 0 3 0,0 1 5 16,-1 1 7-16,1-1 3 0,0 1-1 15,0 0-1-15,0-2-6 0,-2 3-5 16,2-3-6-16,0 1-3 0,0-1-3 15,0 0 0-15,-1 0-1 0,1 0 1 16,0-6-1-16,0-1-2 0,0-7 1 16,0 2 1-16,0-3 1 0,1-2 0 15,4-1-2-15,0-6-1 0,1-1 3 16,3 4-1-16,0 1 5 0,0 2 0 16,-3 4-1-16,2 0-2 0,-4 1 2 0,4-1-1 15,-3 0-1-15,1-1 1 0,-5 7 1 16,2-3-1-16,0 2 2 0,-3 2 2 15,3-3 2-15,-3 4-3 0,0 0 1 16,1 1 0-16,-1-1 1 0,0 0 2 16,0 0 3-16,0 1 0 0,0 5 1 0,0 0-1 15,0 0-2-15,0-3-3 16,0 2-2-16,0 0-3 0,0-1-2 16,0 0-1-16,0 1 1 0,0 1-1 15,0-2 1-15,0 2 1 0,0-1 0 0,0 1-2 16,0-2 1-16,0 2-1 0,0-1 1 15,0 1-1-15,0-2 0 0,0 2-1 16,0 0 0-16,0 0 0 0,0 0 1 16,0 0 1-16,0 0 2 0,0 0 0 15,0 0 0-15,-1 0 0 0,1 0 0 0,0 5 0 16,-3 1-2-16,3 6 1 0,0-2 1 16,0 3 2-16,0-1 0 0,0 2-1 15,0-2-1-15,0 1-1 16,0 8 2-16,0-2-1 0,0 5 0 0,0-1 2 15,0-2-3-15,0-4 0 0,0 2 0 16,0-1 0-16,0-5 0 0,3 5-2 16,-2-7 1-16,2-2 0 0,0 2-1 15,3-4 1-15,-3 2 0 0,-2-6 1 16,2 5-1-16,0-5 0 0,-2-1 2 0,2 3-1 16,-1-2 0-16,-1 2 0 0,1-2-1 15,1 1 2-15,-3-4-1 0,0 0 0 16,0 0 1-16,1 2 1 15,-1-1 1-15,0 1 0 0,2 0 0 0,-2-2 2 16,0 3 0-16,2-2 4 0,-2 1 2 16,0-1 1-16,0 1-3 0,0-1 0 15,0-1 0-15,0 2-3 0,0-2 1 16,0 1 0-16,0-1-2 0,3 0 2 16,-3 2-3-16,0-2-3 0,0 0 0 0,-3 0-2 15,-5-5 1-15,0 1 0 0,-3-6-1 16,1 6 2-16,1 0 0 0,0-3 1 15,-2 3 0-15,5-1-1 16,2 1 0-16,-4 1-1 0,5 1-1 0,-1-1 0 16,0 2-1-16,4 1-1 0,-1-2-3 15,1 2-7-15,-2 0-10 0,-2 0-7 16,-4 2-14-16,-2 7-18 0,0 6-18 16,6 2-34-16,1-5-37 0</inkml:trace>
  <inkml:trace contextRef="#ctx0" brushRef="#br0" timeOffset="4775.1931">6128 11949 245 0,'0'0'60'0,"0"0"-7"0,0 0 3 16,0 0-12-16,0 0-15 16,0 0 2-16,0 0-11 0,0 0-5 15,0 0-6-15,0 0-6 0,-52-70-1 0,51 69-5 16,1 1-4-16,-2-2-4 0,2 2 0 15,-1 0 1-15,-1 0 9 0,-1 11-1 16,-1 7 4-16,1 6-3 0,0 2-3 16,3 1-1-16,-1-1 0 0,-1 0-1 15,2-1-2-15,0-2 5 0,0 2-1 0,0-9-2 16,0 2-1-16,0-5-1 0,0-1 0 16,2 0 4-16,-2-7 2 15,1 1 4-15,-1-6-1 0,0 0 3 16,0 0 7-16,0 1 4 0,0 0 3 0,0-1-3 15,0 2-5-15,0-2-4 0,0-6-5 16,-7-8-2-16,1-4 3 0,-1 0 0 16,4-2 0-16,-1 1 1 0,-2 0-1 15,-1 1 2-15,4 4 0 0,-3-1-1 16,2-3-1-16,-1 1-2 0,1 0 2 0,-3 1-2 16,4-1 1-16,2 5-2 15,-1-6-2-15,2 8-2 0,0-1-6 0,0 0 4 16,0 6-9-16,0-4 4 15,6 2 0-15,4-1 5 0,3-2 3 0,4 2 2 16,1 2 2-16,-4 2-1 0,2 1-1 16,-6-1 0-16,2 3 0 0,-2 1-2 15,3 0 2-15,-3 0 0 0,-6 0 0 16,4 0-1-16,-3 1-1 0,-2 1-1 16,3 5 4-16,-3 4 1 0,-2 4 8 0,-1 7 0 15,-4 0 5-15,-8 3-4 0,-5-3-4 16,-3 1 0-16,1-2-2 0,-3-2 1 15,1-3 1-15,2-3 0 0,0-3 0 16,-1 0-2-16,8-7 0 0,2 2-1 16,7-3 3-16,3-2-2 0,0 0 1 0,0 0-2 15,0 0-1-15,-3 0-1 0,3 0-5 16,-2 0-4-16,0 0-3 16,2 0 3-16,0 0 3 0,0 3 5 15,7 0 2-15,9 1-1 0,3 4 1 0,-3-4-1 16,4 3 1-16,0-1-1 0,-1 0-1 15,1 0 0-15,2 0-1 0,-2 1 2 16,2 1-5-16,-2-2-8 0,-1 2-9 16,1 0-17-16,-2-1-20 0,-7-2-12 15,4-1-10-15,-1 0-3 0,-4 0-16 0</inkml:trace>
  <inkml:trace contextRef="#ctx0" brushRef="#br0" timeOffset="5814.8332">6495 11898 392 0,'0'0'56'0,"0"0"-15"0,0 0-14 15,0 0-3-15,0 0-9 0,0 0-2 16,0 0-4-16,0 0-4 0,0 0-1 16,0 0-5-16,-56-46-6 0,56 46-2 15,-6 0 1-15,-3 3 2 0,-3 9 7 16,-3 8-1-16,-1 5 2 0,0 6-2 16,2-1-3-16,1 4 1 0,0-2-3 0,4 1 2 15,3-3-6-15,2 0-4 0,4-5-5 16,0-4 0-16,0-6 9 0,7-1 3 15,-1-2 6-15,1-4 1 0,3 1-2 16,-4-5-1-16,-3-2 2 0,9-1 2 16,2-1 4-16,6-4 2 0,8-8-3 0,-2-4-1 15,0-1-2-15,0 0 1 0,-2 0-2 16,1 3 2-16,-6 1-1 16,-5 3 1-16,-5 4 2 0,-2 3 0 15,-4 0 4-15,0 1 0 0,0 0 1 0,-3 2 2 16,0-2 1-16,0 2 1 0,4 0-2 15,-4-1 0-15,0 1-4 0,0-2-3 16,0 2-4-16,0 0-3 0,0 0-2 16,-8 3-1-16,-7 9-1 0,-5 5-1 15,2 3 1-15,0-1-6 0,2 1 0 0,6-1-2 16,2-4-5-16,4-6 2 0,1-1 2 16,3-1 3-16,0 3 6 0,0 1-1 15,6-1-3-15,0-3-3 16,1-2 1-16,-1 2 1 0,-1-5 7 0,4 0 5 15,-6 0 4-15,3 0 0 0,0-1 3 16,-1-1 0-16,0 0 0 0,2-6-2 16,2 0-1-16,-5-3 0 0,2 0 1 15,-5 4 0-15,-1-8 3 0,0 4-1 16,0-2-1-16,-1-6 0 0,-8 3 0 0,-1 2-2 16,0-3-2-16,0 4 1 0,0 2-2 15,4 2 1-15,-4 1 1 16,4-1-2-16,3 4 0 0,0 1 0 0,3 2-2 15,-1-5-1-15,-1 0-5 0,2-5-5 16,0-4 0-16,12 2 1 0,8-4 5 16,6 0 3-16,0 2 0 0,0 1-1 15,0 2-1-15,-1 2 1 0,-2 2-2 16,-10 2 2-16,3 0 2 0,-7 2 0 16,-5 2 2-16,3-1-1 0,-3 1 1 0,1 0 0 15,-1-1 3-15,-1 0 1 0,-3 2 3 16,0-1 2-16,0 1 0 0,3 0-2 15,-3 0-2-15,0 0-4 0,0 0-2 16,0 0 0-16,-6 6-1 0,-6 4 0 16,-3 6 0-16,0 0-1 0,1-2 0 0,2 1 0 15,5-4-3-15,0 3 2 16,4-6-2-16,0-3-2 0,3 7 2 16,0-4-2-16,0 5 2 0,3 3 0 15,0-7 3-15,7 5 1 0,-3-6 1 0,0 0 0 16,2-1 1-16,1 0-1 0,-7-5 0 15,4 2 4-15,-2-1-1 0,-4-1-1 16,5 2 0-16,-6-4-1 0,0 0 0 16,0 0 3-16,1 1 1 0,-1 1 2 15,0 0 0-15,3-1 0 0,-3 0-3 16,0 1-1-16,0 5-1 0,0-3-2 0,-7 3-9 16,3 1-20-16,1-5-33 15,0 2-50-15,3-5-82 0</inkml:trace>
  <inkml:trace contextRef="#ctx0" brushRef="#br0" timeOffset="9586.7148">6873 11856 106 0,'0'0'38'0,"0"0"5"0,0 0 1 16,0 0 2-16,0 0-6 0,0 0 0 16,0 0-6-16,0 0 0 0,0 0-6 0,0 0-1 15,3-8-3-15,-3 7-5 0,0 1-4 16,0-1-3-16,0 1-5 0,0 0-3 15,0 0-3-15,0-2-1 0,0 2-4 16,0 0 1-16,0 0 0 0,0 0 2 16,0 4 5-16,0 10-2 0,-3 6 3 0,3 1-2 15,-2 6 0-15,2-2-2 16,0-1 0-16,0-1-2 0,2-2 0 16,2-1 0-16,1-2-1 0,0-4 1 15,-2-2 0-15,3-3 1 0,-2 0-2 0,1 0 0 16,-2-4-1-16,1 1-1 0,0-3-1 15,0 1 2-15,-1-2 3 0,2-2 3 16,5 0 3-16,6-7-3 0,1-6 2 16,-1-2-2-16,-1 0 2 0,-4 4 4 15,-4-1-2-15,-1 3-1 0,-3-2 0 0,0-5-3 16,0 5 1-16,-3-7 0 0,0 0-1 16,0 0 0-16,0-7 0 0,0 2 0 15,-6 2-2-15,0 1 3 16,-1 1-2-16,-2 2 5 0,1 0-2 0,-1 4-1 15,0 2-1-15,1-1 0 0,2 4-1 16,-3 1-1-16,3-1 0 0,3 3-1 16,0 2 2-16,-1 0-2 0,0 1 0 15,1-1-1-15,3-1-2 0,0 4 1 16,0-1-2-16,0 1 1 0,-1 0-2 0,1-2-1 16,-2 2 0-16,1 0-1 0,-1 0 1 15,1 0 3-15,-4 0 1 0,-2 8 2 16,0 6 2-16,-2 4-1 15,-1 2 0-15,6-7 0 0,-3 1 0 0,4-4 0 16,0 1 3-16,0 0-6 0,0-6 3 16,3 6-4-16,0-4-1 0,0 5 0 15,4 1 0-15,2-5 1 0,4 3 3 16,3-5-1-16,3-2 1 0,6-1-2 16,4-3 1-16,0 0 1 0,1 0-1 0,1-3-1 15,1-1-9-15,-2-1-9 0,-2 0-31 16,1 4-36-16,0-2-36 0,3 0-63 15</inkml:trace>
  <inkml:trace contextRef="#ctx0" brushRef="#br0" timeOffset="11220.2871">7586 8544 5 0,'0'0'0'15,"0"0"-5"-15</inkml:trace>
  <inkml:trace contextRef="#ctx0" brushRef="#br0" timeOffset="12046.0945">7586 8544 51 0,'-54'-1'30'0,"54"1"2"0,-4 0 0 0,4 0-2 16,-1 0-6-16,-1 1-5 0,2-1-5 0,-1 0-6 16,1 2-2-16,-2-2-4 0,2 0-2 15,-1 1 0-15,1-1-2 0,-2 0 1 16,2 2 0-16,0-2-3 15,0 0 1-15,0 0-1 0,0 1 2 0,0-1 0 16,0 0 4-16,0 0-4 0,0 0 2 16,0 0 3-16,0 1-1 0,0-1 6 15,0 3-1-15,5-1-2 0,6 2 0 16,-2-1-3-16,-2-1 1 0,6 0-1 16,-3 0 0-16,9 0 1 0,-3 2-1 0,7-2 3 15,-4 2-3-15,4-3 2 0,-3 2-2 16,3-3-2-16,1 0 2 15,0 0 1-15,-1 0-2 0,6 0 1 16,0-2 2-16,0 1-7 0,1 0 1 0,-1 1 1 16,0 0-2-16,-3 0 6 0,2 0-1 0,-2 0 1 15,0 0-2-15,-2 2 0 0,1 3 0 16,-2 0-1-16,2-2 1 16,1 0 1-16,-2 0 2 0,5-3 1 15,0 0 3-15,3 0 5 0,1 0-1 0,5-5 1 16,-1-4-3-16,5 0 1 0,-1 0-3 15,1 0-1-15,1-1-3 0,-4 2-3 16,2 0-3-16,-5-1 3 0,1 3-2 16,-2 0 2-16,0 2 0 0,-2 0-1 15,5 2 3-15,-1 2-2 0,2 0-1 0,3 0 1 16,-3 0-2-16,0 0 2 0,0 0 0 16,3 0 1-16,3-1 2 0,0-1-1 15,10 0 0-15,0-3 1 16,4-1-2-16,0-1 0 0,1-2 0 0,3 2-2 15,-3 0-3-15,-1 0 2 0,0 2-1 16,-2 1 1-16,-4-1-2 0,2 1 2 16,-4 2-1-16,-2-2-1 0,-3 1 0 15,0 0 0-15,-2 2 1 0,-4 0-2 16,2 1 2-16,-4 0 1 0,-2 0-1 0,-3 0 0 16,0 0 2-16,-5-2 0 0,-2 0 0 15,-3 1-1-15,-4-1 1 16,-2-1-1-16,2 0-1 0,-3 0 0 15,9-3-1-15,-5 1 1 0,-9-2 2 0,4 2 1 16,-7 1 1-16,-3 2 1 0,2-2-2 16,-2 2 0-16,0-1 0 0,-1 2-1 15,-4 1 0-15,0-2 0 0,0 2-2 16,2 0-4-16,-1-2-13 0,1 2-25 16,-1-1-30-16,1 1-34 0</inkml:trace>
  <inkml:trace contextRef="#ctx0" brushRef="#br0" timeOffset="13255.1579">8001 8527 6 0,'0'0'16'15,"0"0"5"-15,0 0 9 0,0 0 0 0,0 0 2 16,0 0-4-16,0 0 1 0,0 0-3 15,0 0 0-15,0 0-3 0,7-13-2 16,-7 12-4-16,0 1-7 0,0-2-5 16,0 2-3-16,0 0-2 0,-3 0-1 15,3 0-3-15,-6 0 2 0,-5 0 3 0,-2 4-1 16,-6 5 3-16,4-1-2 0,0 2 0 16,-3-2 0-16,1 2 1 15,-1-1 1-15,-2-2-2 0,-1 2-1 16,-1 1 0-16,-4-2-1 0,-3 3 0 0,-3 1 1 15,-1 0 0-15,-1 0-2 0,1-1 2 16,6 0 2-16,2-2-2 0,5-2 2 16,8-2 0-16,1-1 2 0,8-2 4 15,-1-1 3-15,4-1 4 0,-2 0-2 16,2 0-2-16,-1 0-1 0,-1 0-2 0,1 0 3 16,-1 0 0-16,1 0-2 0,-2 0-1 15,3 0-2-15,-3 0-3 0,3 0-2 16,-1 0-2-16,-1 0-4 0,1 0 0 15,1 0-2-15,-2 0-1 0,2 0 4 16,-2 0-1-16,2 0 5 0,-2 0 1 16,2 0-1-16,-1 0 0 0,1 0 2 15,0 0-2-15,0 0 2 0,0 0-2 16,0 2-2-16,0-2 2 0,0 1 2 16,0-1-2-16,0 1 1 0,0 2 0 0,0-2 1 15,0 4-1-15,5-3 2 0,4 3-1 16,3 2 1-16,3-2 0 0,3 2-2 15,2-1-1-15,0-1 1 0,1 2-2 16,2 0 0-16,1 3-1 0,-1-3-2 16,1 1-1-16,-1-1 3 0,-2 1-1 0,0-1 1 15,-4 1 2-15,3-2-2 16,-4 0 1-16,0 2-1 0,-4-4-1 16,-2 2-2-16,1-3-3 0,-6-1 0 15,2 2-1-15,-4-1 1 0,0-1 1 0,1 1-1 16,-4-3-2-16,0 0 2 0,0 0 3 15,3 1 5-15,-3-1-3 0,0 0-18 16,0 2-17-16,0-2-9 0,0 0-10 16,-9-8 10-16,1-5-14 0</inkml:trace>
  <inkml:trace contextRef="#ctx0" brushRef="#br0" timeOffset="13582.1037">7856 8571 168 0,'0'0'59'0,"0"0"-6"0,0 0-10 16,0 0-11-16,0 0-11 0,0 0-5 15,0 0-5-15,0 0-4 0,0 0-3 16,0 0-1-16,-7-15 0 0,5 15-2 0,2-2 3 16,-1 2 1-16,1 0 2 0,0 0 1 15,0 0 0-15,0 0 1 0,0 0 0 16,0 6 4-16,0 5 5 0,0 8-2 15,3-1-2-15,-2 1-7 0,1-1-4 16,-2 0-2-16,1-6 1 0,1 5-1 16,-1-6 0-16,2 0-1 0,-3 1 1 15,3-1-1-15,0 1 2 0,-3-7-2 16,3 5 0-16,-1-4-2 0,-2-1 0 16,2 5 0-16,-1-3 1 0,-1-3-5 0,0 8-7 15,0 1-16-15,0 3-17 0,0 4-36 16,-5-1-47-16,-1-5-109 0</inkml:trace>
  <inkml:trace contextRef="#ctx0" brushRef="#br0" timeOffset="17058.1513">10034 7778 287 0,'0'0'66'16,"0"0"-22"-16,0 0-20 0,0 0-15 0,0 0-8 16,0 0-5-16,0 0-3 0,0 0 1 15,0 0 3-15,-13-7 3 0,13 7 4 16,-1 3 1-16,1 2-1 0,-2 9 1 15,2-3-2-15,0 0 3 0,0 2-5 16,0-1 2-16,0-1-2 0,0 1-1 16,0 0 2-16,0 1-4 0,0 0 1 15,0-1 1-15,0 0-1 0,0-2 1 16,0 2-1-16,0-7 1 0,2 1-1 16,-2-6 0-16,0 0 0 0,0 0 1 0,0 1 0 15,1 1 2-15,-1 0 4 0,0-1 2 16,0 1 2-16,0-1 7 0,0 1 5 15,0-1 4-15,0-1-6 16,0 2-3-16,0-2-8 0,0 0-7 0,0-6-1 16,-3-6 1-16,-3-3-2 0,2-2 1 15,-2-4-1-15,3 5-4 0,0 0 4 16,2 5-4-16,-2-2 2 0,3-7 0 16,0 3-4-16,0-5 0 0,4 5-2 15,2-1 1-15,6-1 1 0,-1 2-1 0,1 1 1 16,-2 2 1-16,4 0 1 0,-5 5 2 15,1 0 0-15,2 2-2 0,-5 0 0 16,5 0-2-16,-4 2 2 0,-5 4 1 16,1-1 1-16,-4 2-1 0,0 0-2 15,0 0-1-15,5 0 0 0,-1 0 2 0,2 3 4 16,-3 9 0-16,-3 5 5 16,0 5 0-16,-7 1 2 0,-7 0 1 0,-3-1 2 15,1-3-2-15,-4-1 1 16,4-4 0-16,3-3-2 0,6-5 3 0,-2-1 4 15,5-4 0-15,0 1 0 0,1 1-2 16,3-3-5-16,-2 0-1 0,2 0 1 16,-1 0-1-16,-1 1 1 0,1-1-3 15,-1 0-3-15,1 0-4 0,-2 0 1 16,3 0-4-16,-3 0-3 0,3 0-2 0,0 0 5 16,0 2 2-16,3 3 2 0,7 5 7 15,6 1-5-15,3 2 2 0,3-1-1 16,-1 1-4-16,1-1-1 0,1-1 0 15,2 3-1-15,-1-1 4 0,-2-1 0 16,1 0-3-16,-1-3-3 0,-3 0-6 16,-5-3-5-16,-1 0-4 0,-3-1-4 15,-1-2-7-15,0 1-4 0,-5-3-9 16,0 3-7-16,-4-4 1 0,0 0 0 16,0 0 2-16,3 0 3 0,3 0-11 0,3 0-3 15</inkml:trace>
  <inkml:trace contextRef="#ctx0" brushRef="#br0" timeOffset="17978.1729">10727 7463 266 0,'0'0'61'0,"0"0"-6"0,0 0-7 16,0 0-7-16,0 0-9 15,0 0-13-15,0 0-9 0,0 0-6 0,0 0-7 16,-31-41-4-16,28 41-1 0,-5 5 2 15,-3 8 1-15,-6 9 4 0,1 2-3 16,0 2-1-16,-1 0-1 0,1 1 2 16,2-1-1-16,1-3 3 0,1-2-1 15,2-5-4-15,6-3-3 0,1-6-2 16,1-2 2-16,1 0 3 0,1-1 5 0,0 0 2 16,1 3 1-16,8 1 0 0,-2-3 1 15,6 0 3-15,4-4-1 0,1-1 1 16,6 0-2-16,4 0-2 15,-1-2 1-15,1-2 1 0,-2 1-1 0,0 1 0 16,0 2-2-16,-3 0 0 0,-8 0-1 16,0 0-1-16,-6 4 0 0,-1 1-2 15,0 1 2-15,-5-4 2 0,1 1 3 16,-4 4 5-16,-1 4 0 0,-8 3 2 16,-5 5-1-16,-4-4-1 0,-2-4 0 0,0-1-1 15,1-2-1-15,-3-3 0 0,7-1-3 16,-3-3 0-16,9 1 1 15,-5-2-1-15,5 0-1 0,-1 0 1 0,2 0-1 16,0-6-1-16,2 0-2 0,3-2-1 16,-1-1-1-16,4-1-2 0,0-7 1 0,4 1-1 15,7-5 1-15,2 4 1 16,3 2 2-16,2 2 2 0,1 2-2 16,1 3 2-16,-5 1-1 0,4 2 0 15,-9 4 0-15,4-1-3 0,4 2 2 0,-7 0-1 16,7 0-1-16,-3 2 2 0,-1 4 0 15,-2-2 0-15,0 3 1 0,-3 1-1 16,-2-1 0-16,3 3-1 0,-4 1-1 16,-2-1 1-16,1 1 2 0,-2-2 2 15,-2-4-1-15,-1 7-2 0,0-6-1 0,0 5-1 16,0 1-2-16,0-5-4 0,-3 2-2 16,-3-2-6-16,0 0-6 15,-1-2-2-15,-1-1-3 0,3-2 0 16,2-1 10-16,-4-1 3 0,3 0 7 0,-8 0 2 15,2-3-2-15,4-4-2 0,-1 0 2 16,0-4 1-16,6 2 8 0,-2-4 3 16,1 1 3-16,1-4 0 0,1-3 1 15,0 5 5-15,0-5 5 0,0 0 3 16,0 7 2-16,0-6-1 0,0 7-6 0,0 0-2 16,3-1-4-16,-3 5-3 0,1 2-3 15,-1 5-4-15,0 0-4 16,0 0-9-16,0 0-9 0,0-1-15 15,0-1-11-15,2 1-9 0,-1-2-19 0,4-1-20 16</inkml:trace>
  <inkml:trace contextRef="#ctx0" brushRef="#br0" timeOffset="18486.295">11169 7549 553 0,'0'0'42'0,"0"0"-16"0,0 0-11 15,0 0-10-15,0 0-7 16,0 0-6-16,0 0-1 0,0 0 2 16,0 0 2-16,0 0 3 0,-7-2 2 15,11 17-4-15,-1-1 1 0,-2 1-3 0,-1 1 0 16,0 1-5-16,0 1 0 0,0-2-1 15,-8 0 3-15,7-5 4 0,-7 3 3 16,4-5 3-16,-2-2 0 0,0 2 2 16,3-7 3-16,-1 1 0 0,4-3 0 15,-6 0 0-15,2 0-1 0,-5-3 0 0,-4-6 2 16,6 1 0-16,0-5-1 16,2-4-1-16,5-1 2 0,0-8-2 15,0 2-2-15,3-1 1 0,6 3-4 16,1 0 0-16,3 5-1 0,-3 7-1 0,2 1-1 15,-5 5 0-15,3-1-1 0,6 3 2 16,0 2 1-16,7 0-2 0,0 2 2 16,-1 5-2-16,-2 4-1 0,-1-1 3 15,-3 4-3-15,-2 0 3 0,-1 2 1 16,-2-2-1-16,-3 3 0 0,1-5 1 0,-5 3 0 16,-1 2 0-16,-1-7 0 0,-2 10 0 15,0-3 1-15,0-6-2 0,-6 4 0 16,1-6-6-16,-2-2-4 15,3 2-19-15,-5-2-29 0,-4-3-37 0,7-3-38 16,-4 1-82-16</inkml:trace>
  <inkml:trace contextRef="#ctx0" brushRef="#br0" timeOffset="19306.0421">11665 7334 345 0,'0'0'54'0,"0"0"-16"0,0 0-6 0,0 0-3 15,0 0-1-15,0 0-6 0,0 0-2 16,0 0-6-16,0 0-2 0,0 0-2 16,-26-38-2-16,26 38-3 0,-3-1-4 15,3 1-2-15,0-2-3 0,0 2-2 16,-1 0 0-16,-4 0 3 0,-3 3 1 0,-1 9 3 16,-3 5 0-16,0 3-2 0,1 1 0 15,1 1 0-15,2 0-2 0,2 1 2 16,1 0-1-16,4 1 1 15,1-2-4-15,0 0 2 0,3-4-2 0,6 0 1 16,-1-2 1-16,7-4 3 0,0-3-3 16,-4-3 2-16,3-2-1 0,2-2 1 15,3-2 3-15,3 0 3 0,1-9-1 16,-2-6 1-16,1-5-1 0,0-4 0 16,-4-2 1-16,-1-1 1 0,-5 1-1 0,-3-1 0 15,-2-1-2-15,-2 1-2 0,-4 0 1 16,-1-1 2-16,0 2 0 0,-1 4 3 15,-8 1-2-15,-3 1 0 0,-5 6-5 16,-3 3 3-16,1 4-3 0,-4 5 2 16,0 2 4-16,1 2-5 0,-1 8 2 15,3 3-4-15,1 1-1 0,0 3 2 16,2 0 0-16,2 1 0 0,2 2-1 16,5 0-1-16,3-5 0 0,4 2 1 15,1 1-1-15,1 0 2 0,12 6 0 0,3-4 0 16,6-2-1-16,4-4-3 0,3-2 0 15,1-4 0-15,3-3 3 0,-1-3 1 16,-3-2 0-16,-7 0 0 0,-2 0 0 16,-8 0 0-16,-8 0 0 0,3 0 0 15,-7 0 1-15,0 0 2 0,0 0-2 0,2 0-1 16,-1 0-5-16,-1 0-13 16,3 0-29-16,-3 0-45 0,0 2-41 15,0 4-67-15</inkml:trace>
  <inkml:trace contextRef="#ctx0" brushRef="#br0" timeOffset="41254.9719">19028 3300 120 0,'0'0'30'0,"0"0"-3"16,0 0-5-16,0 0-2 0,0 0-1 16,0 0 4-16,0 0 1 15,0 0-3-15,0 0-3 0,0 0 1 16,12-19-2-16,-10 19 2 0,-2-1-1 0,0 1 0 15,1-2-4-15,-1 2-2 0,0-1-2 16,2 1 4-16,-2-2 1 0,0 2 2 16,0 0-1-16,0-1-4 0,0 1 1 15,0 0 1-15,0-1 2 0,-8-1-4 16,-4 0-3-16,-8-1-6 0,-6 0-3 0,-1 2 0 16,-2 1 0-16,-1 0 0 0,-1 0 0 15,2 0-2-15,2 0 1 0,5 0 1 16,5 0-1-16,5 1 4 0,6-1 0 15,2 0-1-15,4 0 0 0,-2 0-2 16,2 0-1-16,-1 0-4 0,-2 0-4 16,2 0-4-16,0 0-13 0,-1 0-1 15,2 0 5-15,0 5 4 0,4 2 12 16,8 2-5-16,2 1-1 0,4-1 4 16,-1-1 4-16,0-1 8 0,2 2 1 0,-3-1-2 15,1 0-2-15,-6-3 0 0,0 3-2 16,1 2-2-16,-4-1 0 0,1 7 6 15,-2 0 6-15,-3 2 3 0,-4 3 0 16,0 2-1-16,-3 2-6 0,-5-1 2 16,-2 4 3-16,-2 0-2 0,-4-1 2 15,2 0-3-15,-2-2-3 0,1-2-3 16,1-3 1-16,1-3 0 0,3-5 0 16,3 0 1-16,1-4-2 0,3-5-1 15,2 1 0-15,1-4-1 0,-2 0-3 0,2 0-1 16,0 1-2-16,0 1-9 0,0 0-2 15,0-1 1-15,12-1 2 0,6 0 2 16,7 0-11-16,0-1-17 0,1-3-26 16,-2-1-24-16,1 2-24 0</inkml:trace>
  <inkml:trace contextRef="#ctx0" brushRef="#br0" timeOffset="41726.0252">19276 3467 590 0,'0'0'44'0,"0"0"-15"15,0 0-12-15,0 0-7 16,0 0-10-16,0 0-6 0,0 0-4 0,0 0 2 15,0 0 2-15,-15 8 4 0,15 13 4 16,0 10-4-16,0-2-1 0,0 0-1 0,0-3-2 16,2 0 1-16,0-8-1 15,0-2 0-15,-2-3 0 0,0-7 1 16,1 0 2-16,-1-6 1 0,0 0 5 16,0 0 4-16,0 2 4 0,2-1-1 0,-2-1-3 15,0 0 0-15,-2-6-1 0,-5-11-2 16,2-6 1-16,-1-6-3 0,1-1-2 15,2-3 0-15,0-2 0 16,2 0-1-16,1 3 1 0,0 1-2 0,0 6 2 16,3 7 0-16,1 0-1 0,-1 7-1 15,0-1-2-15,0 2-2 0,2-1-1 16,-1 1-6-16,1 3-3 0,1-1-7 16,-3 5-4-16,4 1 3 0,-2 0-2 15,6 2 4-15,5 0-9 0,0 0-6 0,3 0 2 16,-5 3-6-16,0 1 4 0,0 2-14 15,-4-1-19-15,3 4-9 0,-3-3-39 16</inkml:trace>
  <inkml:trace contextRef="#ctx0" brushRef="#br0" timeOffset="41923.4923">19190 3591 621 0,'0'0'46'0,"0"0"-15"16,0 0-13-16,0 0-8 0,0 0-5 16,0 0-5-16,0 0-5 0,0 0-4 15,0 0-3-15,0 0-5 0,63-29-19 16,-32 23-9-16,3 3-27 0,-1 3-31 0,-3 0-29 16,-1 0-45-16</inkml:trace>
  <inkml:trace contextRef="#ctx0" brushRef="#br0" timeOffset="42475.8638">19530 3568 582 0,'0'0'47'16,"0"0"-12"-16,0 0-14 0,0 0-11 16,0 0-6-16,0 0-7 0,0 0-5 0,0 0-1 15,0 0 2-15,-17 9 1 0,13 2 6 16,2 6-1-16,2-5-4 0,0 6-6 15,0-7-11-15,0-1-8 0,4 1-6 16,-2-7 0-16,-1 1 1 0,2-3 7 16,2-1 12-16,5-1 7 0,5 0 6 15,0-8 6-15,5-4 3 0,-5-3 11 16,-1-1 3-16,-7 6 6 0,-1-2 6 16,-1 2-2-16,-2 1 2 0,2-2-1 15,-3 1-10-15,0-3-2 0,1 3-4 0,0-1-3 16,-1 6-1-16,1-4-1 0,-2 5-2 15,1-1-1-15,1 1 0 0,-3 4-1 16,0-2-2-16,0 2-2 0,1-2-1 16,-1 2-3-16,0-1 0 0,2 1-1 15,-2 0 0-15,0 0 2 0,1 16 0 0,-1 5 0 16,0 8 0-16,0 1 0 0,0 2 2 16,-3 3-3-16,2 0 1 0,-1 2-3 15,2 1-1-15,0 1-3 16,2-3-10-16,5-2 4 0,-2-4-4 0,0-6 4 15,-1-8 3-15,-1-5 0 0,-1-2-2 16,-1-4 5-16,1-1 6 0,-1 1 9 16,-1-5 12-16,0 0 7 0,0 0 0 15,0 0-3-15,0 0-9 0,-6-2-4 16,-3-7-3-16,1 0 0 0,-2-3-2 0,2-3-3 16,2-2-3-16,1-6-5 0,3 1 2 15,2-1-8-15,5-3 1 0,8 0-6 16,5 0-4-16,3 0-18 15,3 2-26-15,2-3-68 0,3 1-103 0</inkml:trace>
  <inkml:trace contextRef="#ctx0" brushRef="#br0" timeOffset="42756.5618">20045 3449 677 0,'0'0'16'0,"0"0"-7"0,0 0-5 0,0 0-6 16,0 0-5-16,0 0-6 0,0 0 0 15,0 0-14-15,0 0-9 0,104-58-5 16,-73 56-12-16,0 1-16 0,0 1-20 16,-10 0-27-16,1 0-14 0</inkml:trace>
  <inkml:trace contextRef="#ctx0" brushRef="#br0" timeOffset="42942.0354">20119 3550 412 0,'0'0'55'16,"0"0"-13"-16,0 0-16 0,0 0-8 15,0 0-4-15,0 0-5 0,0 0-2 16,0 0-2-16,0 0-1 0,0 0-6 0,42 6-10 16,-14-7-12-16,-1-5-33 0,2 1-35 15,-3-2-36-15,-2-2-31 0</inkml:trace>
  <inkml:trace contextRef="#ctx0" brushRef="#br0" timeOffset="43438.3372">20775 3335 670 0,'0'0'35'0,"0"0"-9"0,0 0-8 0,0 0-6 15,0 0-3-15,0 0-5 16,0 0-1-16,0 0-2 0,0 0-2 16,9-5 0-16,-9 3-3 0,0 2 0 15,0 0 0-15,0 0-3 0,0 0 0 0,0 0-3 16,0 0-1-16,0 0 5 0,-10 10 1 15,-3 7 1-15,-3 3 3 0,0 0-3 16,4 2-1-16,3-2 0 0,3-6 0 16,3 3 0-16,1-7 2 0,2 5 0 15,0 3 0-15,0-6-3 0,0 3 0 0,2-7-2 16,-1-4 2-16,1 1 0 0,1-4 1 16,1 0 2-16,6-1 5 0,4 0 4 15,5-7-1-15,6-8 0 16,-2-3-2-16,-1-3 4 0,-2 2 0 0,-6 1 1 15,-1 0 0-15,-3 1 1 0,-4 4 2 16,-3-3 0-16,0 6-1 0,-3-2-2 16,0 0 0-16,0 1-4 0,-4-3 0 15,-2 6-4-15,-4-2-4 0,1 5-1 16,-4 1-4-16,-6 2-10 0,2 2-11 0,-9 0-15 16,1 9-37-16,1-1-55 0,2 4-41 15</inkml:trace>
  <inkml:trace contextRef="#ctx0" brushRef="#br0" timeOffset="43608.0166">21051 3388 684 0,'0'0'22'16,"0"0"-9"-16,0 0-6 0,0 0-9 15,0 0-11-15,0 0-47 0,0 0-104 16,0 0-156-16</inkml:trace>
  <inkml:trace contextRef="#ctx0" brushRef="#br0" timeOffset="46174.6108">18911 4692 364 0,'0'0'46'0,"0"0"-17"0,0 0-15 16,0 0-11-16,0 0-11 0,0 0-4 16,0 0-4-16,0 0 2 0,0 0 6 0,0 0 2 15,8 5 5-15,-7 0 2 0,-1 9 3 16,0 6-2-16,0 0 0 0,0 5 2 16,0-2-2-16,0 0-2 15,0-1 1-15,0 2-1 0,0-2 1 0,0-1 1 16,0 0 0-16,2-5-2 0,2-1 0 15,-3-4 1-15,2-1-1 0,-2 1 0 16,1-7 0-16,-1 1-1 0,-1-5 1 16,0 0 2-16,0 0 5 0,0 1 4 15,2 1 4-15,-2-1 5 0,0-1 2 0,1 1-2 16,-1-1-7-16,0-1-6 16,0-12-5-16,0-7 2 0,-1-6-4 0,-1-1 2 15,1-2-2-15,-1-1-1 16,2-1 0-16,0 1 1 0,0 2 0 0,2 1 0 15,1 0 1-15,1 4-1 0,1-1-3 16,-1 4 3-16,0 5-2 0,2 2-1 16,-2 3-1-16,1 1-2 0,-1 0-1 15,0 0-2-15,2 1-1 0,-3 4-2 16,1 1-2-16,-4 3-5 0,0-2-4 0,0 2-1 16,2 0 2-16,-1-1 7 0,1 1 5 15,-1 0 6-15,3 0 4 0,1 0-1 16,2 0 1-16,2 5 1 0,-6-3 1 15,1 4 2-15,-1-1 0 0,1 4 2 16,1-1 0-16,-2 1-1 0,0 0 3 16,-3 0 2-16,0 2 1 0,0 1 4 15,0 5-1-15,-5-1-2 0,-1 5-2 16,0-6-6-16,1-4-2 0,2-3-2 16,-3 1 0-16,2 0 0 0,1 0-3 0,0 0 3 15,0 2-1-15,0 1 1 0,2 1 1 16,-1-2-1-16,1 1-3 0,-1 0-2 15,2-7-3-15,0 6 1 0,0-7 0 16,0 1 2-16,2 2 3 0,2-3 3 16,3-2 3-16,2 3 0 0,2-3 1 0,0 1-4 15,0-3 0-15,8 0-5 16,-2 0-8-16,5 0-27 0,-2-1-27 16,0-8-31-16,0 0-26 0</inkml:trace>
  <inkml:trace contextRef="#ctx0" brushRef="#br0" timeOffset="47319.9451">19539 4736 436 0,'0'0'53'0,"0"0"-14"0,0 0-16 16,0 0-7-16,0 0-3 0,0 0 1 15,0 0 1-15,0 0-2 0,0 0-1 16,0 0-4-16,6-55-3 0,-6 51-3 0,0 4-1 16,0-2-3-16,0 2-1 0,0 0-1 15,0-1-2-15,0 1-2 0,0 0 1 16,-2 0 3-16,-5 0 1 0,-2 8 3 15,-2 8 0-15,-7 3-1 0,4 3-1 16,1 0 0-16,3 1-4 0,1 2-2 16,4-3-4-16,3 2 1 0,2 0-2 15,0 0 1-15,11-3-2 0,1-3-5 16,5-3-18-16,1-2-6 0,2-6 4 16,2-4 8-16,-3-1 20 0,2-2 9 0,-2 0 4 15,-2-8 2-15,2-2 4 0,-4 0 2 16,0-3 4-16,0-3 2 0,-2-2 0 15,-1 2 4-15,-5 4 7 0,-1-3 1 16,-1 6 0-16,-2-3-4 0,0 1-6 16,-2 6-2-16,1 0 1 0,-2 5-2 0,0-1-1 15,0 1-5-15,0-1-5 16,0-1-2-16,0 0-5 0,0 0-1 16,0 2-2-16,-2 0 1 0,-9 2 0 15,-2 7 0-15,-2 8 1 0,1 2 0 0,2 4-2 16,0 2 1-16,3-2-5 0,0 2-7 15,5-8-8-15,-2 0 0 0,5-6 2 16,1-1 4-16,0 2 5 0,0-4 0 16,1 2 2-16,1-5 5 0,2 0 3 15,-4-5 12-15,0 0 8 0,0 0 8 0,1 1 7 16,-1 0 1-16,2-1-4 0,-2 1-2 16,1-1-5-16,-1 2-5 0,1-2-4 15,-1 0-4-15,2 2-6 16,2-2-3-16,4-4-4 0,3-4-2 0,1-3-2 15,1 0 1-15,-2 3 1 0,-1-2 2 16,-2 6 4-16,-5 1-1 0,2 0 5 16,-5 3-1-16,2-5 0 0,1 2-1 15,-2 0-2-15,2-1-1 0,-3-1-1 16,0 1-2-16,-2-7 3 0,-3-3 1 0,-2 5 1 16,2 0 0-16,1 2 1 0,1 4 0 15,0-1 1-15,2 1 0 16,1 3 1-16,0-2-1 0,-2 2-1 0,2-1-2 15,0 0-5-15,-1-1-3 0,1-3-10 16,0-4-9-16,7-2-2 0,5 0-3 16,5 1 6-16,3 3 2 0,1 1-4 15,2 1 1-15,0 3 4 0,0-3 7 16,-3-1 10-16,-3 3 7 0,-2-3 3 16,-5 3 4-16,-1-2 9 0,1 2 6 0,-6 0 13 15,1 2 5-15,-5 1 0 0,0-2-2 16,0 2-8-16,2-2-7 0,0 2-4 15,-1 0-2-15,1-3-6 16,-1 3-2-16,0-1-6 0,1 1-3 0,-1-1-3 16,-1 1-5-16,2 0-4 0,-2 0-5 0,0 0 3 15,0 0 3-15,0 9 6 16,-3 7 6-16,-6 5 0 0,-1 2-4 16,3-2-5-16,1-4-7 0,3 0-6 15,2-7-1-15,1 2 1 0,0 5 6 0,0-6 3 16,3 0 4-16,-2-7 2 0,-1-4 4 15,0 0 6-15,0 0 8 0,2 1 5 16,-1 1 6-16,-1 0 2 0,2-1-2 16,-2 0-5-16,1 1-7 0,-1 0-6 15,1-1-5-15,-1 1-5 0,2 0-3 16,-2-1 0-16,0 0 2 0,0 5-7 0,0 1-9 16,0-3-18-16,-2 7-22 0,1-7-27 15,0 1-26-15,-1-1-49 16</inkml:trace>
  <inkml:trace contextRef="#ctx0" brushRef="#br0" timeOffset="47846.6079">20174 4849 538 0,'0'0'40'0,"0"0"-14"0,0 0-5 15,0 0-3-15,0 0-7 0,0 0-4 16,0 0-4-16,0 0-6 0,0 0-2 16,9-31-2-16,-9 31 3 0,0 0 0 15,-3 9 3-15,-6 9 1 0,-3 7-3 16,-2 2 0-16,1 0 0 0,1 2-6 16,2-2-3-16,4-2-6 0,2 0-5 0,4-2-1 15,0-3-6-15,4-4-3 0,7-2-4 16,3-3-5-16,-3-5 14 0,7-3 10 15,-1-3 10-15,3 0 15 0,5-2 0 16,-3-5 4-16,-1-4 5 0,1-3 2 16,-4-2 6-16,0-3 2 0,-3-3 5 0,-1 0-1 15,-4-2-5-15,-2-3-7 16,-3-2-4-16,-2 1-2 0,-3-3-1 16,0 2 5-16,0 1 0 0,-8 6 0 15,-1 2 0-15,-3 4-7 0,2 3-4 0,0 4-4 16,3 4-3-16,2 1-1 0,-7 3-2 15,0 1-3-15,-5 1 3 0,-5 6 1 16,0 8 3-16,1-1-3 0,1 5-3 16,3 0-5-16,6-4-4 0,2 1 1 15,6-4 4-15,3 0 0 0,0 5-5 0,9-2-3 16,2 2 3-16,3-4 3 16,3-2 7-16,0-3 5 0,3-2 1 0,1-2-1 15,-1-1 2-15,2-1-6 16,-7 0-6-16,3-1-10 0,1-1-21 0,-8 1-31 15,11 2-29-15,-9-1-35 0</inkml:trace>
  <inkml:trace contextRef="#ctx0" brushRef="#br0" timeOffset="48125.7273">20885 4886 644 0,'0'0'26'0,"0"0"-12"0,0 0-9 16,0 0-9-16,0 0-9 0,0 0-6 15,0 0-7-15,0 0-14 0,94-55-8 16,-62 49-26-16,1 5-23 0,-2-2-25 16,-4 3-19-16</inkml:trace>
  <inkml:trace contextRef="#ctx0" brushRef="#br0" timeOffset="48301.676">20832 5009 532 0,'0'0'54'16,"0"0"-17"-16,0 0-14 0,0 0-9 16,0 0-5-16,0 0-4 0,0 0-3 15,0 0-1-15,0 0-2 0,0 0 0 0,44 20-7 16,-21-17-16-16,2 2-15 0,4 0-28 16,-1-2-70-16,-1 0-90 0</inkml:trace>
  <inkml:trace contextRef="#ctx0" brushRef="#br0" timeOffset="50707.2606">21611 4611 373 0,'0'0'67'16,"0"0"-19"-16,0 0-17 0,0 0-8 15,0 0-10-15,0 0-6 0,0 0-2 16,0 0-5-16,0 0-2 0,0 0-4 16,6-12-5-16,-6 12 0 0,0 0 2 15,1 0 3-15,-1 0 6 0,2 12 3 0,-1 7 0 16,-1 5-2-16,0-1-1 16,0-1-1-16,0 1 1 0,0 0-2 0,0-7 2 15,2 4-2-15,-1-2-2 16,1-4 2-16,1 5 1 0,-2-6 1 0,2-3 1 15,0 1-1-15,-2-6 0 0,0 1 1 16,-1-6 2-16,0 0 3 0,0 0 3 16,2 0 7-16,-1 2 2 0,5-2-1 15,6-9-6-15,4-8-7 0,7-7-3 16,-3-3 2-16,2 2 0 0,-1 0 2 0,-3 3-3 16,-1 2-2-16,-2 2-1 0,-5 6 1 15,-3 4-1-15,-4 5 1 0,-3 3-7 16,0-2-7-16,0 2-1 15,6 0 4-15,4 0 2 0,4 10 7 0,2 2 1 16,-1 4-2-16,-2 3 0 0,0 0 0 16,0 1 2-16,1 1 1 0,-1 1 1 15,-1-3-3-15,1-1 1 0,-5-2 0 16,0-4 0-16,0-2 2 0,-3-4-1 16,-4-2 1-16,2 0 0 0,-3-4 6 0,0 0 2 15,0 0 6-15,1 0 5 0,1 0-4 16,1 0-3-16,1-9-4 0,-1-6-4 15,2-7 1-15,0 0-2 0,-4-1 1 16,2 0-1-16,-1 1 1 0,-2-1 1 16,1-2 1-16,-1 1-1 0,0 0 0 0,0-2-3 15,0 8 1-15,0-2 2 16,0 6-2-16,0 2 2 0,0-1-4 16,0 6 0-16,0 3-4 0,0 4-2 15,0-1-15-15,0 1-18 0,0 0-33 0,-3 0-18 16,-6 7-42-16,-5 10-32 0</inkml:trace>
  <inkml:trace contextRef="#ctx0" brushRef="#br0" timeOffset="50920.2772">22107 4832 497 0,'0'0'7'16,"0"0"-7"-16,0 0-28 0,0 0-103 0,0 0-136 16</inkml:trace>
  <inkml:trace contextRef="#ctx0" brushRef="#br0" timeOffset="53819.1462">22774 4843 404 0,'0'0'58'0,"0"0"-11"0,0 0-13 16,0 0-8-16,0 0-6 0,0 0-7 15,0 0-1-15,0 0-4 0,0 0-3 0,10 5 1 16,-10-5-4-16,1 1 0 0,-1-1-2 15,2 0-2-15,-2 0-1 0,1 0-2 16,-1 3-2-16,2-3 0 0,4 0 4 16,6 0 2-16,4-3 4 0,9-3-1 15,2 0-2-15,2-1-1 0,3-1-3 16,0 0-3-16,-2 3-8 0,-1 0-10 0,-1 3-9 16,-11-1-18-16,-4 3-25 0,-3 0-23 15,-5 0-15-15,-1 0 7 16</inkml:trace>
  <inkml:trace contextRef="#ctx0" brushRef="#br0" timeOffset="54023.8569">22759 4989 445 0,'0'0'44'0,"0"0"-15"0,0 0-8 16,0 0-8-16,0 0-4 15,0 0-1-15,0 0-1 0,0 0 0 0,0 0 4 16,0 0-6-16,60 15-2 0,-30-15-2 16,0 0-6-16,2-1-13 0,1-2-12 15,-1 0-29-15,2 1-43 0,-3-1-52 16</inkml:trace>
  <inkml:trace contextRef="#ctx0" brushRef="#br0" timeOffset="54887.1108">23776 4600 389 0,'0'0'44'16,"0"0"-12"-16,0 0-10 0,0 0-7 16,0 0-10-16,0 0-7 0,0 0-8 15,0 0-1-15,0 0 4 0,-4-10 5 16,4 10 2-16,0 0 1 0,2 8-1 0,3 1 0 16,1 4 0-16,-3-3 2 0,-2 2-2 15,3 0 0-15,-4-2 0 0,2 3 0 16,-2-8-1-16,0 2 1 15,0-7-1-15,0 0 0 0,0 6 2 0,0-2 1 16,0 2 0-16,0 0 2 0,0-6 4 16,0 0 4-16,0 0 3 0,0 2 1 15,0-2-5-15,0 0-3 0,0 0-6 16,0 0-3-16,0-2 2 0,0-5-1 16,0-5 0-16,0 1 0 0,0-3 0 0,1-3-1 15,0 7-2-15,4-7-1 0,2 5 0 16,2 0-1-16,4-3 1 0,-4 6 0 15,1 1 1-15,4 2-1 0,-4 1 2 16,8 1-3-16,-2 4 0 0,1 0-2 16,4 0 0-16,-3 6 0 0,-2 3 4 0,-2 4 2 15,1 0-3-15,-4 2 2 16,0 0 1-16,-6-3 0 0,1 3 2 16,-6 4 0-16,0-1-6 0,0 6-5 15,-7-4-1-15,1-6 4 0,0 0 7 0,2-6 9 16,1-3 3-16,1 0 2 0,2-5 9 15,-1 0 3-15,1 0 5 0,-2 2 0 16,1-2-10-16,0 0-4 0,-5 0-9 16,2-7-8-16,-2-2-1 0,1-6-3 15,3-2-3-15,2 6 4 0,0-7 1 0,0 0-1 16,2 9 3-16,1-2-1 0,0 4-3 16,0 4 0-16,0-1 0 0,6 1-1 15,-5 1 1-15,6 2 0 16,7 0 0-16,-3 0 1 0,6 2-4 0,-6 5-1 15,1 0-2-15,-2 4 3 0,-1-1 0 16,2 3 0-16,-3-1-11 0,1-3-19 16,-5 2-25-16,-1-2-19 0,-3-5-23 15,-2 5-9-15</inkml:trace>
  <inkml:trace contextRef="#ctx0" brushRef="#br0" timeOffset="55735.5089">24565 4680 484 0,'0'0'35'0,"0"0"-19"0,0 0-1 15,0 0-1-15,0 0 2 0,0 0 1 16,0 0-2-16,0 0 0 0,0 0-3 16,0 0-2-16,-15-69-1 0,15 65-2 0,0 4-1 15,0-2 1-15,0 2-1 16,-2-6 1-16,2 2-2 0,-1-1-3 16,-1 0 0-16,2 5-2 0,-1-1 1 15,-2-2-2-15,0 0-1 0,0 0 0 0,0 0-1 16,3 3-1-16,-8 0 0 0,-6 0-1 15,-4 0 2-15,-7 3-1 0,5 4-1 16,0 1-2-16,7 0 1 0,-2-1-1 16,5 2-2-16,3-3-3 0,-3 4-2 15,5-3 0-15,3-4 2 0,-1 6 0 0,1-3 1 16,1 0 2-16,1 5 1 0,0-5 5 16,0 5 2-16,3-2 0 0,2-3-1 15,1 1-1-15,-2-5 2 16,5 1 2-16,-3-2 1 0,6-1 4 0,0 0-1 15,-1 0-2-15,4 0 3 0,-6-3 0 16,4-2 1-16,2-2 2 0,-4-3 2 16,2 0 6-16,-4 2-1 0,-2 1 1 15,-2 0-4-15,2 1-1 0,-6 1-2 16,2 3 2-16,-3 2 0 0,0 0 0 0,0-2-3 16,1 2-2-16,-1-2-2 0,0 1-1 15,2-1-2-15,-2 0-1 0,0 1-2 16,1-1-1-16,-1 2-1 15,0-1-2-15,2 1 2 0,-2-2-1 0,0 2-1 16,0 0 3-16,0 0-1 0,1 0 0 16,2 8 3-16,0 6 1 0,2 7-1 15,-1 1 0-15,1 1 0 0,0 4-2 16,-2 1 2-16,-2 4-1 0,-1 4 1 16,0 3-3-16,-1 2 3 0,-5-2-1 0,-1-1-1 15,1-3 1-15,0-6-2 0,0 1-1 16,2-6 3-16,0-6 2 0,-3-1-4 15,4-6 3-15,1-7-3 0,-2 4 4 16,1-5 3-16,0 0 0 0,-6-1 2 16,-1-2-5-16,-1-2 4 0,-5-6-5 0,3-2 3 15,1-4-1-15,2-2-1 0,1-4 0 16,4 0-1-16,2-3 0 16,3-3-1-16,0-2 0 0,7-3-1 15,8-1 1-15,5-1-2 0,6-1-2 0,4 1-1 16,3 1-1-16,4 2-6 0,0 2-15 15,-1 4-29-15,-1 4-52 0,-6 2-44 16,-7-2-69-16</inkml:trace>
  <inkml:trace contextRef="#ctx0" brushRef="#br0" timeOffset="65657.8416">19550 5921 294 0,'0'0'71'0,"0"0"-15"0,0 0-15 16,0 0-11-16,0 0-11 0,0 0-10 15,0 0-6-15,0 0-9 0,0 0-10 16,0 0-7-16,18 3 4 0,-17 2 7 16,3 7 7-16,-1 4 10 0,-3 4-3 15,0 6-1-15,0-2 0 0,0-7 0 0,0 1 2 16,0-1 0-16,-1-5 1 0,-1 5-1 15,0-8-2-15,0-5 0 0,2 3-1 16,0-7 0-16,0 0 1 0,-1 0 0 16,1 1 1-16,0 1 2 0,0 0 1 15,0-1 4-15,0 0 4 0,0 0 0 0,0-1-3 16,0 0-4-16,0 0 2 0,0-1 0 16,-1-11 3-16,1-6-2 15,-2-6-4-15,2-1-3 0,0 3 0 16,0-3 1-16,0 1 3 0,0 0-3 0,0-2 1 15,4 1-2-15,2 0-8 0,1-1 5 16,1 3-7-16,-1 2 8 0,1 6 1 16,-5 6 0-16,0 6 1 0,-3 3 1 15,0-2-4-15,0 2-3 0,2-1-3 16,-1-2-6-16,1 2-6 0,-2 1-1 0,1-1 2 16,0 1 6-16,5 0 8 0,2 0 3 15,0 5 1-15,2 2 0 0,-4 1 1 16,-1-1 0-16,0 3 3 0,-2 0-2 15,0 1 5-15,-3-1-4 0,0 1 1 16,0-2-2-16,0 2 1 0,0-8-3 16,-3 7 0-16,1-5 2 0,0-2-2 15,-1 1 1-15,3-4-1 0,-1 0-2 16,1 0 3-16,0 2-2 0,-2-1 1 16,2 1-1-16,-1-2-2 0,1 1-2 0,0 1 1 15,-2 0-1-15,2-1 1 0,0 6 2 16,-1 0-1-16,1 3-1 0,0 5 2 15,3-1 0-15,5 2 1 0,4-3 3 16,-1-1-2-16,7 0-2 0,-2-2 2 16,4-2-1-16,3-1-1 0,-3-1-5 0,3 0-19 15,0-2-18-15,-5 0-32 16,1-2-27-16,-5 1-45 0</inkml:trace>
  <inkml:trace contextRef="#ctx0" brushRef="#br0" timeOffset="65940.5531">20573 6023 619 0,'0'0'17'0,"0"0"-6"15,0 0-5-15,0 0-10 0,0 0-6 16,0 0-10-16,0 0-10 0,0 0-7 0,0 0-6 16,85-37-19-16,-62 37-18 0,-2 0-26 15,-6 0-25-15</inkml:trace>
  <inkml:trace contextRef="#ctx0" brushRef="#br0" timeOffset="66094.3791">20531 6184 413 0,'0'0'67'0,"0"0"-15"16,0 0-15-16,0 0-10 0,0 0-6 0,0 0-6 15,0 0-5-15,0 0-6 0,0 0-11 16,98 4-18-16,-63-4-36 0,0 0-86 15,2-3-147-15</inkml:trace>
  <inkml:trace contextRef="#ctx0" brushRef="#br0" timeOffset="67006.0196">22371 5910 585 0,'0'0'30'0,"0"0"-6"0,0 0-12 16,0 0-8-16,0 0 1 0,0 0-5 16,0 0 0-16,0 0-4 0,0 0-2 0,0 0-4 15,-17-62 1-15,16 61 0 0,1 1 6 16,-2 13 6-16,1 6-4 0,-1 6 5 15,1 1-5-15,-2-2 1 0,1-6 0 16,2 2-2-16,0-1 1 0,0-7 1 16,0 4-2-16,0-5 1 0,0-7 0 0,0 3-3 15,0-7 3-15,0 0 1 0,0 0 2 16,0 1 3-16,0 1 0 16,0 0 3-16,0-1 0 0,0 0 0 15,0 1 1-15,0-2-1 0,0 0-3 0,4 0-6 16,3-4-3-16,3-9-3 0,6-4 0 15,0 1 2-15,3-1-2 0,-2 2 0 16,2-1-2-16,-6 6 4 0,0 2 0 16,-6 4-2-16,-4 3-3 0,1-1-3 15,1 2 4-15,5 0-4 0,3 0 5 0,6 5 2 16,-3 4 2-16,2 1 6 0,-2 3 0 16,0-1-2-16,-3 0-1 0,-1-2 0 15,-4-1 0-15,-2-1-1 16,0 0 3-16,3-1 0 0,-7-4 1 0,3 5 2 15,-2-5-1-15,-2 0 2 0,2 0 6 16,-3-3 5-16,0 0 2 0,0 0-1 16,2 0-3-16,1 0-1 0,1-9-4 15,1-6 3-15,1-5-5 0,-3-2-4 16,0 2-2-16,-3-3 0 0,0-2 4 0,0 1-3 16,0 0 4-16,0-1-5 0,-1 9 2 15,-2-3-2-15,0 9 2 0,1 4 0 16,1-6-1-16,-1 7 0 15,1 1-2-15,1-1-6 0,0 5-3 0,-3-1-12 16,3 1-20-16,0 0-22 0,0 0-13 0,0 0-20 16,0 3-28-16,0 9-43 15</inkml:trace>
  <inkml:trace contextRef="#ctx0" brushRef="#br0" timeOffset="67678.4745">21990 6453 550 0,'0'0'54'0,"0"0"-18"16,0 0-12-16,0 0-9 0,0 0-7 0,0 0-7 15,0 0-4-15,0 0-3 0,0 0-3 16,0 0-1-16,13-12 2 0,16 7 5 15,8 0 3-15,10 2 1 0,8-2-1 16,7 0-3-16,6 2 0 0,3-3-4 16,4 1-3-16,-1-1-7 0,-1-1-6 0,0 4-3 15,-4-4-7-15,-5 1-5 16,-3 2 0-16,-6-2-7 0,-6 1-18 16,-7 2-21-16,-6 0-26 0,-6-1-37 15</inkml:trace>
  <inkml:trace contextRef="#ctx0" brushRef="#br0" timeOffset="68882.4591">22279 6722 423 0,'0'0'58'0,"0"0"-13"0,0 0-23 16,0 0-11-16,0 0-9 15,0 0-5-15,0 0-2 0,0 0-5 16,0 0 2-16,-3-4 2 0,-4 7 1 16,-5 10 5-16,-3 5 0 0,-1 4 1 0,-2 3-1 15,2 2 0-15,1 1-2 0,3 0-1 16,1-1-3-16,5-2 1 0,1-7-3 15,4 1-5-15,1 0-4 0,0-3-7 16,6 6-12-16,4-7 3 0,3-5-2 16,3-2 5-16,2-5 5 0,4-3 5 0,0 0 11 15,3 0 8-15,-2-4 11 16,0-3 2-16,-4 0 6 0,-1-3-1 16,-3 2 6-16,1-3 9 0,-2 0-2 15,1-4 7-15,-2 2 5 0,-3 2-2 0,-3 0 0 16,0-4-5-16,-2 7-9 0,-1-8-7 15,-1 5-1-15,-1-2-3 0,0 1-2 16,-2 5-4-16,0-5-3 0,0 6-4 16,0 1-3-16,-2-5-1 0,-1 7-2 15,0-1-3-15,-3 2-1 0,-2 2 0 0,-3 6-1 16,-4 7 0-16,4 3 0 0,-2 3-8 16,4 1-4-16,0 0-5 0,1 0-5 15,4-6-6-15,1 1-6 16,1-4-3-16,1 0 0 0,1 2 4 0,0-9 7 15,0 7 1-15,0-7 6 0,0 1 8 16,0 1 8-16,0-6 14 0,0 0 16 16,0 0 15-16,0 1 16 0,0 1 7 15,1-2-10-15,-1 0-5 0,2 2-10 16,-2-2-5-16,1 0-2 0,2-2-6 0,1-7-7 16,5-5-5-16,0-3-6 0,1 0-1 15,1 1-2-15,1-1 2 0,2 0 2 16,-2 2-1-16,0 0 1 15,-4 5-1-15,1-1 0 0,-3 4 2 0,-2-1-1 16,2 0 2-16,-5 4 1 0,3 0 0 16,-4-1 0-16,2 0 0 0,-2 0 0 15,1 1 1-15,-1 4-1 0,0-1-1 16,0 1 0-16,0-2-5 0,0 1 2 16,0-1-2-16,0 0-2 0,0 1-2 0,0-1-8 15,0-4-3-15,3-3-2 0,6-1 0 16,3-3 2-16,3 4 6 0,3 3 3 15,-5 3 3-15,3 0 3 0,-5 0 2 16,-1 2-1-16,3-1 1 0,-3-1 1 16,2 1 0-16,-2 0 1 0,0 0 1 15,-1-3 0-15,1 2 0 0,-1 0 2 16,1-1 0-16,-6 3-1 0,1-1 1 16,-5 2-2-16,0-2-1 0,0 2-4 15,2 0-2-15,0 0-1 0,-2 0 5 0,0 2 7 16,-2 10 3-16,-8 6-2 0,0 5-1 15,-3-1-6-15,3 2-1 0,0-2 0 16,3 1 0-16,-2-2-1 0,6-4 0 16,0 2-2-16,3-3-1 0,0-4 1 15,0 5 1-15,5-4-2 0,-1-3 4 0,5 0 0 16,-5-3 2-16,-3-3-2 0,2-1 0 16,-3-3 1-16,0 0 0 0,0 0 3 15,2 1-1-15,-2 1 3 16,0-1 0-16,1 1 2 0,-1-2-2 0,0 2 0 15,0-2-2-15,0 2-3 0,-4-1-6 16,-6 3-8-16,0-1-15 0,4-1-42 16,-4-1-37-16,-2-1-25 0,2 0-47 15</inkml:trace>
  <inkml:trace contextRef="#ctx0" brushRef="#br0" timeOffset="69421.8522">23063 6754 575 0,'0'0'45'16,"0"0"-11"-16,0 0-12 0,0 0-13 16,0 0-7-16,0 0-6 0,0 0-2 0,0 0 0 15,0 0 2-15,0 0 2 0,9 23 3 16,-9 2-2-16,-3 0 2 0,-3 2-2 15,-1 1-3-15,0-1-6 0,1-2-3 16,1-8-6-16,3 0-5 0,0-6-6 16,2 1-4-16,0-1 0 0,2-3 6 0,3-1 5 15,7-4 7-15,4-3 6 0,5 0 5 16,5-7 7-16,-1-9 5 16,1-2 2-16,0-3 6 0,-3-3 6 15,-1-2 1-15,-3-1 7 0,-1-1-3 0,-4 2-3 16,-2 1 2-16,-4 0-2 0,-4 9-2 15,-1-1 1-15,-3-2-4 0,0 3-5 16,-4-4-3-16,-5 5-2 0,-4 1-2 16,4 7-2-16,-2-1-1 0,1 5-3 15,-2 1 0-15,-5 1 0 0,-1 1 0 0,-5 1 0 16,2 7 0-16,2 4-2 0,0 0-1 16,3 5-1-16,2 1 1 0,2 4-3 15,2 1 0-15,6-1-3 0,4 1 0 16,0-3-1-16,11-1 3 0,5-2-1 15,4-3-1-15,3-3-2 0,1-3 0 16,2-3 1-16,0-2 3 0,-2-3 2 16,-1 0 2-16,-2 0 2 0,-3-1 2 15,-3-4 0-15,-1 1-1 0,-5 1 1 16,-5 1-3-16,1 1-10 0,-5 1-22 0,0 0-62 16,0 0-93-16</inkml:trace>
  <inkml:trace contextRef="#ctx0" brushRef="#br0" timeOffset="69640.07">23497 6851 486 0,'0'0'-5'0,"0"0"-39"0,0 0-107 0,0 0-112 15</inkml:trace>
  <inkml:trace contextRef="#ctx0" brushRef="#br0" timeOffset="70939.8667">24042 6064 439 0,'0'0'44'0,"0"0"-1"16,0 0-15-16,0 0-11 0,0 0-9 0,0 0-4 15,0 0-2-15,0 0-6 0,0 0 0 16,0 0-3-16,-16 6-4 0,15-6 4 16,1 1-5-16,0-1 1 0,1 2 7 15,15-1-2-15,4-1 2 0,9 0 1 16,0 0-6-16,2 0-17 0,-3 0-9 0,-6 0-25 16,-3 0-19-16,-6 0-5 0,-4 0-5 15,-1 5 6-15</inkml:trace>
  <inkml:trace contextRef="#ctx0" brushRef="#br0" timeOffset="71104.1744">23967 6300 397 0,'0'0'61'0,"0"0"-21"16,0 0-10-16,0 0-10 0,0 0-9 0,0 0-7 15,0 0-5-15,0 0-6 0,0 0-2 16,78-3-13-16,-41-2-33 0,6-3-35 15,1 2-48-15,-2-2-55 0</inkml:trace>
  <inkml:trace contextRef="#ctx0" brushRef="#br0" timeOffset="71746.0002">25017 5800 577 0,'0'0'25'0,"0"0"-13"0,0 0-9 0,0 0-9 15,0 0-3-15,0 0 3 16,0 0 0-16,0 0 8 0,0 0-4 0,-24 54 0 15,24-37-5-15,0 1 1 0,0-5 1 16,0-1 2-16,0 0-3 0,0-6 1 16,2 0 1-16,-2-6 2 0,0 0 2 15,0 0 4-15,0 1 3 0,1 1 2 16,-1-1 1-16,0-1-1 0,0 2-2 0,0-2 3 16,0-2-3-16,0-10 0 0,2-6 0 15,1-6-10-15,1-1 3 0,3 3-3 16,2 1 3-16,-2 6 1 0,0 3-1 15,-2 5-3-15,-2 3-1 0,3-1-4 16,-1 3-4-16,4-1 0 0,1 1-1 16,3 2 4-16,3 0 2 0,3 3 0 15,1 9 3-15,-1-2-2 0,-3 5 1 16,0 0 5-16,-5 5-1 0,1 0 3 16,-4 0-2-16,-3-5-1 0,-2 0 2 0,0-6 1 15,-3-4-1-15,1 1 3 0,-1-6 1 16,0 0 9-16,0 0 7 15,0 1 5-15,2-1-5 0,-2 0-3 16,0 0-9-16,0-1-3 0,-5-8 0 0,1 0 0 16,-1-2 4-16,3 0-6 0,0-2 3 0,1 1-7 15,1-1 0-15,0 3 1 16,0 4-2-16,0-5-2 0,0 6-2 16,3-3-1-16,1 0-1 0,-1 4-1 15,0 2-3-15,-3 2-1 0,8 0 3 0,5 0 1 16,7 0 5-16,4 4 0 0,-3 2-7 15,-2 3-12-15,-4 1-17 0,-2 0-17 16,-2 2-25-16,-3-3-28 0,0 3-17 16,-1-2-30-16</inkml:trace>
  <inkml:trace contextRef="#ctx0" brushRef="#br0" timeOffset="72314.6125">25625 5781 561 0,'0'0'47'16,"0"0"-12"-16,0 0-11 0,0 0-8 15,0 0-5-15,0 0-3 0,0 0-4 16,0 0-4-16,0 0-7 0,0 0-2 0,-4-60-3 16,-2 60 0-16,-7 2 2 0,-6 10 4 15,-7 3 0-15,0 3-10 0,3 0-9 16,3 0-1-16,3-1-3 15,6-6 7-15,2 2 3 0,6-4-9 0,1-4 2 16,2 6 2-16,0-7 1 0,0 4 13 16,5 1 10-16,-1-6 8 0,4-2 11 15,4-1 5-15,4 0 2 0,3-7 7 16,-2-4 0-16,-2 1 3 0,-5 0-3 16,-2 0-4-16,-2 4-5 0,0-3-6 0,1 2-4 15,-3 0-4-15,2-1 1 0,-4 5 1 16,1 0-6-16,-3 3-1 0,0 0-4 15,0-1-4-15,1 1-3 16,1 0-2-16,-1 0 0 0,3 0 1 0,5 6 4 16,1 9 3-16,2 6 2 0,-1 2-5 15,-4 3 1-15,1 0-7 0,-2-1 0 0,-3 1 0 16,1 0-4-16,-4 0 0 16,0 0-5-16,0-1 1 0,-7-2 1 15,-1-2 7-15,0-1-2 0,-4-3 3 0,3-6-2 16,5-4 3-16,1-4 10 0,3-3 7 15,-6 0 6-15,2 0 0 0,-7-1 1 16,-4-8-3-16,2-2 0 0,-2-4 1 16,5-2-4-16,-1 0-4 0,5 4-2 15,0-1-1-15,3 3 2 0,2-1-2 0,1-3-6 16,0 0-3-16,7-3-7 0,8 2-11 16,9 6-16-16,8 0-20 0,1 5-65 15,6 3-80-15</inkml:trace>
  <inkml:trace contextRef="#ctx0" brushRef="#br0" timeOffset="72622.9231">24895 6398 591 0,'0'0'36'0,"0"0"-9"0,0 0-12 16,0 0-9-16,0 0-4 0,96-55-3 0,-55 45 1 15,7-3-2-15,9 4 1 0,6-2 0 16,3 4-1-16,3-1 1 0,0 2-4 15,-2 2-7-15,-4 2-12 0,0 2-9 16,-6 0-17-16,-3 0-26 0,-9 4-41 16,-4 3-51-16</inkml:trace>
  <inkml:trace contextRef="#ctx0" brushRef="#br0" timeOffset="73574.4011">25315 6622 537 0,'0'0'42'16,"0"0"-9"-16,0 0-12 0,0 0-12 0,0 0-5 15,0 0-4-15,0 0-3 0,0 0-2 16,0 0-2-16,-78-19 1 0,54 31 2 16,0 6 2-16,2 5-1 0,2 1-1 15,1 3-6-15,3 1 2 0,6-1-4 16,3-1 3-16,2 0-6 0,2-2-4 0,3-1-8 16,0-2-3-16,6-2 1 0,0-7-9 15,4-2-10-15,5-4-4 16,-1-2 9-16,8-3 18 0,1-1 23 15,-1-5 12-15,1-6 14 0,-3 1 9 0,-2-4 10 16,-3-1-1-16,-2 0 8 0,-4 4 6 16,-2-1-1-16,-4 5-2 0,-1 2-13 15,0 2-12-15,-2 3-12 0,0-2-6 16,0 2-4-16,0-1-5 0,0-1-2 16,2 1-4-16,-2 1 0 0,1-2-5 0,-1 2-1 15,2 0 2-15,-1 0 2 0,4 11 3 16,0 6-5-16,-2-2-4 0,0 2-7 15,0-2-2-15,-2-2 1 0,1 2 2 16,-2-3-1-16,0-9-2 0,1 4-3 16,-1-7 5-16,0 0 8 0,0 0 8 0,0 1 9 15,2 1 3-15,-2-2-2 16,0 0 2-16,0 0 2 0,-2-10 4 16,-1-5-1-16,-1-5 1 0,1-2 3 15,0 5 3-15,3-2 1 0,0 0-2 0,0 1-4 16,6-3-1-16,-2 7 0 0,2 0 1 15,2 1-3-15,1 1-4 0,5-3-5 16,1 0-3-16,1 1 0 0,3 1 0 16,-1 3 0-16,2-1-1 0,-2 2 0 15,-4 3 0-15,-1 2-1 0,-2 1-1 0,-6 1-2 16,6-1-2-16,-4 3-5 0,3 0-2 16,2 0-1-16,-1 0 1 0,0 0-2 15,-2 0 3-15,2 0-3 16,-2 3 2-16,-1 0 5 0,-3-1 4 0,3 1 2 15,-3-1 2-15,-2 0 1 0,1 1 1 16,-4-3 0-16,0 0 3 0,0 0 3 16,0 2 1-16,0 4 1 0,0-2-3 15,0 6-2-15,-3-2-1 0,2-4-2 16,-4 3 0-16,4-3 0 0,-2 6-2 0,-3-3 0 16,3 3 0-16,0-2 0 0,0 3 0 15,1 6 0-15,0-5-1 16,1 7-1-16,1-1 0 0,0 0-1 15,3 5 2-15,2-4 1 0,3-7 2 0,0-1-2 16,-1-5 1-16,-1-1 0 0,2 1 1 16,-5-5 0-16,2 2 2 0,-5-3-1 15,0 0-1-15,0 0 0 0,1 2 1 16,1-2-4-16,-2 1-2 0,0 1-2 16,0 2-1-16,-6 4-9 0,-8 2-18 0,-6 0-29 15,2 0-28-15,-3-5-34 0,6-3-74 16</inkml:trace>
  <inkml:trace contextRef="#ctx0" brushRef="#br0" timeOffset="74018.6375">25984 6615 597 0,'0'0'38'16,"0"0"-16"-16,0 0-10 0,0 0-8 15,0 0-5-15,0 0-2 0,0 0 0 16,0 0 2-16,0 0 2 0,0 0 0 16,4 80-1-16,-10-54-1 0,0 0 0 15,0-2-1-15,1 1-6 0,1-1-6 0,2-1-10 16,2-4-5-16,0-2-5 0,11-3-1 16,6-5 0-16,3-5 9 0,5-4 8 15,4 0 7-15,0-12 11 0,1-3 0 16,-2-2 5-16,-4-2 7 0,-2-1 4 15,-5-3 8-15,0-1 3 0,-5-2-1 16,0 0 4-16,-4 0 0 0,-2 8 3 16,-5-2-1-16,-1 0-8 0,-1 4-10 15,-8-4-6-15,-1 6-4 0,0 5 0 16,1 3 0-16,0 2 0 0,-2 1-3 0,1 1-2 16,-7 2-1-16,1 0-1 0,-6 5 0 15,5 5 0-15,5-2-1 0,3 3-2 16,4 4 1-16,4 0 0 15,1 7 1-15,1-2 1 0,10 0 1 0,5 0-3 16,5-2-2-16,2-4-11 0,0-2-7 16,0-1-11-16,3-4-16 0,-7-2-32 15,3-2-29-15,-2-3-90 0</inkml:trace>
  <inkml:trace contextRef="#ctx0" brushRef="#br0" timeOffset="75702.9899">18845 7713 154 0,'0'0'57'0,"0"0"-10"0,0 0-4 15,0 0-2-15,0 0-1 0,0 0-6 16,0 0-3-16,0 0-7 0,0 0-4 16,0 0-2-16,14-12-4 0,-14 12-2 0,2-2 0 15,-2 2-1-15,0-2-1 0,1 2-2 16,-1-1-1-16,0 1 1 16,3 0-1-16,-3-2 2 0,0 2-1 15,1 0-1-15,-1 0-1 0,0-1-1 0,0 1-4 16,0 0-1-16,-4-2-1 0,-7 0-1 15,-7-1-1-15,-5 2 0 0,4 1 2 16,2 0 1-16,4 0 1 0,1-2 1 16,-6 0-1-16,6 0 0 0,-5-3 1 15,2 1-1-15,-1-1 0 0,2 1-2 0,-2-1 0 16,7 2-1-16,3 2 2 0,-5-2 2 16,7 1-2-16,-1 1 1 0,1 1-2 15,4 0-1-15,-2-2 0 16,2 2-3-16,-1 0 0 0,-1 0-3 0,1 0 0 15,0 0 3-15,-1 0 3 0,1 0 2 16,-1 0 0-16,1 0 0 0,-1 0 1 16,2 0 0-16,-2 0 0 0,2 2 1 15,-2-1-2-15,2 1-1 0,-1 0 1 16,1-1 0-16,0 0 0 0,0 0 0 0,0 1 1 16,0 0-1-16,0-1 1 0,0 5 0 15,0-1 1-15,1 3-1 0,5-1 1 16,-2-3-1-16,2 3-1 0,0-1 0 15,0-2-1-15,2 4 1 0,1 2 1 16,-2 2-1-16,3 4 1 0,0 1-2 16,-2 0 0-16,-3 5 1 0,0 2 1 15,-2 5 4-15,-2 3-4 0,-1 2 3 16,0 2-5-16,-3-2-2 0,-1-2 2 16,0-3-1-16,1-3 3 0,-2 0 0 0,-1-3 0 15,-1 0 1-15,-1-2 0 0,-1-2 0 16,1-3 0-16,0-4-2 0,4-3 2 15,1-6 0-15,1 1 1 0,2-4 0 16,0 0 1-16,0 0-1 0,0 2 0 16,0-1 0-16,0 1-1 0,0-2-2 0,0 0-3 15,0 2 0-15,0-2-2 16,12 0-1-16,10-4-1 0,5-1-6 16,2-3-11-16,3 0-10 0,-2 2-13 15,2-2-19-15,1 4-13 0,-2-2-28 0,-1 0-48 16</inkml:trace>
  <inkml:trace contextRef="#ctx0" brushRef="#br0" timeOffset="76558.2765">19464 7951 570 0,'0'0'42'0,"0"0"-9"16,0 0-11-16,0 0-11 0,0 0-7 16,0 0-5-16,0 0-5 0,0 0-3 15,0 0 3-15,-17-29-1 0,17 29 3 0,-2 10 3 16,-1 7-2-16,0 4 1 0,2 1 0 16,-2-6 2-16,1 2-2 0,-1 1 1 15,2-6-1-15,-1 5 0 16,1-8-1-16,1-3 1 0,0-1 1 0,0-6 0 15,0 0 1-15,0 0 2 0,-1 2 4 16,1 0 1-16,0-1 1 0,0 1-1 16,0-2 0-16,0 0-4 0,0 0-1 15,0-11 0-15,0 0 2 0,0-7-1 16,0 0 0-16,1 6 0 0,-1-10 0 0,1 3-2 16,-1-2 0-16,0-7 1 0,0 2-2 15,0 2 2-15,2 2-6 0,-2 5 3 16,0-4-3-16,0 2 3 15,1 4 1-15,1-5-1 0,-2 7 1 0,1 0-3 16,-1 1 3-16,2 1-3 0,-1 2-2 16,1-1-1-16,1 0-8 0,1 2-3 15,6-3-6-15,-1 7-6 0,5-3 0 16,4 3-5-16,2 3-8 0,7-1-8 16,-2 2-13-16,2 0-15 0,-1 2-8 0,2 3-13 15</inkml:trace>
  <inkml:trace contextRef="#ctx0" brushRef="#br0" timeOffset="76840.1677">19380 8024 503 0,'0'0'32'0,"0"0"-16"16,0 0-9-16,0 0-8 0,0 0-4 15,81-42-7-15,-54 37-18 16,4-2-34-16,-1 6-33 0,-8 1-46 0,1 0-34 15</inkml:trace>
  <inkml:trace contextRef="#ctx0" brushRef="#br0" timeOffset="78822.6163">19806 8076 397 0,'0'0'36'0,"0"0"-13"0,0 0-16 0,0 0-8 16,0 0-9-16,0 0-1 15,0 0 2-15,0 0 6 0,0 0 1 16,-10 10 4-16,0 5-1 0,5-3 0 16,0 3 1-16,-1 0-2 0,3-4 0 0,0 6 0 15,0-7 0-15,1 2 1 0,0 1 1 16,-3-3-1-16,2 1 1 0,0-2-1 15,-2 0 1-15,4-4 3 0,-1-1 1 16,2-4 6-16,-1 0 6 0,1 0 9 16,0 2 1-16,-2-1 2 0,2-1-3 0,0 0-4 15,-1 1-7-15,1-1-6 16,0-1-6-16,0-13-5 0,0-7-1 16,6-3-3-16,1 0 3 0,3 3 0 15,-1 2 2-15,-3 7-1 0,1 0-2 0,-1 5-6 16,1 0 0-16,-1 0-4 0,-3 4-1 15,5 0 1-15,-3 1 1 0,0 0 4 16,7 2 5-16,1 0 0 0,4 0 1 16,6 7 2-16,-5 2-2 0,-1 2 2 15,-2 2-1-15,-2 1 0 0,-3-1 0 0,-3-2 0 16,-2 3 0-16,0 0-3 16,-2-4-3-16,0 7-8 0,-2-5-19 0,-1 0-22 15,2 2-34-15,-2-2-34 16,0 0-48-16</inkml:trace>
  <inkml:trace contextRef="#ctx0" brushRef="#br0" timeOffset="119823.197">20700 7972 241 0,'0'0'44'0,"0"0"-2"0,0 0-3 15,0 0 0-15,0 0-4 0,0 0-7 0,0 0-7 16,0 0-6-16,0 0-7 0,0 0-4 15,0 0-4-15,0 0-2 0,0 0-1 16,0 0 2-16,2 0 3 0,12 0 2 16,3 0-2-16,8 0-1 0,-2 0-2 15,1 0-1-15,0 0 1 0,2 0-2 0,1-2-5 16,1-1-3-16,-1 0-4 0,1 2-12 16,-11-1-14-16,0 2-26 0,-5 0-17 15,-7 0-5-15,3 0 14 16,-8 6 2-16</inkml:trace>
  <inkml:trace contextRef="#ctx0" brushRef="#br0" timeOffset="120015.593">20693 8190 382 0,'0'0'48'16,"0"0"-15"-16,0 0-9 0,0 0-5 15,0 0-5-15,0 0-4 0,0 0 0 16,0 0-3-16,0 0 0 15,0 0 2-15,6 5-3 0,14-7 0 0,4-3-2 16,3-2-5-16,0 1-2 0,2 2-8 16,1 1-11-16,1-2-40 0,1 2-55 15,-2 0-109-15</inkml:trace>
  <inkml:trace contextRef="#ctx0" brushRef="#br0" timeOffset="120852.0363">21843 7964 334 0,'0'0'53'0,"0"0"-13"0,0 0-17 0,0 0-11 15,0 0-11-15,0 0-5 16,0 0-3-16,0 0-4 0,0 0-1 0,-17-13-2 15,16 13 5-15,1 0 6 0,0 1 3 16,0 13-1-16,0-1 1 0,0 7 0 16,0-2-2-16,0-4 1 0,0 6 0 15,0-7 0-15,-1-1 0 0,1 2 1 16,0-3 0-16,-2 1 1 0,2-6 0 0,0 0 0 16,0-6 0-16,-1 0 2 0,1 0 4 15,0 1 5-15,0 1 6 0,0 0 4 16,0-2-2-16,0 1 4 0,0-1-1 15,0 0-4-15,0 0-4 0,0-3-6 16,0-11-7-16,0-4-1 0,0-6-1 16,1 3-1-16,5 1-1 0,0 2-2 15,3 1-2-15,0 2 1 0,3 3-1 16,1 0-2-16,-1 4 1 0,1 2-1 16,3 2-1-16,-6 1 2 0,8 2 1 0,-3 1 1 15,1 0-4-15,-2 1 0 0,1 6-6 16,-5 1 0-16,-4-2 0 0,1 6 4 15,-2 1 6-15,-5 6 4 0,0 4 2 16,0-1 4-16,-6 0-5 0,-2-4 0 16,3-3 0-16,-1-2 0 0,3-3 2 0,-1-6-1 15,2 1 3-15,2-5 7 16,0 0 6-16,0 0 8 0,0 1 4 16,-1-1 1-16,1 2-7 0,-2-2-7 15,1-2-7-15,-1-4-9 0,1-8 0 0,-1-4 0 16,2-2-2-16,2-4 1 0,5 1-2 15,3 3 0-15,2 4 0 0,0 0 0 16,-3 6-1-16,2 1 0 0,-1 2 0 16,0 2-1-16,3-1 4 0,-2 2-3 15,0 4-1-15,3 0 0 0,-1 0 2 0,3 10 1 16,-3 1 1-16,-3 2 1 0,-3 3 0 16,2 2 2-16,-3 3-2 15,-2 0 0-15,-1 1-3 0,-2-6-1 16,1 3-3-16,-2 0-7 0,0 1-24 0,0 6-24 15,0-8-50-15,-3-4-39 0</inkml:trace>
  <inkml:trace contextRef="#ctx0" brushRef="#br0" timeOffset="121714.9181">22940 8066 152 0,'0'0'46'0,"0"0"-3"15,0 0 4-15,0 0 0 0,0 0-3 0,0 0-8 16,0 0-8-16,0 0-5 0,0 0-6 16,0 0-3-16,-24-69-5 0,24 65-3 15,-2-3-3-15,2 2 1 16,-1-1 0-16,1 1-1 0,0 5 0 0,-2-6 0 15,1 1 0-15,-1 0-2 0,2 2 1 16,0 3-2-16,-1-2 0 0,1 2-1 16,-2-2-4-16,1 2 1 0,-6-2-2 15,1 0 0-15,-4 1 1 0,-7 1-2 16,2 0 5-16,-7 9 1 0,2 1 2 0,0 3-1 16,0-1 0-16,1 3-1 0,1 0-2 15,4 0 3-15,0 0-3 0,2 0 3 16,1 2-5-16,3-2 1 0,2-2-2 15,2 2 2-15,1 2-1 0,2-7 2 16,1 8-3-16,0-1 1 0,0-2 0 16,4 0 1-16,3-3-3 0,2-2-1 15,-1-6 4-15,6 4-3 0,-6-5 8 16,4-3 3-16,4 0-2 0,0 0-1 16,1-10 0-16,0-3 0 0,-1-2 1 0,0-5 2 15,-3-1 1-15,3-4 2 0,-4 3 6 16,-1-1 3-16,-2 1 2 0,-3 6 3 15,-3 1 4-15,-2 6 2 0,-1 2 2 16,2 3-1-16,-2 4-8 0,0-2-6 16,0 2-6-16,0-1-6 0,0 0-5 0,0-1-5 15,0 2 2-15,0 0 1 16,0 0 1-16,-3 12-1 0,-2 6-1 16,-1 8-3-16,5-1-5 0,1 0-2 15,0 1-11-15,0 0-12 0,4-3-14 0,4-1-17 16,-1-2-23-16,6-3-14 0,-3-5-19 15</inkml:trace>
  <inkml:trace contextRef="#ctx0" brushRef="#br0" timeOffset="122105.974">23081 8183 513 0,'0'0'61'0,"0"0"-17"0,0 0-12 15,0 0-8-15,0 0-9 0,0 0-7 16,0 0-5-16,0 0-5 0,0 0-3 15,0 0-2-15,0-29 1 0,0 29 2 16,0 2 4-16,0 13-1 0,0 6 0 16,-2 7-1-16,-1-5-1 0,2 1-2 15,-2-3-1-15,0-5-2 0,0 0-2 16,1-4-3-16,1-2-3 0,-2 1 1 0,2-7 4 16,1 3 3-16,0-7 8 0,-2 0 4 15,2 0 7-15,0 0-1 0,0 0-1 16,-1 0-3-16,1-11-3 15,0-7 0-15,0-5 1 0,0 0 1 0,5 1-2 16,1-2-1-16,3 3 0 0,1 3-1 16,-4 4-1-16,3 2-1 0,-1 3 0 15,1 3-2-15,4-1-1 0,-3 4 0 16,3 3-5-16,3 0 3 0,0 5 0 16,1 9 1-16,-1 3 3 0,-3 2 1 0,-1 3-1 15,-5 1 1-15,-3-1 0 16,-1 1-3-16,-3 0-4 0,0-2-9 0,0 1-8 15,-4-3-27-15,-3-1-33 0,1-5-31 16,3-5-48-16</inkml:trace>
  <inkml:trace contextRef="#ctx0" brushRef="#br0" timeOffset="128714.3583">19182 9315 3 0,'0'0'3'16,"0"0"0"-16,0 0 0 0,0 0 5 15,0 0 5-15,0 0 8 0,0 0 7 16,0 0 9-16,0 0 5 0,0 0 0 16,0-14-6-16,0 14-6 0,0-1-5 0,0 1-7 15,0-1-3-15,0-1-4 0,0 0 1 16,0 1 2-16,0 0 2 0,0-2 0 15,0 2-4-15,-2 1-3 0,2-1-1 16,0 1-3-16,0-1-2 0,0 1-3 16,0-2-4-16,0 2-5 0,0 0-1 0,0 0 2 15,0 0 5-15,0 2 7 16,0 11 0-16,0 7 0 0,0 4-2 16,0 0 0-16,0 1 2 0,2-3-1 15,-1-5 0-15,1 1-1 0,-2 0 0 0,1-4 0 16,1 6 0-16,-2-8-1 0,1 0 1 15,-1 0-2-15,0-7 0 0,1 1 1 16,-1-6 0-16,0 0 2 0,0 0 3 16,0 1 3-16,2 1 6 0,-2-2 3 15,0 2-3-15,1-4-5 0,1-10-6 0,1-6-4 16,2-7 1-16,0 3 0 0,-2 4 1 16,-1-1-1-16,0 1-1 0,1 0 0 15,0-1-1-15,-2 1 1 16,1 6 0-16,-2-2 1 0,0 1 0 0,0-1 0 15,0 2 0-15,0-1 1 0,0 0-2 16,0 1 1-16,0 0 0 0,0 0 0 16,0-4-2-16,0 8-3 0,6-7 2 15,2 1-5-15,1 1 3 0,3-2 0 16,2 5-1-16,0 0 3 0,4 0 0 16,-1 4 0-16,-3 0 2 0,1 3-1 0,-4 1-1 15,1-1-1-15,0 3 0 16,-1 0 1-16,-1 0-1 0,-2 0 1 0,2 5-1 15,-5 0 0-15,1 0-1 0,-3 5 4 16,-1 3 1-16,-2 4 6 0,-2 4 2 16,-8 1 3-16,-6-1-3 0,-3 0-4 15,-4 0-2-15,0-2 2 0,1-3-2 16,2-2 1-16,4-5 1 0,3-2-2 16,6-2-1-16,-3-3 1 0,1 3-2 0,5-3 0 15,-1 0-1-15,5-2 0 0,0 0 0 16,-1 0-2-16,1 0-1 0,-2 0 1 15,1 0-1-15,1 1 3 16,0 5 1-16,0 3-1 0,3 5 1 0,6 1-1 16,2-1 2-16,4-1-1 0,-2 3 0 0,3-1-1 15,0 0 0-15,1 2-1 16,-1-1 0-16,0 3 0 0,0-1 1 16,1 0-1-16,0 1 1 0,1-3-2 15,0-2-2-15,0-1-2 0,2-2-7 0,2-3-19 16,0-4-28-16,2-4-43 0,2-1-51 15</inkml:trace>
  <inkml:trace contextRef="#ctx0" brushRef="#br0" timeOffset="129426.0265">20077 9188 262 0,'0'0'41'15,"0"0"-9"-15,0 0-8 0,0 0-9 16,0 0-7-16,0 0-6 15,0 0-3-15,0 0-3 0,0 0 1 0,0 0 0 16,-85-31 1-16,63 48 3 0,3 1-2 16,2 4 2-16,1-1 0 0,0 0-2 15,4-3 0-15,3-4 0 0,1-1-3 16,4-3 1-16,2-6 0 0,1 1 0 16,1-1-2-16,0 3 4 0,0 1 0 0,6 3 2 15,6-3 0-15,3 1 2 0,4-5 0 16,0 0 2-16,-4-3-1 0,2 1 0 15,1-2-3-15,-6 0-1 0,8 1-4 16,-8 1 3-16,-1-1 0 0,1 2 0 16,-3 0 3-16,2 2-2 0,-4-1 1 0,1 1 1 15,-6-2-1-15,1 0 2 16,-3 2 1-16,0 7 4 0,-8 3 0 16,-4 3 0-16,-7-4-2 0,0 2-2 15,-1-4-1-15,-1-1 1 0,6-5-2 0,-2-1 0 16,6-2 2-16,6-3-1 0,-10 0 3 15,9 0 0-15,-4 0 0 0,-1-3-1 16,4-6 1-16,1 1-6 0,4-3-1 16,2-4 0-16,0 0-3 0,9-4 4 15,1 5 3-15,3 0-1 0,0 2 0 0,3 1 0 16,-1 0 1-16,2 4-1 0,-5 1-1 16,2 1 0-16,-5 3 0 0,-5 0-1 15,9 2 0-15,-3 0 1 16,0 0 1-16,7 0 1 0,-3 6-1 0,0 2 0 15,1 4-1-15,-3 0 0 0,-3-3 0 16,-2 1-2-16,-2 4 1 0,-1-3-1 16,-1 6-1-16,-3 1 2 0,0-1-1 15,0 7 1-15,-6-3-1 0,-1-1-8 16,1-6-8-16,-1-1-15 0,0-6-24 0,4-2-18 16,0 0-10-16,3-5-17 0</inkml:trace>
  <inkml:trace contextRef="#ctx0" brushRef="#br0" timeOffset="129616.337">20158 9331 289 0,'0'0'70'0,"0"0"-14"0,0 0-9 16,0 0-8-16,0 0-17 0,0 0-9 0,0 0-5 15,0 0-5-15,0 0 0 0,-4-55-3 16,4 55-10-16,0-2-5 0,0 0-8 15,0 2-17-15,0 0-16 0,1 0-23 16,5 2-28-16,1 7-25 0</inkml:trace>
  <inkml:trace contextRef="#ctx0" brushRef="#br0" timeOffset="130074.9604">20317 9418 484 0,'0'0'40'0,"0"0"-19"0,0 0-9 0,0 0-13 15,0 0-4-15,0 0-7 0,0 0 1 0,0 0 1 16,0 0 6-16,12 31 4 0,-10-16 0 16,0-4-2-16,-1 7 1 0,-1 0 0 15,-3 0 0-15,-4 3 1 16,-2-2 1-16,1-6 1 0,-1-2 0 0,3-3 2 15,3-5 2-15,0 1 5 0,3-4 0 16,-1 0 1-16,-2 0-2 0,-2 0-4 16,-1-7-2-16,0-9 0 0,3 6 2 15,0-10-3-15,3 2 0 0,0-2 0 16,0-3 0-16,6 4-2 0,1 1 0 0,3 1-1 16,0 3-3-16,-1 3 1 0,0 4-1 15,-1 2-1-15,1 2 2 0,0 0 0 16,2 1-1-16,-1 2 1 15,1 0-1-15,3 0 0 0,-5 4 1 0,5 2 0 16,-4 2 3-16,0-1 0 0,2 2-1 16,-3 2 1-16,-1-2-1 0,-2-1 0 15,4 3 1-15,-6-3-2 0,1 1 0 16,-1 0-2-16,-2 0 0 0,-1 1-2 16,-1-1 1-16,0 9-8 0,-3-3-17 0,-1-1-19 15,-2-1-25-15,3-5-34 0,0-4-26 16</inkml:trace>
  <inkml:trace contextRef="#ctx0" brushRef="#br0" timeOffset="130707.0438">20764 9368 466 0,'0'0'53'0,"0"0"-17"0,0 0-12 0,0 0-9 15,0 0-10-15,0 0-2 16,0 0-2-16,0 0-2 0,0 0-1 0,0 0-2 15,-32-44 0-15,36 32 0 0,6 3-1 16,1-1 1-16,0 4 0 0,3 0 0 16,-5 1 0-16,7 0 0 0,-7 2 2 15,-5 2 0-15,6-2 1 0,-3 3-2 16,-2-2 0-16,1 2 1 0,-2 0 0 0,2 0 2 16,5 0 0-16,-1 0 0 0,-1 2 0 15,2 2-1-15,-3 2 1 0,-1 2 0 16,-2 0 1-16,0 2 2 0,-5 1 1 15,0 6-2-15,0-2 0 0,-4 0-2 16,-2-2 0-16,-1-1-1 0,2-5 1 16,-4 6 1-16,3-5 1 0,0-2-2 15,-1 2 0-15,4-5-3 0,0 1 1 16,3-4-1-16,-2 0 0 0,2 0-1 16,-2 1 0-16,2-1 1 0,-2 2 0 0,2-2 0 15,0 2 3-15,0-2 3 0,0 3 0 16,6-3 0-16,-2 3-1 0,5-1-1 15,-3 0 0-15,4 1-1 0,0-1 1 16,-6-1-1-16,1 1 0 0,-2 0-1 16,1-1-1-16,1 1 0 0,0-1 0 15,-5-1 1-15,0 0 4 0,0 0 1 16,0 2 3-16,1-2 1 0,-1 1 2 16,0 2-3-16,-11 0 0 0,-4 2-6 15,1-1-4-15,-1-1-5 0,7 0-12 0,-4-3-34 16,4-3-66-16,0-9-137 0</inkml:trace>
  <inkml:trace contextRef="#ctx0" brushRef="#br0" timeOffset="131139.9621">21169 9343 484 0,'0'0'49'0,"0"0"-7"0,0 0-4 15,0 0-9-15,0 0-10 0,0 0-6 16,0 0-5-16,0 0-3 0,0 0-5 0,0 0-1 16,-5-49-3-16,0 49 0 0,-4 1 2 15,-5 9-3-15,-3 5 4 0,2 3-2 16,0 2 2-16,2 3 0 0,2-1 1 15,0 1-2-15,3 0-1 0,3-7-2 16,3 3 2-16,2-8-1 0,0 2 0 0,0-1 0 16,0-3 1-16,4 2 0 15,4-5 2-15,0 0 2 0,2-4 1 16,6-2 1-16,1-2-2 0,5-7 0 16,-1-5 0-16,-2-1 0 0,-1 0 1 0,-2 0 1 15,-2-2 0-15,-4 0 1 0,-1-1 1 16,-2 6-1-16,-3-5 0 0,-2 1-1 15,-2-3 0-15,0-2 0 16,0 6-2-16,-5 1 0 0,0 6-3 0,2 3-8 16,2 0-17-16,1 5-43 0,-2 0-47 15,-4 0-70-15</inkml:trace>
  <inkml:trace contextRef="#ctx0" brushRef="#br0" timeOffset="135342.9296">20907 9343 89 0,'0'0'37'0,"0"0"3"15,0 0-4-15,0 0 1 0,0 0-7 16,0 0-5-16,0 0-3 0,0 0-3 0,0 0-3 16,0 0-1-16,-10-10-1 0,7 9-4 15,2 1-2-15,-1-1-3 0,1 1-1 16,-1-2 0-16,1 2 0 0,-1-1 1 15,1 1-1-15,-1-2 1 0,2 2-2 16,-1-2-1-16,1 2-2 0,-2-2-2 16,2 2 0-16,-1 0-3 0,1 0 2 15,-4 0 1-15,1 0 4 0,-6 7 1 16,2 3 1-16,1-2-3 0,-1 6-1 16,4-5 1-16,0 2 1 0,-1 7 4 0,1-6 2 15,1 6-2-15,1 0 0 0,1-4-2 16,0 4 0-16,0 0 1 0,0-4 1 15,0 6 3-15,0-8 1 16,0 2 2-16,0-1-3 0,0-7-2 0,0 2-4 16,0-8-2-16,0 5 0 0,0 0 0 0,0 0 0 15,0 1 0-15,0-3-1 16,7 0 2-16,8 2-1 0,5-1 2 16,3-4 1-16,5 0-2 0,-1 0-1 15,0-6-1-15,-6 3-1 0,-4 0 0 0,-4 2 1 16,-3 1 0-16,2-2 0 0,-7 2 0 15,1 0 1-15,-1-1 1 0,0-1 2 16,0 1-1-16,5-3 0 0,-6 3 2 16,3-3 0-16,1 1-2 0,-1-4 0 15,0 1-2-15,0-1-1 0,2-5 1 0,-3 4 0 16,4-4 0-16,-3 0 0 0,-1 4-1 16,1-4 0-16,2 0-1 0,-5 4 2 15,3-5-2-15,1 1 3 16,-1-1-2-16,3-1 1 0,-3 2-1 0,-1 4 0 15,-1-2 1-15,-1 0 1 0,0 0 0 16,-1-1-1-16,-2 7 1 0,1-6 0 16,-2 3 2-16,0 1 1 0,1 1 2 15,-1 0-1-15,0 1 0 0,-1-7 3 16,-4 2-3-16,-2-1 0 0,2 2-2 0,-4 0-4 16,-1-3 2-16,-3 1 0 0,0-3 0 15,-3 2 0-15,6 6-1 0,-2-3 1 16,2 5 1-16,0-2 1 15,-6 0 0-15,6 2-6 0,-5-3 4 0,5 2-6 16,-1 2 6-16,-7-2-1 0,7 1-1 0,-8 1-1 16,9 1 1-16,-3 1-2 15,-9 0 2-15,3 0-1 0,0 0 1 16,1 0 4-16,7 3-5 0,2 2 5 16,-2-1-4-16,7-2-1 0,-3 2 0 0,2 0-1 15,-3 2-1-15,1 1 1 0,1 1 0 16,-2 5 1-16,1 2 0 0,2-3 0 15,0 3 1-15,2-5-1 0,0 1 2 16,2 7-1-16,1-6 0 0,0 6 2 16,0-6-2-16,0 1 0 0,0-1 1 0,0-2-1 15,1 2 1-15,-1-7-2 16,2 6 1-16,-1-7 0 0,1 1 0 16,-1 0 1-16,1-1-1 0,1-1 1 15,4 0 2-15,1 2 1 0,3-5 0 0,7 0 1 16,0 0-2-16,5-2 0 0,-2-4-1 15,-2 1-1-15,1 1 0 0,-1-2 0 16,-4 1 0-16,-2 2-1 0,-2 0 0 16,-5 2-2-16,4-2 1 0,-3 3 0 15,4 0 0-15,0 0 2 0,1 0-2 0,-2 0 0 16,-1 0-1-16,2 3-2 0,-4 1 1 16,2 0 0-16,-3 1 0 0,2 0-2 15,-2 1-3-15,3 3-9 16,-5-3-11-16,1 0-18 0,0 3-25 0,-3-3-45 15,-1-1-52-15</inkml:trace>
  <inkml:trace contextRef="#ctx0" brushRef="#br0" timeOffset="136194.9148">22074 9344 425 0,'0'0'53'0,"0"0"-16"0,0 0-15 0,0 0-9 15,0 0-6-15,0 0 3 0,0 0-1 16,0 0 1-16,0 0-2 0,-13-7-3 15,13 5-1-15,-1 2-4 16,1 0 0-16,0 0 1 0,0-2 1 0,0 2 2 16,12-2-1-16,7 0-1 0,4-1-2 15,2-1 0-15,-2 2-2 0,-7-1 0 16,3 1-3-16,-2-1-2 0,-4 3-2 16,8-1-6-16,-9 1-9 0,3 0-15 15,5 0-24-15,-7 0-44 0,6 0-36 0</inkml:trace>
  <inkml:trace contextRef="#ctx0" brushRef="#br0" timeOffset="136427.4729">21895 9684 563 0,'0'0'49'15,"0"0"-9"-15,0 0-12 0,0 0-10 16,0 0-8-16,0 0-7 0,0 0-1 16,0 0-2-16,0 0 0 0,96-42 0 15,-70 32-1-15,2 3-2 0,-1-1-3 16,1 3-2-16,-2 4-12 0,3 1-19 0,-2-3-39 16,2 0-67-16,-1-1-146 0</inkml:trace>
  <inkml:trace contextRef="#ctx0" brushRef="#br0" timeOffset="141762.035">23406 9055 220 0,'0'0'60'0,"0"0"-13"0,0 0-21 16,0 0-12-16,0 0-11 0,0 0-10 15,0 0 0-15,0 0 0 0,0 0 4 0,0-8 5 16,0 8-1-16,0 9-1 0,0 2-3 15,4 5 1-15,-2-1 2 0,-1-3 0 16,2 5 0-16,-3-6 0 0,0 2 1 16,0 1-2-16,0 0 5 0,0-1-2 15,0-6 1-15,0 0 0 0,0-2-3 0,0 1 2 16,0-2 0-16,0 2 4 0,0-6 6 16,0 0 6-16,0 0 11 0,0 2 8 15,0-2-4-15,0 0-6 16,0 0-13-16,0-2-10 0,0-11-5 0,1-4 2 15,5-6-4-15,0 4 3 0,0 1-2 16,1 0-1-16,2 2-1 0,-2 5 0 16,0-1 0-16,-1 6 0 0,1-1-1 15,3 0 0-15,-1 3 1 0,1-1 0 16,1 2 1-16,0 2-2 0,-1 1 1 0,6 0 0 16,-3 1 1-16,5 8 1 0,-7-3 1 15,0 5 0-15,-4 3 2 0,-1-1 0 16,0 3 1-16,-3 0 2 0,-3 2 4 15,0 2-2-15,-3 3 3 0,-1-7-5 16,-2-4 0-16,1-4-1 0,2-3 3 16,1-1-1-16,-2-1 5 0,1 0 3 15,0 1 4-15,1-2 3 0,2-2-2 16,0 0-6-16,-1 0-6 0,-2 0-3 16,0-9-3-16,0-6-2 0,1 3-4 0,2-6 4 15,0-2-3-15,0 3 4 0,6-4 1 16,2 4 0-16,-4 7-1 0,4-2-1 15,-2 4 0-15,0 1-2 0,0-1 0 16,1 3 0-16,2 0 1 0,1 3 0 16,3 0 1-16,3 2 1 0,4 5-2 0,-2 4 3 15,-1 4-1-15,-3 2 1 0,2 1 0 16,-4 1 1-16,1 2 4 0,-2 3-4 16,-2 0 3-16,-1-1-4 15,-3-4-1-15,-1-1 0 0,-2-6 1 0,-1 1 0 16,2 0-1-16,-3-8 0 0,2 4-1 15,-2-7-2-15,0 0 1 0,0 0 0 16,1 2-2-16,-1-1-5 0,0 0-9 16,2 1-18-16,-2-2-44 0,1 2-40 15,-1-2-72-15</inkml:trace>
  <inkml:trace contextRef="#ctx0" brushRef="#br0" timeOffset="148143.1236">24521 9010 75 0,'0'0'24'16,"0"0"-4"-16,0 0 2 0,0 0 0 15,0 0 3-15,0 0 2 0,0 0 2 0,0 0 0 16,0 0-3-16,-8-14-2 0,8 13-2 15,-1-1-1-15,1 2-3 0,0-1-2 16,-2 1-2-16,2-2-3 0,0 2 1 16,0-1-4-16,0 1-2 0,-1-1 1 15,1 1-3-15,0-2 3 0,0 2 0 0,0-1 0 16,0 1 1-16,0 0 1 0,0-2 0 16,0 2-2-16,0 0 0 0,0 0 0 15,-1 0-2-15,1-2-1 16,0 2-1-16,0 0-1 0,0 0 0 0,0 0 2 15,0 0-3-15,0-1-1 0,0 1 0 16,0 0-1-16,0 0 1 0,0 0 1 16,0 0-2-16,0 0 2 0,0 0-2 15,0 0 2-15,0 0-1 0,0 0 0 16,0 0-1-16,0 0-2 0,0 0 4 0,0-2-1 16,0 2 2-16,0 0-1 0,0 0 0 15,0 0-1-15,0 0 1 0,0 0 1 16,0-2-1-16,0 2 1 15,0 0-1-15,0 0 1 0,0-1-2 0,0 1 0 16,0 0 0-16,0 0 0 0,0 0 0 16,0-1 0-16,0 1 0 0,0 0-2 15,0 0 0-15,0 0 0 0,0 0-1 16,0 0 1-16,0 0-3 0,0 0 0 16,0 0 1-16,0 0-2 0,0 0 1 0,0 0 0 15,0 0 1-15,0 0 1 0,0 0 1 16,0 0 0-16,0 0-1 0,0 0 1 15,0 0 2-15,0 0-1 0,0 0 2 16,0 0 0-16,0 0-1 0,0 0 1 16,0 0-1-16,0 0 0 0,0 0 0 0,0 0 1 15,0 0-1-15,0 0 2 16,0 0 0-16,0 0-1 0,0 0 0 16,0 0 1-16,0 0 1 0,0 0 1 15,0 0-1-15,0 0 0 0,0 0-1 0,0 0 0 16,0 0 1-16,0 0-1 0,0 0-1 15,0 0 0-15,0 0 1 0,0 0-2 16,0 0 0-16,0 0-1 0,0 0 0 16,0 0-1-16,0 0 0 0,0 0 0 15,0 0 1-15,0 0 1 0,0 0 0 0,0 0 0 16,1 0 0-16,2 4 0 0,0 1 0 16,-2 0-1-16,4 3-1 0,-4-3 1 15,2 4 1-15,3 0 0 16,-4 0 0-16,4 5 1 0,-3-3-1 0,5 3 1 15,-2-1 0-15,2 0-1 0,2 4-1 16,-4-6 1-16,1 0 0 0,2 1 0 16,-3 1 5-16,2 2-4 0,-2-2 2 15,1-3-2-15,0 2-1 0,-1-4 0 16,-1-1 1-16,-1 1-1 0,-1-3 0 0,0-2 0 16,1 1 0-16,-3-1 0 0,2 1 0 15,-1-2 0-15,1 3 0 16,-3-5 0-16,0 0 1 0,0 0 1 15,1 1 1-15,-1-1 2 0,2 0 0 0,-2 3 0 16,1-3-3-16,-1 0-1 0,2-3-1 16,1-7 2-16,-1 0-1 0,3-9-1 15,-2 2-3-15,1-1 5 0,0-5-6 16,1 1 4-16,-2 6 0 0,-1 0 0 16,0 3 1-16,1 2-1 0,-2-2 4 0,2 2-4 15,-1 1 0-15,2-2-1 0,-1 1-3 16,0-1 2-16,-1 2 0 0,3-1-1 15,-2 2 0-15,-2 4-3 0,2 1 0 16,-1-1-7-16,-1 1-11 0,4-5-18 16,0 1-20-16,1 2-22 0,1-5-16 0,2 1-36 15</inkml:trace>
  <inkml:trace contextRef="#ctx0" brushRef="#br0" timeOffset="155774.571">24862 8672 133 0,'0'0'29'16,"0"0"-5"-16,0 0-3 0,0 0 1 15,0 0 0-15,0 0-4 0,0 0-3 16,0 0-6-16,0 0 0 0,0 0-1 0,-7-15 1 16,5 12-4-16,2 2 1 0,0 0-2 15,0-1-2-15,0-3-2 16,0-2 2-16,0-4 1 0,0 3-1 15,5 0 1-15,-1 0-1 0,2 2 0 0,1-1-1 16,-1 0 1-16,0 1-2 0,1 0 0 16,1 2-2-16,3 0 1 0,2-3 0 15,-2 4 1-15,4 0-3 0,-4 2-2 16,1 1-2-16,2 0 0 0,1 4 3 16,-4 1 1-16,2 4 2 0,-6 1-1 0,1 3 1 15,-2-1 4-15,-3 5 2 0,-3 1 5 16,0 3 1-16,-3 6-1 0,-8-2 2 15,0 0 5-15,-5 0 6 0,0-1-1 16,-3-1-3-16,2-2-7 0,1-3-7 16,4-6-1-16,2-3 2 0,4-1-3 15,4-5 1-15,-1 0 0 0,3-3-2 16,0 0 0-16,0 0 0 0,0 2 1 16,-2-2 0-16,2 1 0 0,-1-1-2 15,1 2-3-15,-2-2-3 0,2 1 1 0,0-1 2 16,0 3 4-16,5 3 4 0,2-1-1 15,7 0-1-15,2-3-1 0,6 0-3 16,4-2 0-16,-1 0-3 0,1 0 0 16,-2 0-8-16,1 0-10 0,-9 0-21 15,2-2-38-15,3 2-30 0,-10 0-53 0</inkml:trace>
  <inkml:trace contextRef="#ctx0" brushRef="#br0" timeOffset="156262.0077">24325 9632 458 0,'0'0'47'0,"0"0"-11"15,0 0-13-15,0 0-9 0,0 0-5 16,0 0-5-16,0 0-1 16,0 0 0-16,0 0-2 0,0 0 0 15,109-58 0-15,-67 51-1 0,0 1 0 0,4 2-1 16,-1-1-1-16,2 2-1 0,0-2 1 15,0 1-3-15,0-1-3 0,-1-1-1 16,-1-1-10-16,-2 2-9 0,-4 1-16 16,-2-1-19-16,-6-1-27 0,-3 3-27 15,-8-1-53-15</inkml:trace>
  <inkml:trace contextRef="#ctx0" brushRef="#br0" timeOffset="156974.6605">24498 9944 328 0,'0'0'44'0,"0"0"-4"16,0 0-5-16,0 0-10 0,0 0-10 16,0 0-11-16,0 0-4 0,0 0-4 0,0 0 0 15,0 0 2-15,-9-36 1 0,9 36 2 16,0 0 0-16,3 0-1 0,8 0 0 15,-2 4 2-15,4 2-3 0,-2-3 2 16,0-1 1-16,-1 0-2 0,1 1 3 16,7-1-1-16,-7 0 0 0,8-2 0 0,0 0-2 15,1 0 3-15,3-3-3 0,0-5 3 16,-1 0-2-16,-4 1 0 16,-4-1 2-16,-4 0 1 0,-3 4-1 15,0-4-3-15,-1 3 2 0,-1-5-3 0,-1 2 4 16,-1-4 2-16,0 2 1 0,-2 5-1 15,-1-8 1-15,0 2-5 0,-1 0-1 16,-6-2 1-16,-2 2-1 0,0 5 1 16,-2-1 1-16,2 4-2 0,-4 3 1 15,-2 0-1-15,0 0 0 0,-3 3 0 0,2 4-1 16,3 4 1-16,0-1-1 0,2 2 0 16,-1 2 0-16,1 0 4 0,2 2-2 15,0 0 2-15,3-4-5 16,1 2 1-16,2-4 0 0,1 1 0 0,2 1 1 15,0 1 0-15,0 3 0 0,3-2 0 16,4 6 2-16,-2-8-1 0,0 3 3 16,1-3-3-16,-3-3 1 0,3 4-1 15,-2-3 1-15,-2-2 1 0,1 3 1 16,-2-1 3-16,2 0 1 0,-3-6-1 0,1 3-2 16,-1-1-1-16,0 0 0 0,-1 4-1 15,-6 7 2-15,-6-4-5 16,-5 6-4-16,-3-4-8 0,-7 1-15 15,-4 0-30-15,2 0-49 0,-5 0-50 0</inkml:trace>
  <inkml:trace contextRef="#ctx0" brushRef="#br0" timeOffset="165802.3751">18843 10919 166 0,'0'0'29'0,"0"0"-12"16,0 0-10-16,0 0-4 0,0 0 3 16,0 0 6-16,0 0 5 0,0 0 1 15,0 0 2-15,0 0-1 16,0 54-3-16,0-36-1 0,2-1-3 0,-2 3-3 15,0 2 0-15,0-5-3 0,0-1-1 16,0 3-3-16,-3-9-2 0,1 8 4 16,1-6 0-16,-1-7-2 0,2 2 2 15,0-7 1-15,-1 0 9 0,1 0 10 16,0 1 10-16,0 1 2 0,-2-1 0 0,2-1-12 16,0 2-8-16,0-2-9 0,-1 0-4 15,1-6 2-15,0-8-2 16,0-4 0-16,0-1-2 0,0-5 0 0,1 3-1 15,4 3-2-15,-2 3 0 0,3 1 0 16,0 2-3-16,-1 4 2 0,2 0-2 16,1 4 1-16,-2 3 1 0,5 1 0 15,6 0 1-15,1 2 0 0,2 8 1 16,-1 1-1-16,-3 2-1 0,0 1 2 16,-5-2-1-16,2 1 1 0,-4 2 1 0,-2-4 0 15,-1 1 0-15,-3-3-1 0,-2-4 1 16,3 1-1-16,-2-3 2 15,-1 1 2-15,1 1 2 0,-1 0 5 0,-1-5 3 16,0 0 2-16,0 0-2 0,0 0-2 16,0 0-4-16,0 0-3 0,0-6-2 15,0-5 1-15,-1 0-1 0,-1-2-3 0,2 1-2 16,0-1 1-16,0 1-1 16,0 3 2-16,3-2-1 0,-1 7 0 15,-1 1-1-15,1-2-2 0,1 2 1 0,-2-1-1 16,5-2 0-16,-2 4 1 0,8 0 1 15,1 1-1-15,3 1 0 0,3 3-1 16,-1 5 0-16,1 2-2 0,-2 2-3 16,2 1-3-16,-1 2-9 0,0-1-11 15,0 1-11-15,1 0-9 0,-2 0-10 0,-1 0-5 16,1-3-7-16,1-1 3 0,-1-2 9 16,-4-4 17-16,3-2 18 0</inkml:trace>
  <inkml:trace contextRef="#ctx0" brushRef="#br0" timeOffset="166346.8291">19585 11000 101 0,'0'0'65'16,"0"0"14"-16,0 0 3 0,19-92-6 15,-18 81-14-15,-1-3-15 0,0 2-11 16,0 6-8-16,0-5-8 0,0 7-5 0,0 0-6 16,0-1-5-16,0 5-4 0,0-2-3 15,-4 2-1-15,-6 0 1 0,-5 10 1 16,-6 6-1-16,1 4-2 0,2 3 1 15,2 2-2-15,5 3-2 0,2-3 0 16,2 1 1-16,3-6-2 0,2-2 0 16,2-1-4-16,0-5-2 0,2 3 1 15,1-6-7-15,-1-5 6 0,7 0 2 16,-3-3 8-16,2-1 11 0,7 0 4 16,-6-9 3-16,1 2 3 0,-4-7-3 0,1-3 3 15,-5 0 0-15,3 1-1 0,-2-1 2 16,-2 5 3-16,1 0 0 0,1 0 1 15,-3 6-5-15,1 0-4 0,-1 6-5 16,0-2-4-16,0 2-4 0,2-1-4 16,-2 1 0-16,4 0 1 0,1 4 1 15,3 8 3-15,-1 8 0 0,-1 3 0 0,-2 4 0 16,-2 2-2-16,-1 3 2 16,-1 0 3-16,0 1-4 0,0 1 5 15,-1-1-5-15,-4-1-2 0,3-2 3 0,-4-1-3 16,1-3 0-16,-1-2-1 0,1-7 0 15,-1-2-1-15,3-5 2 0,2-5 0 16,-1 0 3-16,2-5 3 0,-1 0 2 16,1 0 3-16,-2 0-1 0,-4 0-1 15,-5 0-2-15,-2-8 0 0,-2-4-1 0,1-1 1 16,4-4-2-16,1-1-1 0,4 4-1 16,2-3 0-16,1-3-4 0,2 1-3 15,6-7-3-15,7 5-4 16,3 1-4-16,4 3-12 0,2 3-11 0,1 4-35 15,7 4-39-15,4 1-36 0</inkml:trace>
  <inkml:trace contextRef="#ctx0" brushRef="#br0" timeOffset="166725.5449">18635 11714 592 0,'0'0'37'16,"0"0"-6"-16,0 0-14 0,0 0-9 0,0 0-8 15,0 0 0-15,0 0 0 0,0 0 2 16,84-8 0-16,-28 0-1 16,11-1 0-16,7-1-1 0,7-1 0 15,0 0-4-15,1 2-1 0,0 2-4 0,-2 2-12 16,0 2-6-16,-4 2-4 0,1 1-18 15,-5 0-24-15,2 1-36 0,-3 3-59 16</inkml:trace>
  <inkml:trace contextRef="#ctx0" brushRef="#br0" timeOffset="167866.031">19318 11996 381 0,'0'0'61'16,"0"0"-19"-16,0 0-12 0,0 0-14 16,0 0-6-16,0 0-5 0,0 0-4 0,0 0-2 15,0 0 0-15,-61-34 1 0,43 45 1 16,-5 6 0-16,3 1 1 0,1 6-3 15,1 1 2-15,3 2-1 0,-1 3 0 16,5 0-3-16,1 3 0 0,2-3 0 16,5 0 0-16,2-2-1 0,1-3 0 15,1-3-2-15,8-1-4 0,4-4-4 16,3-5-1-16,3-5-6 0,4-2 0 0,4-4 5 16,1-1 4-16,4-4 12 15,1-5 6-15,-5-2 7 0,-2-1 5 0,-5-3 5 16,-2 0 1-16,-6-2-4 0,-1 0 5 15,-4 4-3-15,-4-1 2 0,-1 5-3 16,-1-5-8-16,-1 1-4 0,-1 2-4 16,0 0-1-16,-4 3-3 0,-2-2-3 15,-5 7-1-15,-5 1-1 0,-4 2-1 0,-5 8 1 16,3 7 0-16,2 4-5 0,1 2-1 16,3 2-4-16,2 1-2 0,4 2-1 15,1-2-8-15,2 0-6 16,3-8-4-16,1 3-4 0,3-7-1 0,0 0 0 15,0-1-5-15,4-3 11 0,2 0 11 16,-4-4 20-16,7-1 16 0,-3-3 5 16,5 0 6-16,3 0-2 0,-6-2 3 15,4-7-5-15,-3-2 1 0,-5 4 3 16,3-8 0-16,-2 0-2 0,0-3-1 0,1-2-1 16,0 0-2-16,0 0-3 0,1-1-3 15,3 1-5-15,-1-2 0 0,-1 3-3 16,1 5 2-16,-2 2 0 0,-2 3 0 15,-3 5 1-15,3-4-1 0,-4 3-1 16,1 1 0-16,1 1-1 0,-3 3-1 16,0-2 0-16,0 2-5 0,0 0 0 15,0 0-1-15,0 0-2 0,1-3-1 16,6 2 0-16,-3 0-2 0,7-3 3 16,4 0 0-16,2 1 2 0,0-2 3 0,0 3-3 15,2 0-1-15,-7 0-2 0,8 1 0 16,-2-2 2-16,-6 3-1 0,7-1 1 15,-7-2 1-15,-7 3 2 0,6-1 1 16,-4 1 3-16,-2 0 0 0,4-1 3 16,-4-1 1-16,-1 0 4 0,1 1 2 0,-5 1 0 15,0-1 1-15,0 1-3 16,2 0-3-16,-2 0-4 0,0 0-2 16,0 0-1-16,0 0-1 0,-8 2 0 15,-4 9 0-15,-5 3-1 0,3 2 0 0,1 3-1 16,2 1 2-16,1 0-1 0,2 1 0 15,0 0 0-15,2 0-1 0,3-7-1 16,0 2 0-16,2-5-3 0,1 1 4 16,0 2-2-16,0-5 1 0,0 3 1 15,0-7 1-15,1 1 0 0,-1-6 2 0,0 0 1 16,0 0 2-16,0 1-1 0,2 0 2 16,-2 1 0-16,0-1-2 0,0 1-2 15,0 3-2-15,-9 2-1 16,-8 4 0-16,-8 3-4 0,0-2 0 0,-1 1-10 15,2-1-10-15,1 1-17 0,10-6-28 16,3-1-23-16,7-2-19 0,3-4-38 16</inkml:trace>
  <inkml:trace contextRef="#ctx0" brushRef="#br0" timeOffset="168341.8332">19795 12254 546 0,'0'0'48'0,"0"0"-11"0,0 0-13 16,0 0-7-16,0 0-5 0,0 0-3 16,13-79-4-16,-10 75 0 0,-3 4-2 15,0-2 1-15,0 2-4 0,1-2-1 16,1 1-4-16,-2 1 0 0,1-2 0 16,-1 2 0-16,0 0 3 0,2 2 2 0,-2 11-1 15,0 7 2-15,0 4-2 0,-3 2 1 16,-5 2 0-16,1-2-1 0,-2-1-2 15,1 0 1-15,2-9-7 0,5 1-2 16,1-6-4-16,0-2-1 0,4 1 3 16,3-4 1-16,8 1 7 0,-1-6 0 0,3-1 5 15,5-3 1-15,-1-7 4 16,-3-1 2-16,1-6-1 0,-2-1 1 16,1-5 1-16,-5-3 0 0,1-3 0 15,-4-2 0-15,-2 1 4 0,-3-1 0 0,0 1-2 16,-3 0-2-16,-2 5-1 0,0 2-3 15,-4 3 3-15,0 7-2 0,-2 0 0 16,0 6-1-16,-1 1-4 0,-1 0 1 16,3 3-2-16,-5 1-4 0,0 2 2 15,-8 3-2-15,-2 6 1 0,4 3-1 0,2 5-2 16,5-4-1-16,5 1-1 0,2 2-3 16,2 0-4-16,6 5-2 0,6-4-3 15,5 0-6-15,3-4-11 16,2 0-19-16,0-2-18 0,2-3-24 0,-8-1-11 15,3-3-25-15</inkml:trace>
  <inkml:trace contextRef="#ctx0" brushRef="#br0" timeOffset="169550.1524">21089 11325 207 0,'0'0'52'0,"0"0"-10"16,0 0-10-16,0 0-9 15,0 0-6-15,0 0-1 0,0 0 1 16,0 0 0-16,0 0-2 0,0 0-4 16,-40-65-5-16,42 39-1 0,6 2 1 0,2-1-5 15,3 0 3-15,0-3-3 0,2-1 3 16,-1 2 0-16,-1-2 0 0,0-1 2 15,-3-1-3-15,-3-1 2 0,0 2 1 16,-4 2 2-16,0 6 2 0,-3 1-1 16,0 9-1-16,0 0-3 0,0 1-1 0,0 7 0 15,-1-2-3-15,1 6-4 16,-2-1-1-16,-3 1-2 0,-3 7 2 16,0 8 1-16,-4 7 3 0,4 6-1 15,3 1-2-15,5 1-2 0,0-1 0 0,5 1 1 16,6-2 0-16,2-3 0 0,4 0 0 15,2-4-1-15,4-2 0 0,3-2 3 16,0-3 0-16,-2-3 2 0,-6-4 2 16,-2 1 2-16,-7-4-2 0,-5-2 4 15,1 1 0-15,-5-3 5 0,0 0 2 0,0 0 2 16,0 1-4-16,0-1-2 0,0 3-1 16,-9 2-2-16,-7 1 1 15,-3 0-2-15,5-1-4 0,-1-1 0 16,4-1-1-16,5-1-2 0,2-1-3 0,4-1-2 15,-2 0-5-15,2 0-6 0,-1 0-1 16,1 2-7-16,0-2-1 0,0 0-4 16,11-2-2-16,8-8 3 0,7-4 7 15,-2-1 9-15,0-1 8 0,-3 3 9 16,-6 2 9-16,-5 2 5 0,-4 3 11 0,-3 3 3 16,0 0 3-16,-3 3-4 0,0-2-8 15,0 2-9-15,1 0-4 0,-1-1-6 16,2 1-4-16,-2 0 1 0,1 0 0 15,5 0 1-15,1 4 2 0,2 6 1 16,1 4-1-16,-2-6-3 0,0 4 1 16,-3 1 0-16,1 1-4 0,1 1 2 15,-2 0-7-15,-1 0-4 0,-2-5-8 16,-1 7-21-16,-1-6-20 0,0-4-27 16,-1 3-20-16,-2-7-69 0</inkml:trace>
  <inkml:trace contextRef="#ctx0" brushRef="#br0" timeOffset="169723.5146">21477 10931 449 0,'0'0'60'16,"0"0"-18"-16,0 0-18 0,0 0-13 15,0 0-11-15,0 0-12 0,0 0-4 0,0 0-7 16,0 0-3-16,8-30-23 0,8 37-29 15,4 3-29-15,1 3-39 0</inkml:trace>
  <inkml:trace contextRef="#ctx0" brushRef="#br0" timeOffset="170134.1363">21694 11099 136 0,'0'0'38'0,"0"0"1"16,0 0-4-16,0 0-9 0,0 0-8 16,0 0-4-16,0 0-1 0,-19 86-4 15,17-75-1-15,1 1-1 0,-4 5 1 16,3-6 1-16,-3 5-2 0,4-7-1 0,0-4-3 16,-1 0 1-16,2-5 5 15,-1 0 12-15,1 0 14 0,0 1 8 0,-2-1-3 16,2 1-10-16,0-1-11 0,-1 0-8 15,1-1-1-15,-2-13 1 0,2 0-7 16,0-5 3-16,0-1-5 0,0 8 3 0,0-8 0 16,3 9-1-16,0 1-1 15,0 1-2-15,-2 4-1 0,6-3-3 16,-4 6 1-16,0-1-1 0,0 0-1 16,3 3 1-16,4 0 1 0,7 0 1 0,4 7 1 15,-5 2 1-15,-2 3-3 0,-1 3 0 16,-1 2 2-16,-1 1-5 0,-2 4 3 15,0-2-11-15,-2-1-4 0,-2-5-11 16,-2 0-21-16,0-5-20 0,-1-5-27 16,-1 8-13-16,1-7-5 0,-2-1-3 0</inkml:trace>
  <inkml:trace contextRef="#ctx0" brushRef="#br0" timeOffset="170617.3155">22049 11080 446 0,'0'0'60'0,"0"0"-13"0,0 0-20 15,0 0-10-15,0 0-10 0,0 0-3 0,0 0-1 16,0 0 0-16,0 0-1 0,0 0 2 16,6 25-3-16,-6-1 0 0,-3 2 4 15,0 1-5-15,0 2 4 16,0 0-7-16,2-3 0 0,-1-6-1 0,2 1-1 15,0-3-2-15,0-4-6 0,0 2-3 16,0-7-3-16,0-4-4 0,0-1 4 16,5-4 5-16,2-1 6 0,5-7 6 15,4-10 10-15,-2-5 3 0,1-4 5 16,-2-3 5-16,-1-5-2 0,-3 0 5 0,-1-1-3 16,-4 1 3-16,-2 3-2 0,-2 1-3 15,0 5 0-15,0 8-2 0,-2 3-3 16,1 5-6-16,-1 5-2 0,1 0-4 15,1 5-1-15,0-2-1 0,-2 2-4 16,-4 0 1-16,-7 0 0 0,-8 9 0 16,-5 4 0-16,1 5-1 0,5 5-1 15,2 0 0-15,5 0-2 0,3-6-2 16,6 1-4-16,4-1-1 0,4-1 4 16,11 4-2-16,5-6 7 0,6-4-5 0,4-2-3 15,2-6 2-15,2-2 1 0,-1 0 5 16,3 0 2-16,-3-4 0 0,0-2 2 15,-1 0-4-15,-2 0-11 0,-9 3-12 16,-1 0-34-16,2 3-43 0,-8 0-50 16</inkml:trace>
  <inkml:trace contextRef="#ctx0" brushRef="#br0" timeOffset="170959.8768">23005 11311 655 0,'0'0'31'15,"0"0"-11"-15,0 0-8 0,0 0-7 16,0 0-6-16,0 0-1 0,0 0-2 0,0 0 0 16,0 0-2-16,99-64-7 0,-72 61-13 15,2 3-14-15,-3 0-24 0,-7 0-37 16,1 0-34-16,-4 0-78 0</inkml:trace>
  <inkml:trace contextRef="#ctx0" brushRef="#br0" timeOffset="171140.859">22927 11459 603 0,'0'0'51'0,"0"0"-22"15,0 0-17-15,0 0-7 0,0 0-5 16,0 0-3-16,78-16-4 0,-50 10-11 16,0 2-22-16,3-1-54 0,2 5-91 0,-1-3-117 15</inkml:trace>
  <inkml:trace contextRef="#ctx0" brushRef="#br0" timeOffset="173174.7742">24108 11008 139 0,'0'0'49'0,"0"0"-5"0,0 0-4 15,0 0-5-15,0 0-7 0,0 0-3 16,0 0-5-16,0 0-6 0,0 0-6 16,0 0-4-16,0-35-2 0,0 33-5 0,0 2 0 15,0-1-5-15,0 1 3 16,0 0 4-16,0 0 2 0,0 0 4 16,0 0-1-16,0 6 1 0,0 6-3 15,0-1 1-15,2-2-1 0,-1 3 0 0,1 0-2 16,-1-1-1-16,1-1 1 0,-1 2 0 15,-1-7 0-15,2 1 0 0,-2-2-1 16,0 3 1-16,0-3-2 0,0 2 4 16,0-6-2-16,0 0 2 0,0 0 2 15,0 2 5-15,1-1 7 0,-1 1 11 0,0-1 3 16,0 1 7-16,0-2-10 0,0 0-11 16,0 0-5-16,2-2-9 15,-1-8-1-15,1-3 2 0,2-3-1 16,1-1-3-16,1 0 0 0,3-5 0 0,0 7-3 15,2 0 2-15,-1 1 1 0,-1 4-3 16,3 3 3-16,-1-1-3 0,3 2 2 16,1-1 0-16,1 7 0 0,-1 0 1 15,0 0-2-15,1 3 2 0,0 6-2 16,-6 3 2-16,-4-1 1 0,-1 4 2 0,-4 2 1 16,-1 1 1-16,0 6-2 0,-7-3 1 15,-1-2-1-15,-2-3 1 16,2-4 0-16,0 0-1 0,4-5-1 0,1-4 0 15,0 1 1-15,3-4 1 0,-1 0 2 16,1 0 3-16,0 1-2 0,-2-1 0 16,2 0-3-16,0 0-1 0,0 0-1 15,0-5-1-15,0-6 0 0,5-6-1 16,2-1 1-16,2-3 0 0,1 1 1 16,-2 0-2-16,3 2 1 0,0 3-1 0,-4 3-2 15,1 3 1-15,-3 3-1 0,1-1 1 16,3 3 1-16,1 3 0 0,3 1 1 15,3 0-1-15,4 3 0 0,-4 4-1 16,0 4-2-16,-3 1 3 0,-1 2-1 16,-1 1 0-16,-2 5-2 0,0-2 0 0,-1 1-8 15,-2 3-5-15,-2-7-9 16,-2 1-18-16,-2 3-15 0,0-1-31 16,-3 0-12-16,0-2-18 0</inkml:trace>
  <inkml:trace contextRef="#ctx0" brushRef="#br0" timeOffset="173602.914">24972 10926 547 0,'0'0'50'0,"0"0"-15"16,0 0-13-16,0 0-7 0,0 0-6 15,0 0-4-15,0 0-3 0,0 0-2 16,0 0-1-16,23-52-1 0,-10 59 2 0,6 6-1 16,0 5 0-16,1 3 0 0,0 0 1 15,-3 4-2-15,2-3 2 0,-4 2-3 16,0-3 0-16,-3-3-1 0,0-2 1 15,-4-3-1-15,1-3 2 0,-3-2 2 16,-3-5 0-16,0 1 2 0,-3-4-2 16,0 0 4-16,0 0 1 0,7 0-1 15,2-3 0-15,2-7-2 0,5-7-1 16,-4-4 2-16,-1-5-1 0,-2-4 1 16,0-2-3-16,-2-1 1 0,0-2-2 0,-1 3 1 15,-2 3-2-15,-1 9-1 0,0 2-3 16,-2 7-10-16,1 6-12 0,-1 0-31 15,-1 5-44-15,2-5-54 0,-1 0-66 16</inkml:trace>
  <inkml:trace contextRef="#ctx0" brushRef="#br0" timeOffset="174059.0663">25411 10467 402 0,'0'0'63'0,"0"0"-13"16,0 0-15-16,0 0-13 0,0 0-12 15,0 0-6-15,0 0-3 0,0 0-2 16,0 0 0-16,0 0-3 0,32-57 1 15,-20 57 3-15,1 1 0 0,3 7 2 16,0 1-1-16,-3 2 1 0,0 1 0 16,-2 0-1-16,2 1 0 0,-3 3 0 15,-2-4 5-15,-4 3-6 0,-2 3 5 16,-2 0-3-16,0 0-2 0,0-2 0 0,-5-1-1 16,-1 0 0-16,2 1 0 0,-1-3 1 15,3-3-1-15,-1 1-1 0,-1 0 1 16,1-2-2-16,0 2-1 0,1-7-2 15,2 2 2-15,0-6 0 0,0 5 1 16,0 1 3-16,0-2-1 0,0 2 2 0,0-2 0 16,2-2 0-16,1 2 0 15,5-1-1-15,-2-1 0 0,6-2-1 16,6 0-4-16,0 0-5 0,-1-2-15 16,-1-1-19-16,3-1-39 0,1 4-30 0,0 0-62 15</inkml:trace>
  <inkml:trace contextRef="#ctx0" brushRef="#br0" timeOffset="174482.4548">24489 11589 528 0,'0'0'61'16,"0"0"-23"-16,0 0-11 0,0 0-11 16,0 0-5-16,0 0-5 0,0 0-4 15,0 0-2-15,0 0-1 0,0 0 1 16,13-21 1-16,17 18 1 0,17-2 0 0,7 2-2 16,12-3 0-16,3-1 0 0,6-1-3 15,2-2-3-15,-1 3-6 0,0 0-12 16,-1 0-10-16,-1 1-17 15,-3 0-8-15,1-1-18 0,-1-1-16 0,-3-1-4 16,-3 2-18-16</inkml:trace>
  <inkml:trace contextRef="#ctx0" brushRef="#br0" timeOffset="175045.8407">24982 12037 551 0,'0'0'30'0,"0"0"-7"15,0 0-4-15,0 0-7 0,0 0-6 16,0 0-5-16,0 0-3 0,0 0 0 16,0 0-1-16,45-70 1 0,-31 64-2 15,-3 3 2-15,0 0-2 0,1 0 2 0,-8 1 1 16,6-1 1-16,-6 2 2 0,2-4 0 16,1 1 1-16,1-4-1 0,2-4 2 15,-2-5-1-15,3-4-4 16,-2 0 5-16,-1-1-4 0,-4 7 8 0,-1 0 5 15,-1 6 0-15,-2 3-2 0,0-6-2 16,0 6-5-16,0-5-2 0,-3 0 0 16,-5 6-1-16,1 0-1 0,-4 5 0 15,-1 0-1-15,2 3 0 0,-3 7-1 16,4 6 2-16,2 2 0 0,1 3 0 0,2 5 4 16,3 1-5-16,-1 2 4 15,2 2-4-15,0-1-3 0,2-2 2 0,6 2-2 16,-1-3 2-16,2 0-2 15,-2-1 2-15,2-2-1 0,-5-5 0 0,-2-1 1 16,-2 0 2-16,-2-1-1 0,-9 2 3 16,-2-3-1-16,-6-4 0 0,-3-3 1 15,-5-3-1-15,-4-3 0 0,-1-1-1 16,1-1-3-16,0-1-12 0,-1 0-36 16,9 0-84-16,3-6-169 0</inkml:trace>
  <inkml:trace contextRef="#ctx0" brushRef="#br0" timeOffset="176376.6431">24262 10753 257 0,'0'0'49'0,"0"0"-9"16,0 0-3-16,0 0-9 0,0 0-10 16,0 0-7-16,0 0-3 0,0 0 7 15,0 0 5-15,16-9 3 0,-8 20 0 0,-2 8-4 16,-2 3 3-16,-2 5-1 0,-2 4-2 16,-3 7-7-16,-7 5 0 0,-6 3-8 15,-4 6 1-15,-4 5 1 16,-3 0-5-16,-3 3 1 0,-2 0-5 0,-1 1-3 15,1-2 1-15,3-3-8 0,4-5-5 16,7-8-27-16,6-6-35 0,6-13-46 16,8-10-67-16</inkml:trace>
  <inkml:trace contextRef="#ctx0" brushRef="#br0" timeOffset="177216.9753">19169 10897 44 0,'0'0'11'16,"0"0"9"-16,0 0 13 0,0 0 7 15,0 0 4-15,0 0 1 0,0 0-4 16,0 0-3-16,-25 82-3 0,23-70-4 16,1 2-2-16,-1 6-6 0,0-2-1 0,1 6-5 15,-4-1-4-15,-1 2 3 16,-2 6 5-16,-8 7 0 0,-3 4-2 16,-7 8-4-16,-5 3-8 0,-3 5-3 15,-5 3-2-15,-2 0-3 0,4-2-3 0,0-3-8 16,6-4-14-16,3-10-49 0,7-7-78 15,9-10-124-15</inkml:trace>
  <inkml:trace contextRef="#ctx0" brushRef="#br0" timeOffset="179086.225">20518 13376 623 0,'0'0'0'0,"0"0"10"0,0 0-10 16,0 0 8-16,0 0 1 0,0 0-6 16,0 0-3-16,0 0 1 0,0 0 0 15,-9-12-1-15,12 22 1 0,6 7 0 16,2 4-1-16,1 0 1 0,-2 2-2 0,3 1 1 16,-1 1-1-16,-1 0 2 0,-1 2-1 15,1-4 0-15,-2 0 0 0,0-3 1 16,-1-6-2-16,-3-1 1 15,-2-4-1-15,-1-4 1 0,2 0 0 0,-4-5 1 16,0 0 5-16,0 0 1 0,1 0 2 16,4 0-1-16,0-11-2 0,6-8-4 15,2-12 1-15,-2-5-1 0,2-3 1 16,2 2-2-16,-2 0 3 0,0 2-4 16,-2 5 0-16,2 1-2 0,-4 5-2 0,-2 7-2 15,1 4-3-15,-3 5-20 0,-2 5-47 16,0 0-68-16,-3 3-99 0</inkml:trace>
  <inkml:trace contextRef="#ctx0" brushRef="#br0" timeOffset="179400.1308">21347 13670 648 0,'0'0'28'0,"0"0"-9"0,0 0-4 15,0 0-7-15,0 0-6 0,0 0-3 16,0 0-1-16,0 0 0 0,0 0-1 15,60-79 1-15,-29 70-3 0,-1 2-1 16,2 0-6-16,-3 3-9 0,-6 1-17 16,-4 3-19-16,-5 0-23 0,-8 0-25 15,6 0-12-15,-7 2-4 0,-1 0-27 16</inkml:trace>
  <inkml:trace contextRef="#ctx0" brushRef="#br0" timeOffset="179548.1204">21333 13798 267 0,'0'0'77'0,"0"0"-13"16,0 0-7-16,0 0-18 0,0 0-15 15,0 0-7-15,0 0-9 0,83 53-8 16,-51-53-9-16,4 0-22 0,6-5-43 16,3-2-66-16,7-2-133 0</inkml:trace>
  <inkml:trace contextRef="#ctx0" brushRef="#br0" timeOffset="181236.2687">23172 13502 336 0,'0'0'0'0,"0"0"34"16,0 0-34-16,0 0 44 0,0 0 11 0,0 0-10 15,0 0-13-15,0 0-10 0,0 0-8 16,0 0-2-16,-37-27-7 0,37 27-1 16,0 0-4-16,0-2-2 0,0 2 0 15,0-2 1-15,8-1 1 0,9 0 3 16,4 0-2-16,3 0-1 0,2 0 2 16,-2 0-3-16,1 0 1 0,-2-1-1 0,-1-1-1 15,-1-1 1-15,1 0 1 0,1-3-1 16,-4 0 1-16,3-4 0 0,-5 1-3 15,0-1 2-15,-5-2 2 0,-2 4-1 16,-4-4 3-16,-3 6-1 0,-3-5-2 16,0-4 2-16,-2 1 0 0,-2 2 2 15,-3 0-1-15,-3 4-1 0,2 3-2 16,-3-2-1-16,1 5-1 0,0 2 1 16,-1 1 0-16,4 1 1 0,-3 1-1 0,3 1 0 15,-4 9-2-15,0 4 2 0,4 2 0 16,3 3 1-16,2 3 0 0,1 3 0 15,1 0 1-15,0 3 0 16,0-1-1-16,0 2 0 0,0-1-1 0,0 0 1 16,0-1 0-16,3 0 0 0,-2-2 0 0,2-7 0 15,-2-1-1-15,-1-7 1 16,0-5 0-16,0 5 1 0,0-3 1 16,0-3 2-16,0 5 0 0,0-5 0 15,-8 0 0-15,-7 3-2 0,-1-5-2 0,-1 1-1 16,-2 0-3-16,2-2-6 0,3-1-17 15,-4 4-24-15,5-3-49 0,7 1-44 16,2 0-116-16</inkml:trace>
  <inkml:trace contextRef="#ctx0" brushRef="#br0" timeOffset="181887.551">24058 13338 627 0,'0'0'0'0,"0"0"5"0,0 0-5 15,0 0 3-15,0 0 2 0,0 0 1 16,0 0-3-16,0 0 0 15,0 0-1-15,-23-62-3 0,20 58-1 0,-6 0-1 16,2 0-1-16,-7 4 1 0,-7 0 1 16,-2 1 0-16,-4 8-1 0,2 0 1 15,8 4-2-15,4-5 1 0,4 3 1 16,2 1-1-16,2-1 0 0,0 2 0 16,3-2-1-16,2 0 0 0,0 4-3 0,0-6 3 15,9 3-1-15,1-3 2 0,-3-3 1 16,11-1 2-16,-1-4 2 0,2-1 0 15,5-3 1-15,-5-4 1 0,-3-2 1 16,-4-1 3-16,-2 0 1 0,-5-2-2 16,0 2 1-16,1-3-2 0,-3 3 0 0,-2-2 2 15,2 2 5-15,-3 4-2 0,2 2-1 16,-2 4-2-16,0-2-4 16,0 2-4-16,0-1-3 0,0-1-2 15,0 2 1-15,2 0 1 0,4 7 2 0,-3 10 2 16,0 8 0-16,-3 3 1 0,0 6-2 15,0 4 1-15,-3 1-3 0,-3 5 1 16,-1 0-1-16,1-2 1 0,-1 1-1 16,-2-4 0-16,-1-2-1 0,1-5 2 15,-1-5 0-15,-3-4 1 0,6-6 4 0,0-5-5 16,2-3 6-16,2-6-3 0,1 1 2 16,2-4 2-16,-5 0-9 0,-2-5 7 15,-2-6-5-15,2-1 2 0,2-5 0 16,5-3-2-16,0-1 0 0,6-7 1 15,6 6 0-15,5-1-3 0,2 4 0 16,3 0-4-16,4 1-7 0,3 3-9 16,1 1-22-16,3 4-34 0,1 0-43 15,2 6-70-15</inkml:trace>
  <inkml:trace contextRef="#ctx0" brushRef="#br0" timeOffset="182703.7345">24902 13405 642 0,'0'0'0'0,"0"0"2"0,0 0-2 16,0 0 3-16,0 0-1 0,-4-87 0 16,4 63 0-16,6-2-2 0,0 0-3 15,-1 2 5-15,1 1-5 0,2 2 4 0,-3 6 1 16,-1 3-1-16,1 2 1 0,-4 6 1 16,2 1-1-16,-3 3 2 0,0-2-3 15,0 2-3-15,2 0 2 16,4 0-2-16,6 0 1 0,2 2 4 0,4 8-3 15,-2 4 0-15,-1 3 3 0,-4 1-5 16,0 3 5-16,-2 2-6 0,-1 0 0 16,-2 0 2-16,-3 1-1 0,-2 0 2 15,-1 0-1-15,0 2 1 0,0-2-2 16,0-1-1-16,0-7-1 0,-1 0 1 0,-1-4-1 16,1-5 2-16,-1 3 0 0,2-5-1 15,-1 0 2-15,1 0 2 0,0-5 1 16,-2 0 2-16,2 0 2 0,0 2 0 15,-1-2 0-15,1 1 0 0,0-1-3 16,-2 0 0-16,1 0 0 0,-1 0 1 16,1 0 0-16,1 0-2 0,-2-1-1 15,2-1-1-15,-1-3-1 0,-1-2 0 16,2 1 0-16,0-5-1 0,0 5-1 16,0-4 0-16,5-7 0 0,2 5 0 0,2-2 2 15,1 3 1-15,0 4-1 0,-3 1 1 16,1 0 0-16,0 1-1 0,-3 4 2 15,-3-2-1-15,3 1 0 0,-5 2-1 16,0-2 0-16,0 2-1 0,6 0 4 16,1 0-2-16,3 0 1 0,0 0-2 0,-3 2-2 15,3 1 1-15,-4 5-1 16,0-1 0-16,-3 4 0 0,0 5-3 16,-3 3-5-16,0 2-9 0,-2-1-13 15,-3 0-18-15,-1-8-20 0,3 2-26 0,0-4-21 16,3-5-40-16</inkml:trace>
  <inkml:trace contextRef="#ctx0" brushRef="#br0" timeOffset="182882.9416">25228 13279 349 0,'0'0'90'0,"0"0"-16"0,0 0-24 0,0 0-22 15,9-81-7-15,-7 72-16 16,0 4 0-16,-1 1-3 0,-1 4-6 0,0-2-8 15,0 2-2-15,2 0 5 0,5 0-5 16,3 2-2-16,6 7-28 0,1 3-36 16,1 1-24-16,-7-3-28 0,5 2-27 15</inkml:trace>
  <inkml:trace contextRef="#ctx0" brushRef="#br0" timeOffset="183281.8078">25500 13368 445 0,'0'0'62'0,"0"0"-21"0,0 0-20 16,0 0-11-16,0 0-8 15,0 0-3-15,0 0 0 0,0 0 0 16,0 0 1-16,1 21 1 0,-4-2-1 16,-3 3-1-16,2-1-1 0,-3 1 1 0,1-2 0 15,2-1 0-15,1-5 2 0,0 1-2 16,1-4 0-16,1-6 2 0,1 1-2 15,0-6 1-15,-2 0 2 0,2 0 1 16,0 1 3-16,0 0 5 0,0 2-6 16,-1-3 3-16,1 0-2 0,0 0-1 0,-3 0 2 15,2-5 0-15,-3-8-3 0,1 1 0 16,1-1-1-16,2-6 0 16,0 1 1-16,0-2-2 0,5 2 1 15,4 1-1-15,3 4 1 0,4-1-3 0,-1 4 1 16,-4 3-2-16,4 1-2 0,-5 3 0 15,1 2-2-15,4 1 2 0,-1 0 0 16,2 4 0-16,0 7-8 0,-4 1-2 16,-4 3-6-16,2 4-10 0,-4-1-8 15,0 4-14-15,-2 0-33 0,2 5-25 0,3-3-34 16</inkml:trace>
  <inkml:trace contextRef="#ctx0" brushRef="#br0" timeOffset="183754.6401">25994 13332 470 0,'0'0'70'0,"0"0"-24"0,0 0-17 16,0 0-13-16,0 0-12 0,0 0-4 15,0 0-2-15,0 0 1 0,0 0 0 16,0 0 2-16,-1 12-1 0,-5 15 0 15,1 2 0-15,3 0-1 0,0 0-3 16,2-2 2-16,0-1-1 0,0-2-1 16,4-4 0-16,1-7-3 0,-1-1-1 15,1-4 1-15,-4-5 4 0,2 2 4 16,0-5 3-16,4-3 1 0,2-11 0 16,2-6 0-16,1-4 0 0,-2-5 2 0,-1 0 0 15,1-1 0-15,-4 1-2 16,-1-1-1-16,-2 0 3 0,-1 1-1 0,-2 0 2 15,0 3-1-15,0 2-4 0,-2 7 7 16,-2 2-4-16,1 6 2 0,2 4-3 16,-1 1 0-16,-2 1-3 0,0 0-2 0,1-1 0 15,-6 4-1-15,-1 0 5 0,-5 11-6 16,-1 4 5-16,2 3-4 16,2 1-1-16,4 0 0 0,1-4 1 15,7 2-3-15,0 0 2 0,8 0 1 0,8 4-2 16,7-6 0-16,5-4-3 0,3-3-1 15,3-4-2-15,2-1-4 0,0-3-1 16,-1 0-10-16,-3 0-19 0,2 0-40 16,-5 1-69-16,-1 1-130 0</inkml:trace>
  <inkml:trace contextRef="#ctx0" brushRef="#br0" timeOffset="186802.618">24921 13997 520 0,'0'0'0'0,"0"0"9"0,0 0-9 0,0 0 11 16,0 0 4-16,0 0-5 0,0 0-1 15,0 0-4-15,0 0-1 0,31-22 0 16,8 18-1-16,10-4-1 0,6 0 0 16,7 0-4-16,2-3 1 0,4 0-2 15,-2 1-3-15,1 0 2 0,-1 3-5 0,-2-1-8 16,-5 1-18-16,-2 2-22 0,-5-2-35 16,1 2-29-16,-5-1-63 15</inkml:trace>
  <inkml:trace contextRef="#ctx0" brushRef="#br0" timeOffset="188023.2444">25203 14127 419 0,'0'0'0'0,"0"0"10"16,0 0-10-16,0 0 11 0,0 0 4 16,-79-23-5-16,58 25-4 0,-2 8 0 0,4 7-4 15,2 1 0-15,4 4-5 0,3 2 1 16,6 0-1-16,2 0 2 0,2 2 2 15,0 0 1-15,5-3-6 0,2 0 3 16,0-2-1-16,-1-3 0 0,0-5-2 16,0 0 1-16,-1-6 0 0,1-1 0 15,0 2 5-15,-3-5-4 0,0 1 5 16,-3-4 0-16,0 0 4 0,0 0 6 16,1 0 0-16,1 1 2 0,3-1-3 15,7 0 1-15,-2-3-2 0,4-4 1 0,-1 0-2 16,3-2-2-16,3-2-3 0,1 2 0 15,3 0 1-15,1 2-1 0,-1 0-1 16,0 0-2-16,-7 3-1 0,3 0 1 16,-9 1-2-16,-3 1 0 0,4 2-2 15,-5 0 0-15,0 0 0 0,1 0 1 0,-5 0 0 16,0 2 2-16,0 1-1 16,-2 7 1-16,0-3 0 0,-8 4 1 15,-6 1-1-15,-3-3 0 0,-2-2 1 16,-2-1 1-16,-2 2-1 0,1-4 0 0,-1 3-1 15,5-4-1-15,8-1 1 0,1-1 1 16,5 0-1-16,-2 1 3 0,2-1-1 16,4-1 1-16,0 0 0 0,0 0-1 15,0 0 1-15,0 2-1 0,-1-2-1 16,1 0-2-16,0 0-1 0,0-2-1 0,7-3 0 16,1 0 2-16,0-2 0 0,-1 3 0 15,-4 1 2-15,1 2 0 0,-4 1 0 16,0-1 1-16,0 1 1 0,3 0 1 15,-3-3 0-15,1 3 1 0,-1-1-1 16,2 0-3-16,-2-1-1 0,3-2-1 16,0-3 0-16,1 0-1 0,2 0 1 15,0-2 0-15,1 3 0 0,-4 3 0 16,1 0-1-16,-4 3 1 0,0-1-1 16,0 1 1-16,1 0 1 0,1-1-1 0,-1-1 1 15,1 0-2-15,-1 1 1 0,4-4 0 16,-2 0-2-16,0 1 2 0,-1 1 0 15,-2-2 0-15,3 0 1 0,-3-1-1 16,1-6 0-16,-1 5 0 0,0-6 0 16,0 0 0-16,0 8 2 0,0-7-1 0,2 5 0 15,-1-5-1-15,2 1-1 16,2 2-1-16,2-4 0 0,2 0 1 16,5 1-1-16,1 0-1 0,2 3 1 15,3 3-1-15,-7 1 0 0,6 4 1 0,1 1-1 16,0 0 0-16,8 0 0 0,-11 0-2 15,2 0-2-15,0 1-3 0,-8 1-1 16,0 0 4-16,0-1 1 0,-7 1 3 16,1-1 0-16,-1 1 0 0,-4-2 1 15,0 0 3-15,0 0 3 0,2 0 0 0,-1 0 4 16,-1 0-4-16,0 0 0 0,2 0-2 16,-2 0-1-16,0 0 1 0,0 0 1 15,0 0-1-15,0 0-1 16,0 0-1-16,0 0-2 0,0 0 0 0,0 0 0 15,0 2 2-15,-5 11 0 0,-5 3 1 16,-4 7-1-16,1 0 0 0,-2 0-1 16,2-1 1-16,3-2-1 0,1-6-1 15,5 2-2-15,3-7 1 0,1 4-2 16,0 2 4-16,4-1-1 0,6 1 0 0,2-2 1 16,2-1 0-16,-4-3 0 0,0-4 1 15,0 0-1-15,-3-1 2 0,2-1 0 16,-6-1 0-16,2 1 0 0,-5-3 3 15,0 0 1-15,0 0 0 0,0 0-2 16,0 1-4-16,0-1 0 0,0 0-3 16,-6 0-4-16,-5 0-13 0,0 0-22 15,5 0-37-15,2 0-45 0,4 0-80 16</inkml:trace>
  <inkml:trace contextRef="#ctx0" brushRef="#br0" timeOffset="188478.1802">25808 14256 486 0,'0'0'58'0,"0"0"-14"16,0 0-13-16,0 0-5 0,0 0-7 15,0 0-9-15,0 0-6 0,0 0-3 0,0 0-3 16,0 0-1-16,13-53-1 0,-16 63 3 15,-7 7 0-15,-4 11 1 0,-1 2 0 16,0 0-1-16,-1 2-1 0,5-3 0 16,-1-1-4-16,5-10 0 0,4 0-5 15,2-6-5-15,1-1 2 0,0 0-4 0,1-2 9 16,4-2 5-16,3-6 1 0,7-1 6 16,1-5-2-16,4-11 4 0,0-4 1 15,-3-4 1-15,4-5 4 16,-3-3 0-16,0-5 4 0,0-1-6 0,-3 0 0 15,1-2-2-15,-4 4 0 0,-2 4 2 16,-2 4-1-16,-2 9 1 0,-3 8-3 16,-2 6-2-16,-1 5 2 0,0-1-4 15,0 1-2-15,0-1 0 0,0 1-1 16,-1 0 0-16,-8 7 0 0,-4 10-1 0,0 6 1 16,0 2-1-16,6 1-1 0,3-2-1 15,1 1-1-15,3-4-2 0,0 0-5 16,6-2-8-16,6-3-12 15,3-2-26-15,4-8-47 0,4-1-42 0,5-5-84 16</inkml:trace>
  <inkml:trace contextRef="#ctx0" brushRef="#br0" timeOffset="188980.2003">26934 13565 150 0,'0'0'44'15,"0"0"-6"-15,0 0-3 0,0 0-2 16,0 0 0-16,0 0-2 0,0 0-1 0,0 0-5 16,0 0-11-16,22 46-8 0,8-39-4 15,4-5-3-15,3 0-5 0,1-2-4 16,1 0-12-16,1 0-13 0,1-3-23 15,-5-2-22-15,-3 2-11 0,-8 0-28 16</inkml:trace>
  <inkml:trace contextRef="#ctx0" brushRef="#br0" timeOffset="189143.8426">26866 13766 240 0,'0'0'38'0,"0"0"-13"16,0 0-4-16,0 0 1 0,0 0 5 15,0 0 2-15,0 0-7 0,0 0-1 16,0 0-11-16,0 0-8 0,117 14-7 16,-71-14-7-16,-1 0-12 0,3-2-29 0,-3-1-41 15,3 0-53-15</inkml:trace>
  <inkml:trace contextRef="#ctx0" brushRef="#br0" timeOffset="189755.019">27812 13291 570 0,'0'0'0'0,"0"0"9"15,0 0-9-15,0 0 10 0,0 0 2 16,0 0-4-16,0 0-5 0,0 0-3 0,0 0-2 16,0 0 0-16,-15-20 0 0,27 18 2 15,5 1-2-15,7-1-1 0,0 1 2 16,2-2-1-16,0 0 1 0,-3 0 2 15,-1-2-1-15,-2-1 0 0,-2-2 1 16,-3-2 0-16,-1-2-4 0,-4 2 7 0,-5-1-5 16,0 1 7-16,-5-2-2 15,0-3-2-15,0 5 1 0,0-5 0 16,-5 5 3-16,0 0 2 0,-1 3 1 16,2 5-2-16,1-1-2 0,3 3-2 0,-2-2-4 15,-2 2-1-15,-5 0 1 0,-4 5 1 16,0 7 0-16,1 6 0 0,4 3 4 15,2 3-5-15,3 3 6 0,0 2-7 16,3 2 1-16,0-2 1 0,0 1-3 16,0-1-1-16,0 0-1 0,0-3 1 0,2-2 0 15,-1-6 2-15,-1 0 0 16,2-9 0-16,-2-3-1 0,0 6 3 16,0-9 3-16,0 2 0 0,0 1 0 15,0-6 0-15,-2 0 0 0,-2 0-3 0,-2 0 1 16,-4-1-1-16,1-4 0 0,2-1-2 15,0 2-6-15,4 1-10 0,-1-1-10 16,4 4-22-16,-2-1-28 0,2 1-18 16,0 0-22-16,0 0-46 0</inkml:trace>
  <inkml:trace contextRef="#ctx0" brushRef="#br0" timeOffset="190323.0927">28490 13274 528 0,'0'0'58'0,"0"0"-20"15,0 0-13-15,25-88-4 0,-21 73-11 16,-1 6 1-16,-2 4-5 0,1 1-2 0,-2 4-3 16,0-6-3-16,0 1 0 0,-6-2 0 15,-7 4 0-15,-6 3 3 0,-7 1-2 16,-1 9 1-16,-1 4 3 0,1 3-6 15,4 1 5-15,2 2-5 0,5 0-2 16,5-7-1-16,4 2-2 0,2-4 0 16,5-2-4-16,0 5 2 0,2-7 2 15,8 4 0-15,6-7 5 0,1-4 2 16,9 0 2-16,-3-2 2 0,0-8 3 16,-4 0 1-16,0-1 0 0,-4-3-1 0,-4 5 3 15,-1-1 0-15,-4 2 0 0,0 0 1 16,1-1-6-16,-6 5 3 0,2 1-1 15,-3 3-4-15,0-2 3 0,0 2-8 16,2 0 1-16,2 0 0 0,2 5 0 16,0 7 5-16,2 5-3 0,-3 4 0 0,-1 2-1 15,-3 2-3-15,-1 4 3 16,0 2 0-16,0 2-1 0,-1 2 2 16,-5 0-3-16,-1 3 0 0,1 0-1 15,-1-1 1-15,-2-2-2 0,-1-2 0 0,0-5 0 16,0-5-1-16,3-7 0 0,-2-3 1 15,5-4 2-15,-4-3 2 0,1 0 2 16,-3-1 1-16,0-2 0 0,-2-3 2 16,-3 0 0-16,1-1 0 0,-1-11-1 15,6 5-1-15,2-8 1 0,5-1-2 0,2-5 2 16,0-9-2-16,10 3-2 0,7-3-3 16,6 1-3-16,5-2-7 0,6 4-14 15,5 4-29-15,3 2-64 16,1 3-99-16</inkml:trace>
  <inkml:trace contextRef="#ctx0" brushRef="#br0" timeOffset="190835.9758">29501 13159 315 0,'0'0'0'16,"0"0"44"-16,0 0-44 0,0 0 57 15,0 0 11-15,0 0-13 0,0 0-12 0,-52-81-7 16,49 76-9-16,2 1-7 0,1 4-7 15,-2-1-3-15,2 1-3 0,0-2-5 16,0 2-1-16,0-1 0 0,0 1-1 16,0 7 1-16,0 10-1 0,2 6 0 15,1 2 4-15,-2 4-3 0,0 3 4 0,-1 0-5 16,2 2-1-16,-2-2 1 16,0-2-5-16,0-2 1 0,0 0-5 0,1-9-4 15,1 3-15-15,2-9-11 16,-1-1-28-16,3 8-46 0,-2-12-59 0</inkml:trace>
  <inkml:trace contextRef="#ctx0" brushRef="#br0" timeOffset="191615.1291">29394 13321 282 0,'0'0'38'0,"0"0"-18"15,0 0-8-15,101-27-5 0,-66 17-3 16,0 2-4-16,-1-2 0 0,1 0-3 16,-2 1 0-16,-4-2-2 0,-3 2 2 15,-9 1-1-15,-3 1 4 0,-6 2 6 16,-2 2 6-16,0-4 7 0,-3 4 15 16,-2-2 3-16,2 2 5 0,-3 3-6 0,0-2-9 15,0 2-6-15,1-1-4 0,-1 0-3 16,0-1-4-16,2 0-3 0,-2 1-6 15,0-1-2-15,1 2-2 0,-1 0 1 16,0 0 0-16,-5 11 7 0,-10 7-3 16,-2 7 0-16,-3 2-2 0,-1 1-2 0,-2 2 0 15,2-3-3-15,-1 0-2 16,4-2-5-16,4-3 0 0,4-7-5 16,4-5-2-16,5-6-2 0,1-4 3 15,0 3 2-15,0 0 9 0,4-2 6 0,8-1 3 16,5-3 3-16,4-10 4 0,-2-6 4 15,0-1 1-15,-1-3 5 0,-1 0 2 16,-2 0 1-16,0 3-2 0,-3 2 0 16,-2 5-7-16,-1 2-1 0,-4 3-4 15,-2 5-3-15,7-1-2 0,-5 2-3 0,6 1 0 16,6 1 1-16,0 0-2 0,3 9 2 16,-4 0-1-16,-2 3-3 0,-4 2 2 15,-4-4-3-15,-1 4 0 16,0 1-4-16,-4-4-1 0,2 6-1 0,-1-7-1 15,-2-4 0-15,1 0 3 0,-1-6-1 16,0 0 2-16,0 0 5 0,0 2 3 16,2-1 2-16,-2 1 0 0,0-2 0 15,4 0-1-15,2-5 3 0,1-7-3 16,6-3 0-16,-3-2 0 0,5 0-1 0,-1 1-1 16,2 0 1-16,0 3-1 15,1-1 1-15,-5 7 0 0,1-1 0 0,-4 4 0 16,-5 0-1-16,0 3-1 0,-4 1 1 15,5 0-1-15,1 0 2 0,2 0-1 16,1 5 1-16,-3 2 0 0,-2 1-1 16,-1 2 1-16,4 4-2 0,-4-3-1 15,1 2 0-15,-1-5 0 0,2-1 0 16,-1 1 0-16,2-2-1 0,2 0-2 16,0-3-1-16,0 1-4 0,4-4-8 0,2 0-6 15,2-2-7-15,-3-3-4 0,-1-1 0 16,-1-3 3-16,-3 3 2 0,3-3 4 15,-4 3-3-15,1 0-11 0,-3 0-13 16,-2 2-17-16,2 3-27 0</inkml:trace>
  <inkml:trace contextRef="#ctx0" brushRef="#br0" timeOffset="192135.9004">30586 13201 547 0,'0'0'53'0,"0"0"-25"0,0 0-5 16,0 0-11-16,0 0-3 0,0 0-7 16,0 0-2-16,0 0 5 0,0 0-6 15,-29-11 3-15,14 30-1 16,1 5-4-16,2 3 2 0,-1 2-1 0,3 0 0 15,1-1-1-15,2-3 1 0,1-7-2 16,4-1 0-16,0-5-5 0,2-6-1 16,0 0 1-16,0-4-1 0,2 1 5 15,9-3 3-15,5 0 3 0,6-11-1 16,3-7 5-16,1-5 1 0,-1-2 1 0,0-3 2 16,-2-1 0-16,-2-1 0 0,-1 1-2 15,-5-1 3-15,-2 2-5 0,-1 1 2 16,-4 0 0-16,-2 2-2 15,-1 9 3-15,-4-4-1 0,-1 2-2 0,0 1-1 16,-7-5-2-16,-6 8-2 0,-3 5-1 0,-3 3 1 16,-1 6-1-16,-2 0 1 15,-1 8-2-15,-2 6-1 0,-1 4 0 16,-1 4 0-16,1 1 0 0,3 2 3 16,5 1 2-16,7 0-4 0,8 0 2 0,5-2-4 15,13-3-1-15,10-1 1 0,5-3 1 16,5-5 0-16,3-1-2 0,-1-4 1 15,0-3-3-15,-4 0-2 0,-3-3-3 16,-2-1-4-16,-4 2-11 0,-5 0-11 16,-5-2-35-16,4 0-45 0,-7 1-108 0</inkml:trace>
  <inkml:trace contextRef="#ctx0" brushRef="#br0" timeOffset="193262.0576">27378 13907 422 0,'0'0'0'0,"0"0"9"0,0 0-9 16,0 0 6-16,0 0 2 0,0 0-1 16,0 0 4-16,0 0 6 0,0 0 4 15,0 0-5-15,-9 29-3 0,15-8-3 0,1-1-3 16,1 1 1-16,0-1-2 0,0-2 2 15,-4-4-1-15,2 0-1 0,1-2-1 16,0-5-2-16,3 5 1 0,1-4 0 16,-3-2 1-16,4 0 0 0,-4-3-1 15,-3-2 1-15,6-1 3 0,-6 0 1 0,3-3-1 16,4-7 0-16,-5-4-3 0,2-6 0 16,-3-2 2-16,-2-4-2 0,0-3 3 15,-1-4-4-15,-2-4-5 16,1-4 3-16,-1-6-4 0,-1-5 3 0,0-5 2 15,2-7-3-15,-2-3 1 0,0-1-1 16,1 0 2-16,1 0-2 0,-1 1-3 16,1 1 3-16,-1 1-4 0,2 2 4 15,0-1 1-15,1 0-2 0,3 5 3 16,-2 4-3-16,1 6 3 0,-1 8-1 0,1 6 0 16,0 13 1-16,-2 4-1 15,-1 7-1-15,-1 5 0 0,-1 1-1 0,-1 5 1 16,0-1-1-16,0 1-1 0,0-2 0 15,1 0-1-15,-1 1 0 0,0 0 0 16,2-1 1-16,-2 2 0 0,0-1 0 16,1 1 0-16,-1-2 0 0,2 2 0 15,-2-1-2-15,1 1 4 0,5-2 0 16,7 2 1-16,7-1 4 0,9-1-2 16,2 0-1-16,2 1-1 0,3-1 0 0,2 0 0 15,4-1-1-15,8-1 1 0,9 0 1 16,9-1-1-16,8-1 0 0,9 1-1 15,8 2 0-15,5 1 0 0,9-1 1 16,3 0-1-16,3 1 0 0,4 0-1 16,0 2 0-16,0-1 1 0,5 1 0 0,-1-3-4 15,3-1-1-15,2-4 1 16,5-3-1-16,1-1 2 0,1-3-2 16,0 1-4-16,-6 0-3 0,-7 1-2 15,-9 1 0-15,-8 2 1 0,-10 2 3 0,-10 0-3 16,-8 3 4-16,-12 1 2 0,-6 4 1 15,-11 0 7-15,-7 0-2 0,-3 2 3 16,-14 0-3-16,-3 3-3 0,-8-2-10 16,-6-2-24-16,8 4-36 0,-8-2-55 15,1 0-122-15</inkml:trace>
  <inkml:trace contextRef="#ctx0" brushRef="#br0" timeOffset="194594.2317">22348 14232 500 0,'0'0'0'0,"0"0"4"16,0 0-4-16,0 0 6 0,0 0 1 0,0 0 0 16,0 0-2-16,90 36 3 0,-71-13-1 15,-2 4 1-15,-2 3-3 0,-2 3-1 16,-1-5-4-16,-4 2 1 0,4-3 4 15,-4-3-4-15,1-1 4 0,2-5-3 16,-3-6-1-16,-1 0-1 0,-1-6 1 16,-3-3 0-16,0 2 3 0,-3-5 2 15,0 0 3-15,0 0 3 0,7 0-2 16,0-5-1-16,2-8-6 0,4-9 1 16,-5-5-4-16,-2-4 2 0,-1-4 2 0,-1-8-2 15,-2-3 2-15,-2-6-1 0,0-3 0 16,0-3 0-16,0-3 1 0,2-1-3 15,1-3-1-15,1-4 0 0,2-4-3 16,0-1 3-16,-1-4 2 0,-1-3-4 16,0 3 4-16,-3 5-1 0,-1 8 2 15,0 8-2-15,-6 3-6 0,0 7 5 16,-2 3-5-16,2 5 5 0,1 5 0 16,-1 6-1-16,2 1 2 0,1 9-3 15,1 0 1-15,1 6-1 0,1-2 1 0,0 1 0 16,0 6 1-16,0-5-1 0,0 6 1 15,0 0-1-15,0 1 0 0,0 5 1 16,0-1-1-16,0 1 1 0,0-1 0 16,0-1-1-16,0 1-1 0,0-1 0 15,1 1-1-15,-1-1 0 0,2 1 1 0,2-2 2 16,1 0 2-16,7 1 1 16,7 0 1-16,7 2 1 0,12-1 0 15,1 0 0-15,7-3 0 0,9 2 0 16,6-3-2-16,8-1 0 0,8 1-1 0,7 0-1 15,3 2 0-15,7 2-1 0,2 0 1 16,3 1 0-16,1 0 0 0,1 0 0 16,0 0-1-16,-3 1 0 0,1 3 0 15,-2 1 1-15,2-3-2 0,4 0 1 16,0-2 1-16,2 0-2 0,2-9 1 0,-5 1-1 16,-4-3 0-16,-4 0 1 0,-6-4-1 15,-4 2 1-15,-5-1-1 0,-5 2-1 16,-4-1 0-16,-7 3 0 0,-3 1 1 15,-8 0 0-15,-6 0 1 0,-4 1 0 16,-6 2-1-16,-3 0 1 0,-4 0 1 16,-7 1-1-16,-5 2 1 0,-4 0-1 15,-3 2 0-15,2-2 0 0,-5 1 0 16,3 0 0-16,-5 1-1 0,-1-1 0 16,6 1-4-16,-6 0-2 0,1-1-3 0,-1 1-5 15,-4 1-5-15,4 0-9 0,1 0-11 16,1 1-19-16,2 3-36 0,-2 7-32 15,-2-2-66-15</inkml:trace>
  <inkml:trace contextRef="#ctx0" brushRef="#br0" timeOffset="199417.8656">18130 14936 349 0,'0'0'55'0,"0"0"-13"0,0 0-13 16,0 0-9-16,0 0-4 0,0 0-9 0,0 0 0 15,0 0-4-15,0 0-3 0,0 0-2 16,-11-44 2-16,11 43-1 0,0-1 2 15,4 0 1-15,8-1-2 0,1-1 1 16,-2 1 0-16,4-2-1 0,-1 1 1 16,-4 1-1-16,4-3 1 0,0-1-1 0,-4 5 3 15,3-6-1-15,-4 2 0 16,-4-1 3-16,3 0-3 0,-5 3 0 16,0-5 2-16,-1 4-2 0,-2-6 3 15,0 1 3-15,0 1-1 0,-2 0 2 0,-4 1 2 16,1 1-5-16,2 4 0 0,-4-4-4 15,4 4-1-15,-1 0-2 0,0 2 1 16,-2 1-1-16,-1 0-2 0,-4 6 1 16,-1 6 1-16,3 5-1 0,0 4 0 15,5 3 1-15,-2 5-1 0,2 1 0 0,1 4 2 16,0 1-3-16,1 0 3 0,1-2-3 16,1-1-1-16,0-3 2 0,0-2 0 15,1-4 0-15,2-6 2 16,0 0 3-16,0-1-5 0,-1-5 5 0,-1-1-4 15,1 1 1-15,-1-6 1 0,-1-1 2 16,3 1 1-16,-3-5 1 0,0 0 0 16,0 0 0-16,0 0-4 0,0 0-1 15,-7-7-2-15,1 0-9 0,-3-7 0 16,5 5-25-16,4-5-31 0,3-4-72 0,8 2-136 16</inkml:trace>
  <inkml:trace contextRef="#ctx0" brushRef="#br0" timeOffset="199699.7437">18647 15158 564 0,'0'0'35'0,"0"0"-11"16,0 0-9-16,0 0-10 0,0 0-6 0,0 0-3 15,0 0-1-15,0 0-3 16,0 0 1-16,0 0 0 0,61-61-6 16,-47 61-6-16,6 0-15 0,-4 0-24 15,-6 2-29-15,6 4-24 0,-4-2-10 0,-4 2-30 16</inkml:trace>
  <inkml:trace contextRef="#ctx0" brushRef="#br0" timeOffset="199886.6355">18553 15321 399 0,'0'0'77'0,"0"0"-20"15,0 0-17-15,0 0-10 0,0 0-8 16,0 0-6-16,0 0-7 0,0 0-6 15,96-14-2-15,-75 9-4 0,2 2-3 16,-3 1-7-16,4 1-28 0,0 1-44 16,2-2-100-16,1 2-101 0</inkml:trace>
  <inkml:trace contextRef="#ctx0" brushRef="#br0" timeOffset="201417.9614">19659 15181 154 0,'0'0'62'16,"0"0"3"-16,0 0-2 0,0 0-2 16,0 0-15-16,0 0-7 0,0 0-9 15,0 0-5-15,0 0-9 0,-77-82-6 0,74 72-4 16,0 0-1-16,2 6-1 16,1-8-1-16,0 3-1 0,1-6-2 15,8-1 0-15,3 4-1 0,4 2 2 0,-6 4-3 16,6 2 0-16,-6 2 0 0,2 2-2 15,5 0 0-15,-1 6 2 0,2 5-1 16,0 3 2-16,-5 2 1 0,-1 2-1 16,-1-1-2-16,-5 3 0 0,-3 0 2 15,-3 2 0-15,0 1 4 0,-6 3 4 0,-6 0-5 16,-4 0 3-16,2-3-5 16,-5-4 1-16,3-2 0 0,5-6 1 15,3-6 1-15,1-2-1 0,2-1 1 16,0 0 1-16,1-2-1 0,4 0-1 0,-2 0 1 15,2 0 0-15,-1 0 0 0,-1 0-4 16,1 0-4-16,-1 0-4 0,2 0-8 16,-1 0-2-16,1 0-1 0,3 0-3 15,10 0-13-15,9 0-13 0,7 0-21 16,-2 0-23-16,3 0 5 0,1 0-10 0,2 0 17 16</inkml:trace>
  <inkml:trace contextRef="#ctx0" brushRef="#br0" timeOffset="201724.9639">20067 15232 342 0,'0'0'87'0,"0"0"-27"16,0 0-4-16,0 0-20 0,0 0-15 15,-32-78-3-15,22 67-7 0,4 5-5 16,3 2-2-16,0 3-3 0,3 1-2 16,-4 0-1-16,-3 1-1 0,0 10 2 0,-2 4 2 15,3 5 3-15,3 1-2 0,1 2 2 16,2 0-5-16,0-3-3 0,8 1 0 15,1-3-2-15,1-3-4 0,4 1-4 16,-1-6 1-16,0-2-3 0,-1-4 6 16,-1-1 5-16,-1-3 3 0,1 0 3 0,-3 0 5 15,4-10 0-15,-8 0 0 16,1-6 0-16,-5-2-3 0,0-5 2 16,-2-3 3-16,-5 0-3 0,-2 3 3 15,-2 1-7-15,0 3 2 0,4 6-3 0,2 3-4 16,3 8-11-16,2 2-37 0,-1-2-39 15,1 2-46-15,0 0-139 0</inkml:trace>
  <inkml:trace contextRef="#ctx0" brushRef="#br0" timeOffset="202421.5762">20479 15132 486 0,'0'0'30'0,"0"0"-6"0,0 0-9 0,0 0-12 15,0 0-3-15,0 0-3 0,0 0 1 16,0 0 2-16,0 0 1 0,0 0-2 15,-3-5 2-15,3 19 0 0,1 4 1 16,-1-1 5-16,0 6-6 0,-1-8 5 16,-3-2-5-16,-1-3 1 0,0-3 0 15,-1 1 0-15,3-5 5 0,1 0-3 16,2-3 2-16,-1 0 2 0,1 0 0 16,-2 0 2-16,1 1 0 0,-3-1-3 0,-2 0-2 15,-1-7-1-15,1 1-4 0,5-4-6 16,1-7 4-16,0 2-6 0,5-3 4 15,7 0 0-15,-1 6-1 0,7 0 2 16,-2 5 0-16,2-1-1 0,-4 5 0 16,3 0 2-16,-1 3-1 0,2 0 3 0,3 4 0 15,-5 6 0-15,-6-4 0 0,1 3 0 16,-3 3 1-16,-3-3 5 16,1 5-4-16,-3-4 4 0,0 2-4 15,-3-1-1-15,0 0 2 0,0 1-1 0,-4-3 1 16,-1 0-1-16,-2-1-1 0,1-2 3 15,3-4-3-15,0 2 4 0,3-4-1 16,-1 0 1-16,1 0 2 0,-7 0-1 16,1 0-2-16,-1-4 0 0,-1 0-1 15,5-7-1-15,2-4-1 0,1 0-5 0,1-5 4 16,5 7-4-16,0 1 4 0,0 2 0 16,-1 3 0-16,1-1 0 0,-3 5-1 15,0 0 0-15,0 1 0 16,2 0-1-16,-2-1 2 0,1 1-1 0,2 0 1 15,1 2 0-15,3 0-2 0,7 0 0 16,-4 2 1-16,6 6-1 0,-4 2 2 16,-2 1 5-16,0 4-6 0,-5 1 4 15,0 2-6-15,-3 3-3 0,-3-1-3 16,-2 3-8-16,0 2-9 0,-3-2-33 0,-4-1-56 16,-3-3-124-16</inkml:trace>
  <inkml:trace contextRef="#ctx0" brushRef="#br0" timeOffset="203346.8355">22490 15145 437 0,'0'0'41'0,"0"0"-9"16,0 0-9-16,0 0-9 15,0 0-8-15,0 0-4 0,0 0-2 0,0 0-1 16,0 0 3-16,-28-16-1 0,25 36 4 0,-2 7-4 16,2 2 4-16,2 0-4 15,-1-2-2-15,2-4 1 0,0-3-1 16,0-4-1-16,0-5-1 0,2-3 2 16,2 2 1-16,-1-5 0 0,3 0 1 0,-1-3 1 15,3-2 2-15,5 0-2 0,1-7 1 16,2-9 0-16,3-2 0 0,-3-5 4 15,0-1-1-15,-4-2 1 0,-1-1-4 16,-4 1 4-16,1-2-1 0,-4 1 4 16,-3-1 0-16,1 0 0 0,-2 1-2 0,0 0-5 15,0-1 5-15,-7 3-4 0,-2 3-2 16,-4 0 0-16,3 3-1 16,1 7-1-16,-4 2-1 0,6 5 0 15,-6 2-1-15,-9 3 0 0,0 1 1 0,-6 10 0 16,4 6-3-16,1 3 3 0,4 2-5 15,5 3 2-15,4 0-1 0,6 0 3 16,4 0-1-16,1-2 2 0,13 0-1 16,7-2 1-16,6-4-1 0,10-5 0 15,4-3-3-15,4-3 3 0,4-1 1 0,-2-4 0 16,-3-1 2-16,-5 0-1 0,-4 0 0 16,-12 0 0-16,0-1-2 0,-10-1 1 15,-7 2-5-15,3 0-6 0,-9 0-5 16,0 0-13-16,0 0-11 0,1 0-37 15,-1 0-42-15,0 2-65 0</inkml:trace>
  <inkml:trace contextRef="#ctx0" brushRef="#br0" timeOffset="203667.2986">23089 15262 588 0,'0'0'39'0,"0"0"-12"0,0 0-8 16,0 0-8-16,0 0-6 0,0 0-5 15,0 0-3-15,0 0-1 0,0 0-5 16,59-76 6-16,-30 67-4 0,3 2 1 16,1 2-1-16,-2 1-5 0,-4 1-3 0,-8 1-5 15,1 2-7-15,-8 0-17 16,-1 0-33-16,-1 0-32 0,-5 0-11 16,-1 0-17-16</inkml:trace>
  <inkml:trace contextRef="#ctx0" brushRef="#br0" timeOffset="203847.9645">23086 15390 371 0,'0'0'91'0,"0"0"-25"16,0 0-27-16,0 0-10 0,0 0-8 16,0 0-5-16,0 0-7 0,0 0-5 15,0 0-4-15,0 0-3 16,54-7-6-16,-25 3-6 0,0 1-14 0,2 3-28 15,4 0-66-15,2 0-95 0</inkml:trace>
  <inkml:trace contextRef="#ctx0" brushRef="#br0" timeOffset="204701.9257">24133 15071 396 0,'0'0'69'15,"0"0"-16"-15,0 0-14 0,0 0-11 16,0 0-7-16,0 0-7 0,0 0-3 15,0 0-6-15,0 0-5 0,0 0-3 16,-8-74 1-16,8 74-1 0,0 0 4 16,0 11-1-16,-2 8 0 0,2 8 0 0,0 0-1 15,-1-2 0-15,-1 2-1 0,1-2 4 16,-1-1-5-16,2-2-1 16,0-3-8-16,8-1-8 0,1-2-16 15,2-3-18-15,0-2-28 0,1-4-31 0,2-1-17 16,4-3-38-16</inkml:trace>
  <inkml:trace contextRef="#ctx0" brushRef="#br0" timeOffset="205794.0198">24392 15015 314 0,'0'0'67'0,"0"0"-16"15,0 0-17-15,0 0-8 0,0 0-11 16,0 0-10-16,0 0-4 0,0 0-3 16,0 0 0-16,-19-44-2 0,9 54 0 15,-3 3 1-15,0 4-2 0,4 3 3 16,2-1-1-16,1-4-2 0,2-5-3 16,4 1-1-16,0-4-1 0,0 5 1 0,2 3 5 15,7-3 2-15,3 1 9 0,2 1-4 16,3-3 3-16,1-2-5 0,1-1-1 15,3-1-1-15,-2-1 2 0,-3 2 0 16,-2-4 0-16,-2 0 1 0,1 3-1 16,-5-3 1-16,-2 0-1 0,-2-1 0 15,-5-3 0-15,0 0 2 0,0 4 2 16,-2 5-1-16,-7 3 2 0,-6 2-2 16,-1-5 1-16,1-4 0 0,-2-3-1 0,0-2 1 15,3 0-1-15,-3 0 1 0,3-2 1 16,5-3 0-16,-4-6 6 0,6-1 1 15,4 3-1-15,0-9-1 16,3-2-10-16,1-1-1 0,8-8-5 0,5 4 3 16,2 1 0-16,5 5 0 0,-4 1-2 0,2 3 1 15,-2 1-1-15,1 3 0 0,-1 2-1 16,-3 2 0-16,-2 2-1 0,4 1-3 16,-7 1 3-16,-4 1-1 15,7 0 2-15,-6 2 1 0,-2 0 1 0,2 0 1 16,-2 0 1-16,3 0-1 0,-2 0 2 15,0 0-1-15,-5 0 2 0,5 0-1 16,-1 0 2-16,1 0 0 0,2 0 0 16,-7 0 1-16,0 0 1 0,0 0 0 15,1 0-1-15,0 0 2 0,1 0 0 0,-1 0-3 16,1 0 3-16,-1 0-1 0,1 0-1 16,-1 0 2-16,1 0 0 0,-1 0 0 15,1 0-1-15,-1 0-1 0,1 0 2 16,-1 0-1-16,1 0-1 0,-1 0-1 15,-1 0-1-15,1 0-2 0,-1 0 1 16,3 0 1-16,-3 0-1 0,1 2 0 16,-1-2 0-16,2 0-1 0,-2 0 1 15,0 0 1-15,1 0 1 0,-1 0 3 16,0 0-2-16,2 0 3 0,-2 0 0 0,0 0 3 16,0 0-2-16,1 0-3 0,-1 0-2 15,0-5-1-15,0-1 0 0,0-7 1 16,0 0-2-16,0 0-3 15,0-7 1-15,2 0-1 0,-1 2 2 0,1 2 2 16,-1 5-1-16,1-1 0 0,-2 0 0 0,0 5-1 16,1 3 2-16,-1 4 0 15,0-2 1-15,0 2-1 0,0-1-1 16,2 0-2-16,-2-1 2 0,0 1-2 16,0-1 1-16,0 0 0 0,0 2 0 0,0 0 0 15,0 0 1-15,0 0 0 0,0 0 0 16,0 5 0-16,0 7 0 0,0 6 0 15,0 1 0-15,0 3 0 0,1-1-1 16,3-1 1-16,1 0-1 0,2-1 0 16,-1-2 1-16,-2-4 0 0,0 0-1 0,1-4 0 15,-1-1-2-15,2-1-1 16,-3-4 2-16,-1 1 1 0,4-4 2 16,6 0 0-16,4-8 0 0,4-6-2 15,-5-3 1-15,-2-2 0 0,-1-2 1 0,0-4 2 16,0 1-1-16,-5-2 0 0,-1-1 1 15,-2 3-1-15,-1 4 2 0,-3 2 0 16,0-1 1-16,0 6-1 0,-3-4-1 16,-4 4-3-16,1 5-1 0,-7 0-1 15,-2 7-3-15,-3 1-4 0,-4 9-6 0,-3 6-11 16,-1 5-41-16,3 3-63 0,2-1-151 16</inkml:trace>
  <inkml:trace contextRef="#ctx0" brushRef="#br0" timeOffset="207526.4593">18521 16401 376 0,'0'0'56'0,"0"0"-11"16,0 0-17-16,0 0-10 0,0 0-6 16,0 0-8-16,0 0-3 0,0 0-1 15,0 0 1-15,0 0 2 0,3-39 1 16,8 49 0-16,2 8-1 0,0 2 1 15,-1 1 0-15,0 3 3 0,-2 1-6 16,0-1 4-16,-3-1-6 0,1 1 0 16,-2-3 0-16,0-5 1 0,-1-2-1 15,-2-4 0-15,1 0 1 0,-1-1 0 16,-1-4 0-16,1 2 0 0,-3-7 1 0,0 0 2 16,0 0 3-16,2 0 5 0,-2 0-2 15,3 0-1-15,1-8-4 0,3-12-2 16,6-7 1-16,-1-5-6 0,5-2 5 15,-1-4-5-15,3 2 3 0,-3 1 1 16,3 2-3-16,-5 1 0 0,2 2-5 16,-3 2-3-16,0 4-5 0,-6 7-11 15,-2 8-27-15,-1 0-51 0,-2 4-30 16,-1 1-84-16</inkml:trace>
  <inkml:trace contextRef="#ctx0" brushRef="#br0" timeOffset="207828.0746">19238 16537 497 0,'0'0'36'0,"0"0"-16"0,0 0-6 16,0 0-13-16,0 0 2 0,0 0-4 15,0 0 0-15,0 0-3 0,0 0 0 0,64-77-2 16,-42 72-5-16,-4 5-3 0,-1-3-4 16,0 3-13-16,-7 0-14 0,6 0-16 15,-5 5-22-15,-2 0-7 16,-2 5-5-16,-6 4 0 0</inkml:trace>
  <inkml:trace contextRef="#ctx0" brushRef="#br0" timeOffset="207965.8861">19088 16722 157 0,'0'0'58'0,"0"0"8"0,0 0 3 16,0 0-9-16,0 0-15 0,0 0-22 15,105 18-12-15,-56-18-8 0,5 0-7 16,1-5-8-16,0-1-26 15,0 1-65-15,-2-1-157 0</inkml:trace>
  <inkml:trace contextRef="#ctx0" brushRef="#br0" timeOffset="215197.7577">20732 16572 106 0,'0'0'29'0,"0"0"-3"0,0 0-6 16,0 0-2-16,0 0-11 0,0 0-1 15,0 0-3-15,0 0 1 0,0 0-3 0,-7-11 1 16,7 9-2-16,0 0 2 0,0 1-4 16,-2-1 0-16,2 2-3 0,0-2-2 15,-1 2 4-15,1-1-2 16,0 1 3-16,-2-2 3 0,2 2-1 0,0-1 0 15,-1 1 0-15,1 0 1 0,0 0-1 16,-2 0 1-16,2 0 0 0,0 0 2 16,0 0-2-16,0 0-1 0,0 0 3 15,0 0-6-15,0 0-1 0,0 0 7 16,0 0 1-16,0 0 5 0,0 0-1 0,0 0-6 16,8 0-1-16,-2 0-2 0,8 0 4 15,2 0-1-15,-3 0-1 0,3 1 0 16,-6 2 2-16,3-1-3 15,1 3 1-15,-2-3 1 0,4-1 2 0,3 0-3 16,-2-1 0-16,9 0-1 0,-1 0-2 16,-4-4 3-16,-5-1 1 0,1 0 7 15,-5 3-1-15,-6 0 5 0,1 2 1 16,-3 0 1-16,1 0 6 0,-1-3 7 16,2 3 0-16,-6 0 1 0,0 0-5 0,0 0-6 15,0 0-1-15,0-1 0 0,0 1-1 16,0 0-3-16,0 0-2 0,0 0-3 15,0 0-4-15,0 0 0 0,-4 0 1 16,-4 1-2-16,-3 9 0 0,-2 5 2 16,0 2-4-16,0 3 1 0,0 5-2 15,0 0 1-15,1 4 1 0,2 3-4 16,0 1 0-16,3 2-4 0,2 0 1 16,1-1-4-16,1-2-3 0,1-2-9 15,1-4-16-15,1-7-32 0,-4 3-28 0,0-7-36 16</inkml:trace>
  <inkml:trace contextRef="#ctx0" brushRef="#br0" timeOffset="215437.7484">20690 16865 462 0,'0'0'25'0,"0"0"-17"0,0 0-8 15,0 0 0-15,0 0-3 0,0 0 0 16,106-58-6-16,-72 45-6 0,0 2-16 0,-1 3-16 16,0 1-17-16,-4 0-34 0,-1 1-20 15</inkml:trace>
  <inkml:trace contextRef="#ctx0" brushRef="#br0" timeOffset="215620.6472">21177 16826 489 0,'0'0'41'16,"0"0"-16"-16,0 0-10 0,0 0-9 15,0 0-8-15,0 0-9 0,0 0-16 16,0 0-50-16,0 0-47 0,0 0-40 16</inkml:trace>
  <inkml:trace contextRef="#ctx0" brushRef="#br0" timeOffset="222308.9548">21886 16577 205 0,'0'0'33'0,"0"0"-11"16,0 0-4-16,0 0-4 0,0 0 1 15,0 0-6-15,0 0 9 0,0 0 1 16,0 0 4-16,0 0 1 0,-10-55 0 15,7 45-2-15,-3 0-6 0,-3-2 5 16,3 5-9-16,-5-7 3 0,-1 5-5 16,1 4-2-16,-4-1-3 0,5 5 2 15,3 1-3-15,-4 0-1 0,-3 0-2 16,-3 0 1-16,-6 3-2 0,4 6-2 16,2 0 7-16,2 5-5 0,4-7 3 0,2 2-2 15,3-2-2-15,3-3-1 0,2-1 0 16,-1 2-4-16,2-1 5 0,0 5-1 15,0 1 2-15,0-3 1 0,9 2-3 16,-3-4 3-16,8 1 0 0,2-2 1 16,-5-4 3-16,9 2-3 0,0-2 1 15,-2 0 2-15,6-5 1 0,-4-1 1 0,-2-3 2 16,-3 0 3-16,-3 4 0 16,-1-5-2-16,-3 5 1 0,-4 2-1 15,1 0 2-15,-5 3 1 0,0-1-4 16,1-2-4-16,2-2-5 0,-2 2 3 0,2 0-1 15,-3 3 0-15,0-2 2 0,0 2-5 16,2 0 0-16,-1 2-1 0,2 12 3 16,-2 4-3-16,-1 7 0 0,0-2 0 15,0 4-2-15,0 0 0 0,-5 0-7 0,0 1-7 16,0 1-18-16,-1 1-22 16,-3-3-51-16,-1-1-44 0,4-8-102 0</inkml:trace>
  <inkml:trace contextRef="#ctx0" brushRef="#br0" timeOffset="222855.6569">22253 16510 447 0,'0'0'51'0,"0"0"-12"0,0 0-13 16,0 0-6-16,-29-80-3 0,19 68-5 16,3 6-9-16,-3-4 0 0,4 6-1 15,0 1 0-15,3 1-1 0,3 2 0 0,-1 0-3 16,1 0 0-16,-1 0-2 0,-4 0 1 15,-2 4 2-15,-1 1 1 0,-1 8-1 16,4 2 0-16,4 0 4 0,1 7-5 16,0-6 5-16,0 0-6 0,1 0 1 15,5-1-1-15,4 3-3 0,0-3 4 0,-2-6-1 16,0 0-1-16,5 0 0 16,-6-4-3-16,6 4 1 0,-5-2 3 15,-1-3 0-15,0 3 2 0,-4-5-1 16,4 4 1-16,-4-1 2 0,-2-2-1 0,2 2 0 15,-3 0 2-15,0 4-1 0,-7 6 1 16,-1-2-1-16,-3-1 1 0,4-8 2 16,-3 1 1-16,1 0 4 0,5-4-1 15,-6-1 1-15,4 0-1 0,-2-3-1 0,-3-6-1 16,5 3 0-16,-3-8-2 0,3 1-1 16,3 2-3-16,0-5 1 0,3 0-2 15,0-1 0-15,1-4 0 0,7 3-4 16,3-1-6-16,1 1-9 15,1 5-14-15,1-1-36 0,2 4-42 0,-4 3-51 16</inkml:trace>
  <inkml:trace contextRef="#ctx0" brushRef="#br0" timeOffset="226595.0062">23436 16551 259 0,'0'0'53'0,"0"0"-2"0,0 0-11 16,0 0-12-16,0 0-11 0,0 0-7 15,0 0-6-15,0 0-7 0,0 0-1 16,0-26-4-16,0 26 1 0,0-1 4 16,0 1 4-16,0 0 2 0,0 0 3 15,2 3-3-15,0 1 2 0,1 6-3 16,-1-6 0-16,-1 0-1 0,1 1-1 16,-2-5 2-16,0 0-2 0,0 0 1 15,1 2 5-15,-1-1 4 0,0 1 2 16,2-2 8-16,-2 0-3 0,0 2-5 0,2-2-4 15,-2 0-1-15,0 0-1 0,0-2 2 16,0-6-3-16,0-3-1 0,0-7-3 16,5 0-6-16,-1-3 3 0,0 6-5 15,1-1 6-15,2 4-2 0,0 3-2 16,2-2-1-16,3 0-3 0,-5 4 0 16,7 0-1-16,1 2 0 0,-4 5 1 0,5-3 1 15,1 3 1-15,-5 0 0 16,5 3-1-16,-5 4 1 0,-3-3 3 15,2 7-1-15,-4-5 1 0,-2 3 1 0,1 6 1 16,-1-6 6-16,-2 8-4 0,-3-6 6 16,0 0-4-16,0-2 1 0,-1 2 2 15,-2-3 3-15,0-4 3 0,2-1 6 16,1-3 2-16,0 0 0 0,0 0 0 16,-5 0-2-16,-1 0-3 0,-2-3-5 0,-4-6-1 15,8 2-8-15,-3-7 5 0,4 5-5 16,3-2 4-16,0-6-2 15,0 6-2-15,0-5 0 0,6 3-1 16,-2 5-2-16,7-2-2 0,0 0 2 0,-4 6-2 16,9-1 2-16,-2 2 0 0,3 3-2 15,2 0-1-15,0 11-2 0,-2-2 2 16,-1 6 2-16,0 3-3 0,-1 3 4 16,-2 4-5-16,-2 0-2 0,0 1-10 15,-6 1-8-15,2-2-7 0,-5-8-11 0,1 0-7 16,-3-5-8-16,0 0-5 0,0 1-18 15,-3-4-21-15</inkml:trace>
  <inkml:trace contextRef="#ctx0" brushRef="#br0" timeOffset="226910.7506">24182 16336 427 0,'0'0'59'0,"0"0"-14"16,0 0-13-16,0 0-7 0,0 0-6 0,0 0-7 16,0 0-4-16,0 0-4 0,0 0-2 15,0 0-2-15,-10-46 0 16,-3 58 2-16,0 6-3 0,0 5 1 15,-1 4-2-15,2 4 2 0,-1-1 4 0,4 1-4 16,1-1 4-16,3-3-6 0,0 1-2 16,2-1-3-16,0-2-6 0,-1-1-9 15,1-3-13-15,-2 0-18 0,2-6-35 16,-1 2-30-16,1-9-75 0</inkml:trace>
  <inkml:trace contextRef="#ctx0" brushRef="#br0" timeOffset="227355.7348">24418 16551 449 0,'0'0'55'0,"0"0"-18"16,0 0-11-16,0 0-12 0,0 0-5 16,0 0-5-16,0 0-4 0,0 0 0 15,0 0 0-15,-74-22-2 0,58 33 2 0,-1 0-1 16,7 0-2-16,1 1 1 16,3-5-3-16,1 4-1 0,2-1-4 15,1 1 0-15,2 5-3 0,0-7 1 16,3 4 0-16,6-2 0 0,-3-3-1 0,5-1 6 15,2-1 0-15,0 2 5 0,-1-2 3 16,1 2-1-16,-6-7 1 0,-3 0 1 16,1 3 0-16,-5-4 2 0,0 0 0 15,0 0 2-15,1 0-1 0,1 0-1 16,-2 0 1-16,2 0-3 0,-2 4-1 0,-10 5-1 16,-6-1-2-16,-4 4 1 0,-1 0-4 15,3-1-1-15,4-3-8 16,4 4-13-16,4-5-20 0,3-4-17 15,1 2-17-15,2-1-5 0,0 1 2 0,0 2 15 16</inkml:trace>
  <inkml:trace contextRef="#ctx0" brushRef="#br0" timeOffset="227930.8077">24336 16845 39 0,'0'0'60'16,"0"0"2"-16,0 0-2 0,0 0-7 16,0 0-4-16,0 0-8 0,0 0-5 0,83-33-9 15,-72 23-9-15,0 2-5 0,-4 2-4 16,5-3 0-16,1 2-1 0,-6 2 0 15,5-3 1-15,-4 1-5 16,0 2 2-16,-1-1-1 0,-4 5-1 0,0-3 1 16,-2 0-2-16,2 1-3 0,-1-2 1 15,3-4-1-15,-4 5 1 0,1-6-1 16,1 0 2-16,0-1-2 0,0 3 1 16,0-2 1-16,0-1-2 0,-2 7 0 15,1 0 2-15,-2 4-1 0,0-7 0 0,0 2 0 16,0-1 0-16,0 3 0 0,0 3-1 15,0-3-1-15,0 3 0 0,0-1-1 16,0 0-1-16,-2-1 1 0,1 2 0 16,-1-2 1-16,2 2 1 0,-1 0-1 15,1 0 1-15,-2 0-1 0,2 0 2 16,-1 0-1-16,1 0 0 0,0 0 0 16,-2 0 0-16,2 0 1 0,0 0-1 15,0 0 0-15,0 0 0 0,0 0 0 16,0 0 0-16,0 0 1 0,0 0 3 0,0 0-2 15,0 0 1-15,0 0-1 0,0 0 1 16,0 0-2-16,0 0 0 0,0 0 0 16,0 0-1-16,0 0 5 0,0 0-1 15,0-1 1-15,0 0 3 0,0-1-3 16,0 0 1-16,0 2 1 0,0-3-3 16,0 3-1-16,0-2-1 0,0 2 0 15,-6 0 0-15,-5 0 0 0,1 5-1 16,-2 3 1-16,5-1-1 0,4-5-1 15,2 9 0-15,1-6 0 0,0 6-3 0,0 5 2 16,8-3-2-16,0 1-1 0,0-2-6 16,3-3-4-16,3 0-3 0,-2-1-2 15,2 0-5-15,-1-5-5 0,-3 1-11 16,6-1-4-16,-6-1-11 0,3-2-3 16,0 0-7-16,1-2-11 0,3-7-25 0</inkml:trace>
  <inkml:trace contextRef="#ctx0" brushRef="#br0" timeOffset="228305.5169">24853 16643 260 0,'0'0'62'0,"0"0"-3"0,0 0-10 16,0 0-6-16,0 0-7 0,0 0-7 16,0 0-6-16,0 0-2 0,0 0-6 15,0 0-4-15,3-63-4 0,-9 57-2 16,3 4-2-16,-1-2 1 0,-7 3-3 16,-1 1 2-16,-5 1-2 0,-2 6-1 15,2 2-1-15,2 6-1 0,5-7 1 16,3 7 0-16,2-1 1 0,2-3-3 0,2 5 1 15,1 1 1-15,1-3-1 0,7 5-1 16,1-3 0-16,2-2-2 0,2-1-3 16,4-2-5-16,-1-3-4 0,3 0-5 15,-6-3-1-15,6-2-7 0,1 0-13 16,-1-3-20-16,8 0-20 0,-4-4-28 0,-1-4-6 16</inkml:trace>
  <inkml:trace contextRef="#ctx0" brushRef="#br0" timeOffset="228499.5486">25114 16864 576 0,'0'0'37'15,"0"0"-15"-15,0 0-15 0,0 0-4 0,0 0-5 16,0 0-13-16,0 0-45 0,0 0-98 16,0 0-147-16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4:41:41.9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3767 11908 28 0,'0'0'-6'0,"0"0"-2"16,0 0 4-16,0 0 3 0,0 0-3 16,0 0 2-16</inkml:trace>
  <inkml:trace contextRef="#ctx0" brushRef="#br0" timeOffset="779.0437">5778 11911 24 0,'0'0'17'0,"0"0"-4"0,0 0-6 0,0 0-11 15,0 0-6-15,0 0-7 16,0 0-10-16</inkml:trace>
  <inkml:trace contextRef="#ctx0" brushRef="#br0" timeOffset="7733.5651">9818 3668 414 0,'0'0'55'0,"0"0"-14"0,0 0-16 0,0 0-12 16,0 0-3-16,0 0-7 0,0 0-3 16,0 0-3-16,0 0-3 0,-12-7-2 15,10 7-1-15,2 0 2 0,0 0 2 16,0 0 4-16,0 7 2 0,7 6 0 16,3 5 0-16,-1-1 0 0,0 1 1 15,-1-6-1-15,-2 0 0 0,-3-3 0 0,3 0-1 16,-2 0 0-16,3-1 0 0,-2-1 0 15,-4-4 2-15,2 2 1 0,-3-5 2 16,0 0 1-16,0 0 4 0,3 0 5 16,4 0 2-16,3-6 1 0,8-11-4 15,3-8-3-15,-2-7-4 0,1-3-1 16,-1-3-3-16,-1-1 1 0,-1-1-7 16,-4 2 4-16,6 0-1 0,-5 4 0 15,-1 0 1-15,3 5 0 0,-3 4-1 16,-4 9-1-16,-5 5 0 0,-1 8-2 0,-3 3 1 15,0-2 0-15,0 2-2 0,2-1-3 16,-2 1-3-16,0-1-2 0,1 1-2 16,-1-1-6-16,0 1-15 0,0 0-13 15,0 0-4-15,0 0-13 0,0 10-26 16,3 5-39-16</inkml:trace>
  <inkml:trace contextRef="#ctx0" brushRef="#br0" timeOffset="8217.0264">9762 3734 400 0,'0'0'53'0,"0"0"4"0,0 0-23 15,0 0-9-15,0 0-7 0,0 0-7 16,0 0-8-16,0 0-5 0,0 0-6 16,-20-46-3-16,17 45 0 0,3 1 0 15,0 0 4-15,0 0 3 0,4 6 4 0,5 7 3 16,1 4-1-16,2 0-1 0,-1 0-1 15,-2-2 1-15,-2-3-1 0,-1-1 0 16,5 1 1-16,-5-5 0 0,3 4 0 16,1-5 1-16,-3 0 3 0,2 3-2 15,0-3 3-15,2 0-3 0,-1-2 1 0,1-3-2 16,0 0-2-16,-1-1-2 0,3 0-3 16,-4-1 2-16,-2-2-1 15,2-2 6-15,4-4 4 0,-3-3 3 16,6-6 0-16,-2-2-4 0,2-4-1 0,0-5-4 15,1-1 1-15,-1-4-1 0,0-1-2 16,0-1-4-16,1 1-8 0,-2 0-9 16,4 2-14-16,-3 3-35 0,-2 5-36 15,-7 7-53-15</inkml:trace>
  <inkml:trace contextRef="#ctx0" brushRef="#br0" timeOffset="15579.6911">2714 6563 274 0,'0'0'52'15,"0"0"-7"-15,0 0-16 0,0 0 8 16,0 0-9-16,0 0-4 0,0 0-7 15,0 0-5-15,0 0-7 16,0 0 0-16,-42-59-5 0,42 59-2 0,-3-1 1 16,3 1-2-16,0 0 0 0,0-3-1 15,0 3-1-15,-3-1-1 0,3 1 2 16,0 0-4-16,0-1 2 0,-4 1-2 16,4 0-2-16,0 0 0 0,0 0 0 15,0 0 2-15,0 0 0 0,0 0 1 0,0 0-2 16,0 0-4-16,0 0-6 0,0 0-5 15,0 0-5-15,0 0-7 0,0 1-1 16,0 6-12-16,0-3 1 0,4 2-9 16,-1-1-16-16</inkml:trace>
  <inkml:trace contextRef="#ctx0" brushRef="#br0" timeOffset="17654.8833">2675 6563 119 0,'0'0'46'0,"0"0"-6"16,0 0 4-16,0 0-4 0,0 0-2 16,0 0-5-16,0 0-6 0,0 0-7 15,0 0-4-15,-29-48-6 0,26 44-1 0,3 4-4 16,0-1-5-16,0 1-4 0,0 0-3 15,-3-1 1-15,3 1 1 0,0 0 3 16,0 0 2-16,0 9 6 0,0 9-5 16,3 5 6-16,3-1-3 0,1 0-2 15,-1-1-2-15,5-2-1 0,-3 0-2 16,-1-1 3-16,1-6 0 0,-2 0 0 0,0 1 1 16,0-5 1-16,1 3 1 15,-1-3-2-15,-5-5-1 0,2 2 0 16,-3-5-1-16,0 0 3 0,0 0 2 0,0 1 5 15,3 0 4-15,-3-1 7 0,3 0 4 16,-3 2-3-16,0-2-6 0,0 0-6 16,0-3 0-16,0-9 0 0,0-7 1 15,-6-1-2-15,-1-3-5 0,0 1-2 16,1 0-2-16,0-3 1 0,-1 0-2 16,0-1-3-16,-2 1 5 0,6 7-4 0,-3 1 9 15,2 7 0-15,1-1 4 0,-4 1 0 16,6 7 0-16,-1-1-1 15,2 4-2-15,-1-1-4 0,1 1-4 0,0-1-1 16,-2 1-3-16,2-2-2 0,-1 2 4 16,1 0 1-16,0 9 1 0,3 6 2 15,4 4-2-15,3 4 7 0,-1 0-4 16,-2 1 1-16,4-5-4 0,-3-5-3 16,-1-1 0-16,0-2 0 0,-1-3 1 0,1 0-1 15,-1-1 0-15,-2-4 0 0,-1 0-2 16,0-2-2-16,0 1-2 0,1-1-1 15,2 2 4-15,-6-3 2 16,0 0 5-16,0 0 5 0,4 0 0 0,-1 0 3 16,3-7 0-16,0-9 1 0,1 0-5 15,-1-8 2-15,-2 10 0 0,-2-4-5 16,-1 7 6-16,-1-3-3 0,0 2 8 16,0 6-3-16,0-6 2 0,0 8-1 15,0-2 1-15,0 1-1 0,0 5-1 0,0-2-2 16,0 2-3-16,0-1-4 0,-1-1-1 15,1 2-2-15,0-2-3 0,-2 2-2 16,2-1-6-16,0 1-1 0,0 0 5 16,0 0 2-16,0 0 6 0,6 0 0 15,4 5-5-15,3 0-4 0,-4-1-3 16,1-1-1-16,0 1-1 0,2-2-9 16,-2 1-15-16,3-3-9 0,4 0-11 15,-1 0-4-15,-1-3-2 0,-4-4-6 16,-4-1-10-16</inkml:trace>
  <inkml:trace contextRef="#ctx0" brushRef="#br0" timeOffset="17918.8729">3135 6466 498 0,'0'0'44'0,"0"0"-10"0,0 0-12 16,0 0-8-16,0 0-8 0,0 0-11 16,0 0-7-16,0 0-11 0,0 0-8 0,0 0-2 15,27-28-26-15,-8 11 0 0,1 2-14 16,2-1-19-16,-2 4 8 0,-4 2-18 15</inkml:trace>
  <inkml:trace contextRef="#ctx0" brushRef="#br0" timeOffset="18113.949">3146 6600 235 0,'0'0'77'0,"0"0"-10"15,0 0-14-15,0 0-10 0,0 0-12 16,0 0-9-16,0 0-8 0,0 0-9 16,0 0-1-16,32-14-13 0,-12-4-14 15,-1-2-6-15,3 0-25 0,1 1-19 0,-3-2-26 16,2 1-26-16</inkml:trace>
  <inkml:trace contextRef="#ctx0" brushRef="#br0" timeOffset="18533.0892">3503 6129 495 0,'0'0'43'0,"0"0"-9"0,0 0-10 0,0 0-9 16,0 0-7-16,0 0-7 0,0 0-2 16,0 0-3-16,0 0-1 0,-23-32-1 15,16 35 1-15,1 10 0 0,-2 5 5 16,3 6 0-16,4 4 0 0,-2 0 2 16,3 3-2-16,0-3 0 0,4-2-2 0,4-2-2 15,0-4-3-15,1-3-2 0,-2-6-2 16,6-2 2-16,0-3 1 0,6-5-3 15,4-1-2-15,3 0-2 0,3-12 1 16,0-6 9-16,3-5 5 0,-3-4 3 16,-3 0 3-16,-5-3 4 0,-5 1 2 15,-7 4 4-15,-5 2 0 0,-4 0 0 16,0 4 2-16,-8 0 3 0,-7 4 5 16,-2 5-7-16,-2 2-4 0,-10 8-15 15,-1 0-20-15,-7 12-24 0,-1 13-49 0,-3 6-103 16,5 10-92-16</inkml:trace>
  <inkml:trace contextRef="#ctx0" brushRef="#br0" timeOffset="29649.6279">5438 5572 274 0,'0'0'47'0,"0"0"-3"0,0 0-5 0,0 0-7 15,0 0-8-15,0 0-6 0,0 0-6 16,0 0-2-16,0 0-4 0,-1-11-2 16,1 10-2-16,-3 1-3 0,3-1-3 15,0 1 0-15,0-2 1 0,0 2-2 16,0 0 3-16,0 0 4 0,0 0-2 0,0 0 0 16,0 0 0-16,0 0 0 0,0 0 0 15,0 0 0-15,0 0 2 16,0 0-1-16,0 0 2 0,0 0 0 15,3 0 0-15,-3 0 1 0,0 0 0 0,1 0 0 16,-1 0 0-16,0 0-1 0,0 0 0 16,0 0-1-16,0 0 0 0,0 0 1 15,3 0-1-15,-3 0-1 0,0 0 0 16,0 0-1-16,0 0-1 0,0-2 1 16,0 2-1-16,0 0 0 0,3 0-3 0,-3 0-1 15,0 0 1-15,0 0 0 0,0 0 3 16,6 0 2-16,-2 0 1 15,5 4-1-15,4 2-1 0,-4-4 1 0,2 5 0 16,-1-3-1-16,-1 0 0 0,1 2-1 16,0-2 1-16,0 1 1 0,-1-3-2 15,1 3 1-15,-3 0 0 0,2-3 0 16,-6 0 1-16,0 1-2 0,-3-3 1 16,0 0 1-16,0 0-1 0,3 0 3 15,4 0 0-15,-3 0 4 0,5-1 1 0,4-10 2 16,-3-5-1-16,3-7 1 0,-3-4-2 15,2-4-1-15,-2-3-2 0,3 1-3 16,-3-4 0-16,2 2-1 16,-1 2 0-16,1 0-1 0,-1-1-4 0,1 4 4 15,-3 1-5-15,-1 5 4 0,-2 6-2 16,-2 8-4-16,-2 6-1 0,-2 4-7 16,0-1-14-16,0 1-23 0,0 0-13 15,1 0-21-15,-1 0-12 0,-6 12-24 16</inkml:trace>
  <inkml:trace contextRef="#ctx0" brushRef="#br0" timeOffset="78953.3221">20508 3569 253 0,'0'0'67'0,"0"0"-6"0,0 0-10 16,0 0-7-16,0 0-14 0,0 0-10 16,0 0-9-16,0 0-5 0,0 0-6 15,-2-18-2-15,2 17-1 0,0 0 0 16,0 1-2-16,0 0 3 0,0 0-3 0,8 4 1 16,2 9 2-16,3 5-1 0,-5-1 1 15,3 5 1-15,0 1 0 16,-1 1 2-16,3-1 1 0,-1 0-2 15,0-2-1-15,-4-8-1 0,-1 0-2 0,-2-4 2 16,-2-6 2-16,-1 2-1 0,-2-5 1 16,0 0 2-16,0 0 2 0,2 1 3 15,-1 0 3-15,1-1 3 0,-1 0 4 16,1 2 2-16,2-2-3 0,0-8-6 16,1-10-4-16,2-6-7 0,-1-7 2 0,2-2-2 15,1-2 1-15,0-1-4 0,0 3 0 16,-1 2 1-16,1 3 2 0,-3 12-5 15,-1-1-8-15,0 9-7 0,2-2-22 16,-1 3-26-16,-1-3-29 0,1 3-33 16,0-1-57-16</inkml:trace>
  <inkml:trace contextRef="#ctx0" brushRef="#br0" timeOffset="79275.767">21062 3730 522 0,'0'0'28'0,"0"0"-8"16,0 0-11-16,0 0-7 0,0 0-9 15,0 0-4-15,0 0-4 0,0 0 3 16,0 0-4-16,0 0-4 0,43-14-9 0,-20 9-17 16,-1 0-7-16,0 4-17 0,-7-1-10 15,3 2-7-15,-7 0-25 0</inkml:trace>
  <inkml:trace contextRef="#ctx0" brushRef="#br0" timeOffset="79473.7481">21039 3889 429 0,'0'0'60'0,"0"0"-17"0,0 0-14 0,0 0-13 15,0 0-10-15,0 0-4 16,0 0-2-16,0 0 2 0,0 0 0 0,0 0 0 16,68 4-11-16,-41-10-15 0,0 0-43 15,-1 0-59-15,-1-2-89 0</inkml:trace>
  <inkml:trace contextRef="#ctx0" brushRef="#br0" timeOffset="80297.603">22752 3487 187 0,'0'0'62'0,"0"0"8"0,0 0-6 16,0 0-14-16,0 0-12 0,0 0-12 16,0 0-8-16,0 0-2 0,0 0-5 15,0 0-6-15,-3-42 0 0,2 40-6 0,1 2-4 16,-2-2-3-16,2 2-2 0,0 0-4 15,-1 0 3-15,-6 0 3 0,-3 5 5 16,-6 10 2-16,0 4 1 0,-1 4-4 16,3 1-1-16,3 2 1 0,-1-1-2 15,5 0-1-15,3 0 0 0,-1-9-1 16,4 3 6-16,1-1 3 0,0-1-1 0,0-1-2 16,4-4-5-16,3-1-2 0,-1-3 0 15,7-1 3-15,2-2 4 16,3-4 2-16,3-1-1 0,-1 0 0 0,-7-1 0 15,1-6 1-15,-2 0 2 0,-1-4 2 16,3-1 3-16,-3-3 1 0,-2 0 3 16,-3 4 2-16,-2-4 0 0,-3-1 5 15,-1 3 2-15,0-6 1 0,-2 2-2 16,-6 0-5-16,-5-4-11 0,2 4-5 0,-5 1-2 16,6 6 1-16,-2 3 0 0,5 2-2 15,1 4-5-15,-3 1-15 0,1 0-17 16,-5 4-20-16,-2 6-24 15,1 3-12-15,4 1-16 0</inkml:trace>
  <inkml:trace contextRef="#ctx0" brushRef="#br0" timeOffset="80519.1387">23036 3681 613 0,'0'0'28'0,"0"0"-11"16,0 0-9-16,0 0-6 0,0 0-6 16,0 0-11-16,0 0-27 0,0 0-63 15,0 0-92-15,-18-18-103 0</inkml:trace>
  <inkml:trace contextRef="#ctx0" brushRef="#br0" timeOffset="81041.1177">23290 3503 537 0,'0'0'25'0,"0"0"-4"15,0 0-2-15,0 0-9 0,0 0-8 16,0 0-6-16,0 0-3 0,0 0 1 0,16-78 1 16,-9 74-1-16,2 0-1 0,2 3 3 15,5-2-1-15,0 3 0 0,5 0 1 16,-3 8-5-16,-3 1-1 15,-1 2 0-15,-4 1 1 0,-2 3-5 0,-1 4-7 16,-4 0 1-16,-3 5 7 0,0 1 3 16,-6 4 13-16,-7-1 0 15,-2 1-2-15,-5-2-1 0,-1-1-2 0,0-3 4 16,-2-2 1-16,0-2 0 0,1-4 1 16,8-5-3-16,1-2 1 0,3-3-1 0,5-4 1 15,1 2 1-15,4-3 2 0,0 0 2 16,0 0 1-16,-1 0-2 15,1 0-1-15,0 0-4 0,0 0-2 16,1-7 0-16,8-3 0 0,1 3 3 0,0-1-1 16,-1 4-3-16,-5 2-4 0,7 1 1 15,0 1 3-15,4 0 4 0,4 3 5 16,1 2-3-16,-2 2-3 0,-1-1-1 16,2 0-2-16,-3 0 2 0,1 0 0 15,-1 0-8-15,-3 1-27 0,-6-5-43 0,2 3-47 16,-4-4-78-16</inkml:trace>
  <inkml:trace contextRef="#ctx0" brushRef="#br0" timeOffset="81790.4396">24054 3605 170 0,'0'0'49'0,"0"0"11"0,0 0 2 16,0 0-7-16,0 0-11 0,21-88-5 15,-19 76-6-15,-2-11-5 0,0 2-7 16,0-1-12-16,0-4 8 0,0 2 6 16,-2 2-1-16,-1 0-1 0,2-2-11 15,-3-2-9-15,2-1-1 0,-1 1-4 0,2 6 9 16,-1 9-9-16,1-1 9 16,1 7-3-16,0-2-1 0,0 1 1 15,0 6-1-15,0-1-1 0,0 1-3 16,0-2-3-16,0 1-5 0,-1 1 1 0,1 0 2 15,-2 0 8-15,1 10 0 0,-2 10 3 16,-2 7-4-16,2 0 0 0,-1 3-1 16,-1 0 2-16,0 2 1 0,2 0-3 15,2-1 1-15,-1-2-6 0,2 0 1 16,0-3-1-16,5-2-2 0,2-2 1 0,4-2-4 16,1-4-3-16,2-2-7 0,2-2-3 15,3-4-13-15,0-4-8 0,4-3-22 16,0-1-32-16,2-9-25 15</inkml:trace>
  <inkml:trace contextRef="#ctx0" brushRef="#br0" timeOffset="82012.0966">24042 3494 448 0,'0'0'70'0,"0"0"-18"0,0 0-20 16,0 0-15-16,0 0-9 0,0 0-10 15,0 0-2-15,0 0-7 0,0 0-4 16,0 0-10-16,84-5-21 0,-57-2-37 16,7-4-36-16,-2-1-52 0</inkml:trace>
  <inkml:trace contextRef="#ctx0" brushRef="#br0" timeOffset="82465.8797">24353 3107 525 0,'0'0'44'0,"0"0"-16"0,0 0-6 16,0 0-4-16,0 0-7 0,0 0-5 15,0 0-6-15,0 0-3 0,0 0 0 16,0 0-4-16,-2-35-1 0,2 33-1 0,2-1 3 16,1 0 4-16,8 2 2 0,7 1 1 15,-7 0-1-15,7 0-1 0,-8 0 0 16,-6 1 0-16,6 4 0 0,-6-2-1 15,2 3-1-15,0 0 1 0,-3 4-1 16,0-3 4-16,-3 5 3 0,0 6 0 16,0 3 0-16,-4 5 3 0,-4 0-5 15,-1-2 2-15,-2 1-4 0,-1-4 2 16,1-1-1-16,2-1 0 0,3-5 0 16,2 0-1-16,1-4-2 0,3 2-3 0,-1-1-5 15,1 0-3-15,1 0 0 0,8-1 0 16,4 0 6-16,6-7 0 0,2-3 4 15,4 0-1-15,0-2-2 16,2-6-2-16,1-3-9 0,-2-1-18 0,-3 1-26 16,-4-3-39-16,-2-2-18 0,-5-2-94 15</inkml:trace>
  <inkml:trace contextRef="#ctx0" brushRef="#br0" timeOffset="82696.223">24966 3389 394 0,'0'0'-43'16,"0"0"-50"-16,0 0-148 0</inkml:trace>
  <inkml:trace contextRef="#ctx0" brushRef="#br0" timeOffset="89237.9704">2992 17720 132 0,'0'0'57'0,"0"0"-2"0,0 0 0 0,0 0-8 15,0 0-15-15,0 0-4 0,0 0-7 16,0 0-6-16,0 0 5 0,-52-16-1 16,52 16 1-16,-2-2-8 0,2 2-7 15,0-2-3-15,-1 2-5 0,1-3-2 16,0 3 3-16,0 0 2 0,0 0 1 0,1 0 0 15,12 0-6-15,3 0 1 0,10 3 3 16,-3 2 0-16,3-2 6 0,0 1 2 16,4-4-5-16,-1 0 5 0,2 0-4 15,2-3 2-15,-1-1-5 0,1-4 0 16,2 3-2-16,-2-2-3 0,-1 2-8 0,-2 2-2 16,-2-1-1-16,-4 0 0 0,-8 2 11 15,0 0-6-15,-3 2-5 0,-4 0-1 16,5 0-5-16,-9 0 5 0,-1 0 5 15,-1 2 2-15,0 1 8 0,1 0 2 16,0-2 4-16,-4-1 0 0,0 3 0 16,-11 0-4-16,-4 2 1 0,-8 2-5 15,0 1 1-15,-3-6-1 0,0 0-5 16,-3-2-5-16,0 0-13 0,-1 0-9 16,-5 0-5-16,3 0 1 0,-2 0 9 0,-1 0 8 15,3 0 8-15,-1 0 9 0,3 1 3 16,-2 2 3-16,0 1 5 0,0-2 0 15,5 1 5-15,8-3 4 0,0 3 9 16,7-3 5-16,4 0 7 0,5 0 6 16,3 0-7-16,-3 0-2 0,3 0-10 15,0 0-13-15,-3 0-8 0,3 0-10 16,-1 0-7-16,1 0 0 0,0 0 9 16,0 4 5-16,10 3 7 0,7 2-3 15,6 0 0-15,2-2-4 0,1-1 4 0,6-2 2 16,0-3 1-16,1-1 1 0,7 0-3 15,-2-1-4-15,1-6-6 0,1 0 1 16,-5 2-8-16,0-2 3 0,-5 2 0 16,-9 1-5-16,-4 2 3 0,-7 0-3 15,-3 2-5-15,-1 0-4 0,-6 0 4 16,0 0 1-16,0 0 14 0,0 0 8 16,0 0 5-16,-6 4-2 0,-10 5 1 15,-5 2-1-15,-4 0-3 0,-4-1-1 16,0 0-1-16,-3-2 2 0,3-1 2 0,0-5 4 15,-1 1-4-15,4-3 0 0,0 0-3 16,0-5 0-16,7-2 4 0,-4-1 3 16,4 0 3-16,6 3 2 0,-1-2 0 15,7 4 0-15,-1-1 3 0,1-2 6 16,4 4 2-16,-1-2 7 0,4 4-5 0,-3-2-3 16,3 2-5-16,0 0-13 15,0-1-3-15,0 1-1 0,0 0-2 16,10-3 4-16,6 3-1 0,7 0 0 15,-1 6-1-15,1 6 2 0,3-3 0 0,0 1 0 16,0 2-2-16,0-4-1 0,0 2-1 16,-4-5-2-16,4 0-1 0,-3-2-2 15,0-3 0-15,-1 0-3 0,-5-3-8 16,2 0-2-16,-9 3 4 0,3-2 5 16,0 2 7-16,-9 0-3 0,2 0-2 0,-6 0-3 15,0 0-3-15,0 0 6 16,2 0 1-16,-1 0 6 0,-1 0 7 15,0 0-5-15,-7 2-1 0,-10 1 1 16,-5 2 3-16,-4-2-2 0,0-1 0 0,0 0 1 16,0 3-4-16,10-2 2 0,-4 0 0 15,2-3 1-15,5 0 1 0,-7 0 7 16,10-3 3-16,-2 0-1 0,-5-2-1 16,8 3-9-16,-1-2 1 0,0 1 0 15,6 0 1-15,-2 2 5 0,0-1 1 0,3 0 3 16,0-1 1-16,-2 1-2 0,2 0 1 15,3 2-4-15,-2 0-1 16,2 0-1-16,0 0-3 0,-1-3-1 0,1 3-4 16,-2 0-7-16,2 0-5 0,0 0-5 15,0 0 11-15,5 0 7 0,12 0 6 16,9 0 8-16,7 0-10 0,-1 0 1 16,3-2-4-16,-2-4-2 0,0 1 2 15,-2 1-6-15,-4 0 1 0,-1 0 0 16,0 2-3-16,-4-1-2 0,4 0-7 0,-6-1-7 15,-2 0 1-15,-7 2-1 0,-8 1-17 16,-3 1-4-16,0 0-6 0,0 0 3 16,3 0 16-16,-2 0 13 0,1 0 8 15,-1 0 3-15,-1 0 1 0,0 0-10 16,-4-3-11-16,-16 2-15 0</inkml:trace>
  <inkml:trace contextRef="#ctx0" brushRef="#br0" timeOffset="89360.1245">3002 17747 95 0,'0'0'10'0,"0"0"-11"0,0 0-17 16,0 0-17-16</inkml:trace>
  <inkml:trace contextRef="#ctx0" brushRef="#br0" timeOffset="91063.6035">14368 16859 91 0,'0'0'39'0,"0"0"1"0,0 0-11 15,0 0-9-15,0 0-7 16,0 0-5-16,0 0-4 0,0 0-3 15,0 0-2-15,-13-7 2 0,13 7 1 0,0 0 3 16,1 0-2-16,12 0 2 0,6 0-1 16,7 2-1-16,3 1 1 0,1 4-2 15,1-6-3-15,-1 4-3 0,5-1 1 16,-3 1-4-16,-5 0-2 0,2 2 4 16,-5-4-2-16,-2 0-1 0,-4 0 3 0,0-3-13 15,0 0-4-15,-4 0 1 0,5 0 1 16,1 0 10-16,-8 0 5 0,8 0-10 15,-8 0 5-15,2-1-1 0,-2-1 3 16,-6 2 6-16,6 0 0 0,-6 0 0 16,-1 0-3-16,-1 0 0 0,-4 0 3 15,0 0 2-15,0 0 3 0,3 0 2 16,-2 0 1-16,-1 0 3 0,0 0 1 16,2 2-3-16,-2-1-1 0,0-1-1 15,0 0-3-15,-6 2 1 0,0-2-3 0,-7 0-2 16,-7 0-1-16,0 0-10 0,-8 0-4 15,2-2-4-15,-4 1-2 0,1-1 8 16,-3 1 5-16,0-1 5 0,3-1 6 16,-3-1-1-16,2 1 2 0,0-4 0 15,1 2 2-15,1 0 2 0,4 2 2 0,5-4 1 16,3 6 8-16,3 1 7 16,0 0 4-16,3-2 7 0,3 2-2 15,1 0 3-15,6 0-3 0,-1 0 0 16,1-2-5-16,-2 2-7 0,1 0-3 0,1 0-4 15,0 0-3-15,0 0 0 0,1 0-2 16,13 0-2-16,5 0-2 0,7 2-2 16,2 0-1-16,-1 1 0 0,5 2-2 15,1-4-2-15,1 3 0 0,2-1-3 16,0-2-2-16,1 2-1 0,0-2-2 0,-1-1 0 16,-1 2-8-16,-1-2 1 0,0 0-4 15,-4 0-8-15,-1 0 12 0,-3-2-1 16,-8 1 7-16,0-1 9 0,-7 1-1 15,-6 0 5-15,1 1-1 0,-6 0 5 16,0-2 1-16,0 2 1 0,1 0 1 16,-1 0-2-16,0 0-3 0,0-1-3 15,-15 1-1-15,-8 0 2 0,-7 0 0 16,-2 0 0-16,-1 0-2 0,1 1-1 16,0 1 2-16,2-2-1 0,4 0 3 0,7 0 2 15,2 0-1-15,5 0 0 0,2 0 1 16,0-2-3-16,-1 1 2 0,2-3 0 15,4 3 7-15,1 1 5 16,4 0 5-16,-3 0 1 0,3 0-3 0,0 0-1 16,-1 0-1-16,-2-3 4 0,2 3-2 15,1 0 1-15,0-2-5 0,0 0-3 16,15-1-4-16,7-2 0 0,8-4 0 16,2 1-2-16,4 0-2 0,-1 6 1 15,-2-5-4-15,1 4 0 0,-4 2-3 0,0-1-6 16,-2 2-4-16,-4 0-15 0,-2 3-17 15,-6 2-42-15,-6 0-47 0,-3-5-124 16</inkml:trace>
  <inkml:trace contextRef="#ctx0" brushRef="#br0" timeOffset="93430.4784">20421 4929 578 0,'0'0'28'0,"0"0"-7"0,0 0 0 0,0 0-4 15,0 0-9-15,0 0-2 0,0 0-4 16,0 0-1-16,0 0-4 0,-10-69-3 16,10 68-6-16,0-1 0 0,0 2 4 15,1 0 5-15,8 7 3 0,3 10 3 16,3 5-2-16,3 2 0 0,-5 2 0 0,2-2 0 16,-3-1-1-16,0-3 1 0,-1-1 0 15,0-3 0-15,-4-4-1 16,0 0 0-16,0-5-1 0,-2-1 1 15,0 2 0-15,-2-5 2 0,0 0 0 0,-3-3 3 16,0 0 2-16,0 0 1 0,2 0 2 16,-1 1 2-16,1-1-2 0,1 0 0 15,2-7-5-15,1-8-4 0,3-8 0 16,-2-7-3-16,4-2 2 0,0-5-2 16,0-3 2-16,2-1-3 0,-1 2 2 0,1 5-2 15,-2 2-4-15,0 3-2 0,0 6-8 16,-4 8-13-16,-2 7-15 0,-2 4-45 15,-3 4-54-15,0-1-27 16</inkml:trace>
  <inkml:trace contextRef="#ctx0" brushRef="#br0" timeOffset="95253.7884">20920 5438 235 0,'0'0'64'0,"0"0"-29"16,0 0-18-16,0 0 0 0,0 0 1 15,0 0 8-15,0 0 3 0,0 0 0 16,0 0-4-16,0 0-6 0,20-54-5 16,-20 48-1-16,0 0-1 0,0-5-3 15,-1 6 0-15,-1 1-3 0,1 0-3 16,-4 1-4-16,2-1-5 0,-1 1-4 0,-4-1 1 15,2 4-4-15,-5 0 0 0,-4 0 3 16,2 7 4-16,-3 5-1 0,3 2 4 16,0 1-4-16,6-2-8 0,1 2-5 15,3-5-3-15,1 2-1 0,2 6 8 16,0-5 2-16,0 5-1 0,0-7-7 0,0-3-3 16,3 3 1-16,-1-6 6 0,-1-1 7 15,-1-4 5-15,0 0 11 16,0 0 7-16,0 0 7 0,2 0 4 15,-1 0-3-15,4 0-4 0,-1 0-2 0,3-4 1 16,-1-3 4-16,0-3 1 0,-2 3-3 16,2-3-3-16,0 3-3 0,-2 2-1 15,-1 2-3-15,-3 3-3 0,0-1-8 16,0 1-4-16,1 0-2 0,1-1 2 16,-1 1 2-16,5 0 1 0,3 0-3 0,0 2-4 15,5 6-3-15,-4-1-6 0,-2 1 1 16,3 1 0-16,-6-3-3 0,1 2-4 15,1-1-8-15,-4-5-4 0,2 5 0 16,-3-4 5-16,1 1 15 0,0-1 7 16,-3-3 8-16,0 0 8 0,0 0 6 15,2 1 11-15,-1-1 12 0,1 2 14 16,-1-2 11-16,1 1 6 0,-2-1-1 16,1 0-7-16,-1 2-9 0,2-2-16 15,2 0-12-15,0-7-8 0,3-7-4 0,2-3 1 16,1 2 4-16,-3-2-3 0,2 2 1 15,-2-2-3-15,0 5 0 0,-1-1 1 16,0 0 4-16,-3 4-4 0,3-6-1 16,0 1-3-16,-1 3-3 0,0-4 1 15,-1 6 0-15,-3 5-2 0,1 1 1 16,-2 3-2-16,0-2-1 0,0 2 0 16,0-2-2-16,1 2-1 0,-1-1-4 15,0 1-4-15,0-2-3 0,0 2-2 16,0 0 6-16,0 0 6 0,-1 13 7 0,-4 6 4 15,0 6-2-15,-1-2-2 0,3 1-1 16,2-8 2-16,-1 4-3 0,2-1-1 16,0-1-4-16,0 0-3 0,5-2-8 15,2-3-1-15,0-3 1 0,0 1 1 16,7-3-5-16,4-7-22 0,5-1-41 0,13-7-35 16,1-11-43-16</inkml:trace>
  <inkml:trace contextRef="#ctx0" brushRef="#br0" timeOffset="95455.8512">21121 5420 535 0,'0'0'29'0,"0"0"-4"15,0 0-15-15,0 0-14 16,0 0-16-16,0 0-15 0,0 0-29 0,0 0-41 16,0 0-54-16</inkml:trace>
  <inkml:trace contextRef="#ctx0" brushRef="#br0" timeOffset="95927.2203">21889 5492 561 0,'0'0'49'0,"0"0"-15"0,0 0-14 15,0 0-10-15,0 0-7 0,0 0 0 16,0 0 1-16,0 0 0 0,0 0-1 16,0 0-1-16,-29-50 0 0,27 37-1 15,-1 1 0-15,-2-5 1 0,2 1-1 16,-1-1 0-16,1-1-1 0,1 0 1 0,-1 1-1 16,0-1 0-16,2 0 0 0,-1 7 1 15,2-3 2-15,0 0 0 16,0 9 2-16,0-2-1 0,0 7-1 15,-1-1-1-15,1 1-2 0,0-2-4 0,0 1 0 16,0-1-3-16,0 2-2 0,0-1 3 16,0 1 1-16,-2 3 4 0,2 13 0 15,-2 9-1-15,-1 7 1 0,-3 0-1 16,2 1 2-16,-2 1-2 0,0-1 2 16,0 0-5-16,1-2-8 0,2-3-11 0,3-1-7 15,0-4-8-15,0-9-14 0,3 0-8 16,7-3-11-16,-5-5-11 0,13-1-13 15,-1-5-25-15</inkml:trace>
  <inkml:trace contextRef="#ctx0" brushRef="#br0" timeOffset="96131.1934">21861 5407 512 0,'0'0'40'16,"0"0"-13"-16,0 0-14 0,0 0-11 15,0 0-9-15,0 0-4 0,0 0-7 16,0 0-18-16,0 0-33 0,109-8-29 0,-77 0-33 16,0 1-23-16</inkml:trace>
  <inkml:trace contextRef="#ctx0" brushRef="#br0" timeOffset="96353.5327">22204 5435 654 0,'0'0'33'0,"0"0"-10"0,0 0-10 0,0 0-6 15,0 0-7-15,0 0-3 0,0 0-3 16,0 0-5-16,0 0-5 0,0 0-9 16,27 0-12-16,-2-3-18 0,-3 0-20 15,-3 3-36-15,-2 0-23 0,-6 0-18 16</inkml:trace>
  <inkml:trace contextRef="#ctx0" brushRef="#br0" timeOffset="96531.0588">22091 5647 330 0,'0'0'69'15,"0"0"-19"-15,0 0-19 0,0 0-11 16,0 0-13-16,0 0-2 0,84 0-3 16,-58-9-4-16,2-2-5 0,-1 0-21 15,0-1-35-15,1 1-32 0,0-3-31 0,1 0-17 16</inkml:trace>
  <inkml:trace contextRef="#ctx0" brushRef="#br0" timeOffset="96838.7326">22673 5395 511 0,'0'0'52'0,"0"0"-8"0,0 0-12 16,0 0-11-16,0 0-13 0,0 0-7 0,0 0-2 15,0 0-3-15,0 0 3 0,-40-2-2 16,29 20 3-16,2 3-3 0,5 4 1 16,3-1-1-16,1 0-6 0,1-1-6 15,8-2-4-15,2-4-2 0,2-2 7 16,3-3 4-16,0-1 5 0,6-4 4 0,-1 0 0 16,1-4 2-16,-3-1 2 0,-9-2-1 15,-4 2 2-15,-6-2-1 16,0 0 0-16,0 0-2 0,0 2 2 15,0 2 1-15,-12 4 0 0,-8 2 3 0,-10 2-5 16,-2 0-6-16,0-1-5 0,2 0-22 16,6-2-41-16,6-3-61 0,7-1-95 15</inkml:trace>
  <inkml:trace contextRef="#ctx0" brushRef="#br0" timeOffset="97034.3804">22729 5373 681 0,'0'0'23'0,"0"0"-4"0,0 0-7 16,0 0-6-16,0 0-5 0,0 0-4 16,0 0-2-16,0 0-5 0,0 0-6 15,0 0-19-15,56-45-10 0,-25 35-35 0,3 1-57 16,-3-1-82-16</inkml:trace>
  <inkml:trace contextRef="#ctx0" brushRef="#br0" timeOffset="97348.1931">23487 4945 717 0,'0'0'23'15,"0"0"-6"-15,0 0-6 0,0 0-3 0,0 0-5 16,0 0-4-16,0 0-3 15,0 0-5-15,0 0-1 0,23-70-4 0,2 61-4 16,2 3-6-16,2 1-7 0,1 3-17 16,-4 2-26-16,-7 0-49 0,-7 0-34 15,-7 0-46-15</inkml:trace>
  <inkml:trace contextRef="#ctx0" brushRef="#br0" timeOffset="97510.9223">23438 5068 437 0,'0'0'78'0,"0"0"-16"16,0 0-21-16,0 0-15 0,0 0-15 15,0 0-2-15,0 0-4 0,0 0 0 16,0 0-2-16,77 6-8 0,-40-6-20 16,2 0-32-16,0-3-71 0,0 2-128 15</inkml:trace>
  <inkml:trace contextRef="#ctx0" brushRef="#br0" timeOffset="98175.0322">24485 4736 488 0,'0'0'47'0,"0"0"-8"0,0 0-10 0,0 0-7 15,0 0-5-15,0 0-8 16,0 0-5-16,0 0-5 0,0 0-3 0,0 0-3 16,-3-38 0-16,-8 45 0 0,-6 10 1 15,-3 9 4-15,4 3-3 0,2 3 0 16,2 2-5-16,3 3 0 0,1-1 1 16,2 0-1-16,3-3-3 0,2-5-7 15,1-5-13-15,0-7 3 0,2-4 7 0,11-5 10 16,2-4 13-16,9-3 3 0,1-1 2 15,2-12 2-15,0-5 11 0,0-3 7 16,-4-2 8-16,-3-4 4 0,-7-2-4 16,-1-4-3-16,-6-1-6 0,-5 1-6 15,-1 2 0-15,0 4-3 0,-7 4-1 16,-6 5-7-16,0 4-5 0,-6 2-5 16,-2 6-4-16,-4 5 1 0,-1 1-6 15,-2 4-8-15,2 9-12 0,2 3-15 16,5 2-29-16,3 3-25 0,7-5-32 0,5 0-23 15</inkml:trace>
  <inkml:trace contextRef="#ctx0" brushRef="#br0" timeOffset="98359.6694">24707 4929 615 0,'0'0'36'16,"0"0"-9"-16,0 0-11 0,0 0-6 16,0 0-6-16,0 0-9 0,0 0-10 15,0 0-28-15,0 0-64 0,0 0-129 16,12-32-66-16</inkml:trace>
  <inkml:trace contextRef="#ctx0" brushRef="#br0" timeOffset="98834.5315">25049 4760 591 0,'0'0'45'0,"0"0"-13"0,0 0-9 16,0 0-10-16,0 0-8 0,0 0-5 15,0 0-3-15,1-82 0 0,6 74-2 16,3 1 0-16,-1 2-2 0,8 2-2 16,-1 3-2-16,4 0-3 0,2 3-3 15,-3 6-1-15,-3 2-1 0,-3 3-1 16,1 3 5-16,-5 1 5 0,-2 3 4 16,-4 2 5-16,-3 3 0 0,-3 2-1 15,-8 1 3-15,-8 1-1 0,-4 0 3 16,-2-1 0-16,-2-2-1 0,-1-5 0 0,2-5 1 15,3-3 1-15,8-7-2 0,7-2 2 16,4-3 0-16,4-2 2 0,-2 0 5 16,2 0-1-16,-1 0 2 0,-1 0-1 15,2 0-1-15,-1 0-4 0,1 0-4 16,0 0-5-16,3-5-2 0,4-3-2 0,3-2 3 16,-3 5 2-16,2 0 0 0,2 3 1 15,1 0-1-15,7 0 0 16,-5 2-1-16,7 0 2 0,-4 5 0 15,0 2-4-15,0 0-2 0,1 0-10 0,-1 1-3 16,-2 2-17-16,-2-4-25 0,-2 0-30 16,3-1-36-16,-3-2-44 0</inkml:trace>
  <inkml:trace contextRef="#ctx0" brushRef="#br0" timeOffset="99273.5721">25643 4752 638 0,'0'0'37'0,"0"0"-15"16,0 0-13-16,0 0-7 0,0 0-9 15,0 0 0-15,0 0 1 0,0 0 2 16,0 0-2-16,0 0-2 0,69 58-9 16,-46-34-7-16,-1-1 3 0,-2 1-6 15,-1-2 0-15,-1-2-3 0,-3-2-3 16,1-4 10-16,-4-5 3 0,-1 1 5 16,-2-4 2-16,-4-4-1 0,3-2 0 15,-4 0 9-15,4-3 4 0,0-12 4 16,-3-1 11-16,2-7 4 0,-4 0 6 0,0-4 9 15,0 1 6-15,-2 8 2 0,-1-2 2 16,0 8-7-16,0-1-4 0,0 1-8 16,0 5-7-16,0 3-7 0,0 4-7 15,0-2-3-15,-3 2-4 0,-9 0 0 16,-6 14 1-16,-10 8 1 0,-4 11-2 0,-4 8-1 16,0 4-14-16,3 2-26 0,-2-3-41 15,8-1-79-15,1-7-135 16</inkml:trace>
  <inkml:trace contextRef="#ctx0" brushRef="#br0" timeOffset="100226.0806">26516 4787 294 0,'0'0'72'0,"0"0"-8"0,0 0-12 16,0 0-6-16,0 0-17 0,0 0-6 16,0 0-4-16,0 0-4 0,0 0-4 15,0 0-5-15,0-47-10 0,0 46-8 0,0 1-1 16,0 0 2-16,0 0 5 0,-1 9 6 15,-5 6 3-15,0 4-2 0,-1 1 0 16,3-4-1-16,1 0 1 0,1 3-1 16,2-1-1-16,0 4 1 0,2-2-1 15,5-3 1-15,1-2 1 0,4-3-2 16,1-3 2-16,6-1-1 0,4-2 1 16,5-4 2-16,-1 2-2 0,1-1 0 15,-7-1-2-15,-2-1 0 0,-7 0-3 16,-6-1-3-16,2 5 0 0,-5-1 0 0,0-2 0 15,-3 6 3-15,0 3 3 0,-13 2 1 16,-6 4 1-16,-7-2-1 0,-6-3-6 16,-1 0-14-16,-3-2-24 0,-2-5-30 15,5-2-30-15,3-3-35 0</inkml:trace>
  <inkml:trace contextRef="#ctx0" brushRef="#br0" timeOffset="100427.4132">26531 4816 597 0,'0'0'41'0,"0"0"-7"0,0 0-10 16,0 0-7-16,0 0-8 0,0 0-5 16,0 0-6-16,0 0-2 0,0 0 1 0,65-41-3 15,-31 29-1-15,6 1-7 0,-3 1-16 16,-1 2-19-16,-5 4-29 0,-1 1-41 15,-10 0-60-15</inkml:trace>
  <inkml:trace contextRef="#ctx0" brushRef="#br0" timeOffset="100917.3828">26863 4267 515 0,'0'0'40'0,"0"0"-10"0,0 0-9 15,0 0-7-15,29-82-6 0,-23 70-3 16,1 3-4-16,-1 2 0 0,-3 5-1 0,-3 2-1 15,0-2-2-15,0 2-3 0,1 0 1 16,1-1 1-16,4 1 1 0,5 3 2 16,2 6-1-16,4 9 0 0,-3 2-2 15,-4 2 2-15,0 2-1 0,-3 2 0 16,-3-1-2-16,-1-1 2 0,-1-1-2 0,-1-5 2 16,-1 0 2-16,0-1 0 0,0-5-1 15,0 6 1-15,-3 0 1 0,-3-2 1 16,-2 5 4-16,-2-3-3 15,0-2 3-15,2-5-4 0,-2 1 0 0,5-4-1 16,-1-1-1-16,0 1 1 0,3-5-2 16,1 0 1-16,2-3-2 0,-1 0-1 15,1 0 0-15,0 0 0 0,0 2-3 16,1-2 0-16,13-2-3 0,6-4-1 16,6-3 0-16,-1 0 2 0,1 3 2 0,-3 0-1 15,-5 3-1-15,0 1 1 0,0 1-7 16,3 1-22-16,5 0-38 0,0 0-54 15</inkml:trace>
  <inkml:trace contextRef="#ctx0" brushRef="#br0" timeOffset="101229.5416">27502 4997 672 0,'0'0'21'0,"0"0"-8"0,0 0-5 16,0 0-6-16,0 0-3 0,0 0-3 0,0 0-1 15,61-87 1-15,-33 77-1 0,3 1-3 16,1 2-5-16,0 3-9 0,-2 1-9 16,-4 1-12-16,-6 2-22 0,-3-1-29 15,0 1-34-15,-8 0-29 0</inkml:trace>
  <inkml:trace contextRef="#ctx0" brushRef="#br0" timeOffset="101447.1771">27411 5161 610 0,'0'0'56'0,"0"0"-24"0,0 0-8 16,0 0-13-16,0 0-2 0,0 0-3 0,0 0-5 15,0 0-1-15,94-19-2 0,-63 11 0 16,-2-2-1-16,1 3-2 0,2 0-6 15,1 1-13-15,3 1-14 0,-1-3-43 16,1 2-62-16,-3-4-97 0</inkml:trace>
  <inkml:trace contextRef="#ctx0" brushRef="#br0" timeOffset="112246.0686">28561 4748 148 0,'0'0'33'0,"0"0"-6"0,0 0-6 0,0 0 2 16,0 0-1-16,0 0 1 0,0 0-1 16,0 0-3-16,0 0 2 0,16-74 0 15,-16 74-3-15,0-2 0 0,0 2-1 16,0-2-2-16,0 1-1 0,0-1-4 16,0 1-2-16,0-1 2 0,0 1 0 0,0-1-1 15,0 1-1-15,0-1-1 0,0 1-1 16,1-1-3-16,-1 1 1 0,0-1-3 15,0 0-1-15,0 1 2 0,0 0 0 16,0 0 1-16,0-1 2 0,0 0-1 16,0 2-1-16,0-1 1 0,0 1-4 15,0-2 0-15,0 2-2 0,0-2-2 16,0 2-3-16,0 0 4 0,0 0 0 16,-3 0 3-16,-1 10 1 0,-2 5 0 15,-1-1-1-15,3 2 1 0,-1 0-3 0,4-5 0 16,-2 6 0-16,3-6-1 0,0 1 0 15,0 3 1-15,3 1 1 0,4 0 0 16,1-3 0-16,0-3-4 0,2-1-1 16,-2-5 4-16,4 6 1 0,3-6 3 15,1 0 1-15,6 3 2 0,-2-4-4 16,-3 0 3-16,-2-2-1 0,-4 1 0 16,-4-2 1-16,-1 2-3 0,-6-2-1 15,0 0-1-15,0 0-2 0,2 1 3 16,1 1 1-16,-1 3 3 0,1 5 2 0,-3 2-1 15,0 0-3-15,-8 3-1 0,-4-3 0 16,-4 2 0-16,-2-2 0 0,-2 0 0 16,-1 0-2-16,-2 0 1 0,4-1-3 15,3-3-5-15,3-5-6 0,4 2-8 16,-1-5-31-16,3-1-62 0,1-12-133 0</inkml:trace>
  <inkml:trace contextRef="#ctx0" brushRef="#br0" timeOffset="112507.6561">28601 4647 399 0,'0'0'72'16,"0"0"-10"-16,0 0-19 0,0 0-18 0,0 0-7 15,0 0-8-15,0 0-2 0,0 0-4 16,0 0-3-16,0 0-4 0,2-5-2 16,15-5-2-16,6 0-4 0,2 1-4 15,1 1-4-15,-4 2-11 0,-3 2-13 16,-2 1-21-16,-7 1-18 0,-4 2-21 16,4 0-6-16,-3 0-23 0</inkml:trace>
  <inkml:trace contextRef="#ctx0" brushRef="#br0" timeOffset="114146.7444">29099 4760 216 0,'0'0'70'0,"0"0"-14"0,0 0-12 0,0 0-15 16,0 0-8-16,0 0-8 0,0 0-7 15,0 0-4-15,0 0-3 0,0-15-4 16,0 13 2-16,0 2 1 0,0 0 1 16,0 0 2-16,0 0-5 0,0 0 1 15,0 2 0-15,0 5 0 0,0 5 2 0,0 3-2 16,0-2-1-16,0 6 3 16,0 0 1-16,-2 3 6 0,-2-8-2 15,0 1 1-15,0-5-2 0,1-6 1 16,-2 5-1-16,4-4 0 0,-2-3 2 0,1 3 1 15,2-5 3-15,-1 0 3 0,1 0 6 16,0 2 0-16,0-2 2 0,0 0-4 16,0 0-4-16,0 0-5 0,0 0-2 15,0-8 1-15,0-4-1 0,1-5 0 16,4 0-2-16,1-4-3 0,2 3-2 0,-1 0-1 16,4 0 1-16,-1 1 1 0,1 2-1 15,1 0 0-15,-5 4 0 0,5 2-2 16,-7 3 1-16,4 1 0 15,3 1 1-15,-8 2-1 0,2 1 1 0,0 1-2 16,4 0 1-16,3 3 1 0,3 4 1 16,-3 4 1-16,-5-2-2 0,0 4 2 15,-3-1-5-15,0-4 0 0,-2 9 0 16,-3-2 0-16,0-3 2 0,0 6 2 16,0-8 0-16,-5-1 0 0,2 0 2 0,-1-5-1 15,3 1 2-15,1-5 1 0,0 0 1 16,0 0 1-16,0 2 1 0,-2 0-2 15,-4-1 2-15,1 1-4 16,0-1 2-16,-6-1 1 0,6 0-1 0,-2-3 0 16,0-2-1-16,4-4 0 0,-2 0-1 15,5-2 0-15,0-5-1 0,0 1 0 16,0 0 1-16,6 1-2 0,2 1 0 16,0 1 0-16,5-3-2 0,0 5 2 15,-4 0-1-15,5 4 1 0,1 2-1 0,-4 1 1 16,7 1-1-16,-1 2-1 0,-1 0 2 15,6 0-1-15,-4 7 1 0,-1 1 0 16,-2 4 0-16,-4-4-3 0,-4 3 1 16,0 4 1-16,-6-4-2 0,1 7 2 15,-2-1-4-15,0 1 2 0,-6 3-1 0,0-3 3 16,1-5-1-16,-3-3-4 16,4-2-14-16,1-5-26 0,1 1-37 15,2-4-37-15,-6 0-67 0</inkml:trace>
  <inkml:trace contextRef="#ctx0" brushRef="#br0" timeOffset="115298.1681">29777 4600 406 0,'0'0'53'16,"0"0"-12"-16,0 0-12 0,0 0-1 0,0 0-8 15,0 0-8-15,0 0-6 0,0 0-2 16,0 0-3-16,0 0-2 0,0-5 0 16,-3 5 1-16,-8 12 2 0,-4 8 4 15,-6 8 0-15,-4 6-4 0,2 4 0 16,-2 1-3-16,2 2 1 0,6 1-2 0,-2 2 3 16,6-2-1-16,0-3-1 0,4-6-5 15,3-3-7-15,1-10-13 16,3-2-14-16,2-6-23 0,0 0-24 15,0-2-24-15,0-5-24 0</inkml:trace>
  <inkml:trace contextRef="#ctx0" brushRef="#br0" timeOffset="116026.8101">29904 4830 452 0,'0'0'45'16,"0"0"-12"-16,0 0-12 0,0 0-11 16,0 0-12-16,0 0-2 0,0 0 0 15,0 0-2-15,0 0 5 0,-40-3-3 0,18 19 3 16,1 5-2-16,0 1 3 0,1-1-3 15,3-1-1-15,7-6-3 0,1-1-5 16,6-5-3-16,1-4 0 0,1 5 3 16,1-4 2-16,0 4 5 0,9 2 5 15,4-4 3-15,7 3-1 0,2-6-2 16,4 0 1-16,-2 0 2 0,4-1-3 16,-2 0 3-16,-8-1-3 0,-1 3-3 15,-6-2 3-15,-4 2-2 0,2-1 0 16,-6-1 2-16,0 0-2 0,-3 4 3 0,0 1 1 15,-9 6 1-15,-7 3 2 0,0-6 1 16,-5-2-2-16,0-1-1 0,0-5 0 16,5-1-2-16,0 1 1 0,3-1-2 15,0-2 0-15,1 2-2 0,5-2 1 16,3 1 5-16,4-1-3 0,-2 0-1 0,2 0 1 16,-1 0-6-16,-1 2 4 0,2-2-2 15,0 0 1-15,0 0 2 0,8-7 0 16,5-1 1-16,1-3 1 15,3 2 0-15,-1-1 1 0,2 3 2 0,-2-3-1 16,2 2 5-16,0-1 0 0,-2-2-2 16,-1 0 5-16,0-2-2 0,-1-1-4 15,1-3 1-15,-2 0-5 0,3-2 2 16,-3-1-2-16,-2 2 4 0,-3 2 2 16,-2 4 3-16,-4 3 0 0,0 5 1 0,-1-1-5 15,-1 5-1-15,0-2-3 0,0 2-3 16,0-1-2-16,0 1-2 0,-3 0 1 15,-10 1 2-15,-5 10 1 16,-7 5-2-16,5 5 2 0,0 3-1 0,3 2-2 16,2 1-1-16,3-2-4 0,4 3-2 15,5-3-4-15,3-4-3 0,5-1-1 16,8-4 1-16,7-4-6 0,4-2-6 16,3-3-6-16,5-5-17 0,1-2-6 15,3 0-14-15,0-9-8 0,-1-5-12 0</inkml:trace>
  <inkml:trace contextRef="#ctx0" brushRef="#br0" timeOffset="116346.3435">30357 4921 511 0,'0'0'50'16,"0"0"-9"-16,0 0-7 0,0 0-10 15,0 0-9-15,0 0-8 0,0 0-3 16,0 0-5-16,0 0-2 0,0 0-1 0,-16-19-1 16,7 21 2-16,-6 10 2 0,-3 8 1 15,-3 3 0-15,0 3-3 16,7-1 1-16,2-3-4 0,5-4 0 15,3-1-5-15,4-2-3 0,0 0 0 0,4 2 0 16,9-2 0-16,2-5-9 0,6 0-11 16,5-3-27-16,2-2-19 0,5-4-30 15,-1-1-28-15</inkml:trace>
  <inkml:trace contextRef="#ctx0" brushRef="#br0" timeOffset="116546.6189">30757 5041 467 0,'0'0'14'0,"0"0"-15"16,0 0-32-16,0 0-56 0,0 0-108 15</inkml:trace>
  <inkml:trace contextRef="#ctx0" brushRef="#br0" timeOffset="119517.3831">19872 6862 188 0,'0'0'46'0,"0"0"1"0,0 0-4 15,0 0-4-15,0 0-18 0,0 0 0 16,0 0 5-16,27-78 2 0,-27 65 3 16,0 7-6-16,0-5-8 0,0-1-5 15,0 8-1-15,-1-5-1 0,-1 4 3 16,1 1 0-16,-1-1-2 0,2 5-2 0,0-1-5 16,0 1-2-16,0-2-2 0,0 0-1 15,-1 1-1-15,-1 1-3 16,1-2-1-16,-1 2 2 0,-4 0 0 15,-5 0 1-15,-4 3 2 0,-5 7-2 0,2 0 0 16,2 2 0-16,0 0-5 0,3 1 3 16,2 0-2-16,0 1 3 0,2 1 4 15,2 2 0-15,1 3-1 0,-1-1-2 16,3-3-4-16,1 0 0 0,1 1-4 16,2-5 1-16,0 6 1 0,0-6-4 0,0-4 3 15,3 3 0-15,-1-7 1 0,1 3 4 16,-2-2 2-16,1-1 3 15,2 0 6-15,-4-4 3 0,0 0 5 16,0 0 4-16,1 0 3 0,1 0-4 0,3 0-3 16,4-8-5-16,6-8-6 0,2-6-1 15,2-3-1-15,0-2 2 0,1 0 1 16,-3 4 3-16,-1-1 0 0,-6 9 0 16,0 3 0-16,-4 4-2 0,-3 5-3 15,0 0-3-15,-3 3-1 0,0 0-2 0,0 2 2 16,0 14 3-16,0 7-1 0,0 6 2 15,0 0-3-15,-3-1 2 16,2-3-4-16,1 0-1 0,0-7-4 0,0-2-4 16,0 1-3-16,0-6-6 0,3 4-2 15,0-4-12-15,2-4-9 0,2 0-4 0,-4-4 9 16,3 4 15-16,-2-5 16 16,1-1 10-16,4-1 3 0,0 0-1 15,2-8 3-15,4-4 2 0,-4-3 8 16,-2-3 3-16,-2-1 11 0,-2 4 6 0,0 0 0 15,-2-1 4-15,-2 3-7 0,2-3-9 16,0 6 0-16,-3 4-6 0,1 2-6 16,-1 4-4-16,0-2-6 0,0 2-6 15,0-1-4-15,2 1-1 0,-2 0 1 16,0 0 1-16,1 0 2 0,2 12 2 0,4 6 0 16,-2 4-1-16,0-1-2 0,-2-5-2 15,2 0-4-15,-2 0 1 0,0-5 0 16,-2 6 3-16,1-7 2 15,-2-3 0-15,2-2 4 0,-2 0-1 0,0 1 4 16,0-1-1-16,0 1 5 0,0-6 2 16,0 0 6-16,0 0 2 0,0 1 0 15,0-1 0-15,0 0-3 0,0 0-3 16,-5 0-2-16,0-6-2 0,-1-2-4 16,1-5-2-16,3 3 0 0,1-3-1 0,1-6 0 15,0 0 0-15,0 1 0 0,4 3-1 16,0 5 1-16,1 2-2 0,-1 1-1 15,5 2-1-15,-4-2 2 0,6 6 1 16,4-2 1-16,2 3 0 0,4 0-2 16,-2 6 2-16,1 4-1 0,-1 1 1 15,-3 1-2-15,0 2-1 0,-6-4-6 16,-3 2-2-16,0 1-4 0,-4-5-6 16,0 9-14-16,-3-2-16 0,0 0-24 15,-1 4-28-15,-9-4-29 0</inkml:trace>
  <inkml:trace contextRef="#ctx0" brushRef="#br0" timeOffset="119887.5191">20810 6867 592 0,'0'0'42'0,"0"0"-12"15,0 0-10-15,0 0-10 0,0 0-6 0,0 0-6 16,0 0-4-16,0 0-5 0,0 0-2 16,0 0-2-16,-6-16-1 0,18 14-5 15,5 0-3-15,8 1-7 0,-1-1-13 16,-1 2-13-16,0 0-15 0,-8 0-15 16,1 5-7-16,-7-2-6 0,-5-2-5 0</inkml:trace>
  <inkml:trace contextRef="#ctx0" brushRef="#br0" timeOffset="120091.5801">20751 7063 422 0,'0'0'59'0,"0"0"-9"0,0 0-10 15,0 0-9-15,0 0-9 0,0 0-5 0,0 0-7 16,0 0-3-16,0 0-1 0,0 7-3 15,14-7-1-15,8 0 0 0,5 0-3 16,2-5-6-16,2 1-12 0,-1 1-23 16,-1-2-37-16,0 3-62 0,-4-2-85 15</inkml:trace>
  <inkml:trace contextRef="#ctx0" brushRef="#br0" timeOffset="126528.0132">22163 6590 213 0,'0'0'52'0,"0"0"-5"15,0 0-14-15,0 0-8 16,0 0-7-16,0 0-2 0,0 0 0 15,0 0 0-15,0 0-1 0,-3-15-3 0,3 13-3 16,0 1-4-16,0 0-2 0,0 0-1 16,0 1 0-16,0-2-2 0,0 2 0 15,0-2 0-15,0 2-3 0,0-1 1 16,0 1 0-16,0-2-3 0,0 2 4 16,0 0 0-16,0 0-1 0,0-2 1 0,0 2-4 15,0 0-5-15,0 0 1 0,0 0 8 16,0 0 5-16,0 11 6 0,6 3 2 15,0 7-4-15,2 0-1 0,-3 1 0 16,4-1-4-16,-2 0-1 0,2 1-2 16,0-2 2-16,1 0 1 0,0 0-3 15,-1 0 2-15,0-2-2 0,2 2 1 16,-4-3-1-16,1-4 0 0,-2 1-1 16,-1-5 1-16,-1 0 0 0,2 0 1 15,-5-4 1-15,2 0-2 0,-3-5 1 0,0 0 4 16,0 0 0-16,2 1 7 0,-1 0 3 15,2 1 4-15,-3-2 4 0,1 0-1 16,-1 1-5-16,2-1-2 0,1 0-7 16,1-7-4-16,0-8-2 0,2-3-1 15,-1-2-1-15,0 0-1 0,1-1-1 0,-2 6 0 16,1-1 2-16,-2 6-1 0,0-1 1 16,1-1-1-16,-2 1 1 15,0-1-1-15,2 2 2 0,-2 0-1 16,-1 6 1-16,1 0-1 0,-2 4 0 0,0-2-1 15,0 2 1-15,0-2-1 0,1 1-1 16,-1-1 2-16,0 1 2 0,0-1-2 16,2 0 1-16,-2 1-1 0,0 0-2 15,0-1 2-15,1-4 1 0,-1 0-2 16,0 0 2-16,2-5-1 0,-1 6-2 0,1-7 1 16,-1 2 1-16,1 5 0 0,-1 1 2 15,0-1-1-15,1 1 1 16,-1-1-1-16,1 1-2 0,-2-2 3 15,1 1-2-15,1 1 1 0,0-7 0 0,0 6-2 16,-1 1 1-16,1-7-1 0,-1 7-2 16,2-7 2-16,-1 2-3 0,-1 4 3 15,2-5-1-15,-2 7 0 0,1-2-1 16,1 1 0-16,-3 4-1 0,0-2 1 16,0 2-2-16,1-1-3 0,-1-2-3 0,2 2 0 15,-2 0 0-15,0-1 2 0,1 1 1 16,-1 1-1-16,0-2 2 0,2 2 1 15,-2-2 2-15,0 2 1 16,1-1 3-16,-1 1 0 0,0-1 0 0,0 1 1 16,3-1 1-16,-3 1-2 0,0-2 0 15,0 2-3-15,0 0-1 0,0-2-5 16,0 2-6-16,0 0-10 0,0 0-11 16,0 0-11-16,0 0-12 0,0 0-7 15,0 0-2-15,-4 0 2 0,-1 5-15 0</inkml:trace>
  <inkml:trace contextRef="#ctx0" brushRef="#br0" timeOffset="128210.4701">22541 6363 55 0,'0'0'17'0,"0"0"-1"15,0 0 2-15,0 0 2 16,0 0 3-16,0 0-2 0,0 0-3 15,0 0-1-15,0 0-1 0,0 0 2 0,-3 5 2 16,3-5 0-16,0 3 1 0,0-3-2 16,0 0-1-16,-1 1-2 0,1-1 1 15,0 0-3-15,0 0 0 0,0 0 0 16,0 0-1-16,0 0-2 0,0 0-2 16,0 0-3-16,0 0-1 0,0-1-1 0,0-4 1 15,0-1-2-15,2 2-1 0,1-5 0 16,0 7-1-16,0-1 2 0,3-4-3 15,-3 5 0-15,1-2-1 16,-1 2-1-16,0-2 0 0,1 3 0 0,-1-3 1 16,8 2 0-16,-5 2-1 0,6 0 2 15,4 0-2-15,-2 4 2 0,5 5 2 16,-6 2-4-16,-4-2 1 0,1 2 1 16,-3 1-4-16,-2-5 2 0,2 7-3 15,-4-5 2-15,0 2 2 0,0-1-1 0,-3 1 5 16,0 5 2-16,0-1 5 0,-8 3 4 15,-2-2-3-15,3-5 1 0,-4 0-7 16,3-5 0-16,1 0 0 16,0 1-1-16,-2-2 0 0,2 0-1 0,4-1-1 15,0-1-1-15,3-3 1 0,0 0-1 16,0 0 0-16,0 2 1 0,0-2-1 16,-1 1 1-16,1-1 0 0,0 0 0 15,0 1 1-15,0-1 0 0,0 0 1 16,0 0 1-16,4 0-1 0,2 0 0 0,7 0 1 15,4 0-3-15,-3 0-1 0,4-2-4 16,-4 0-14-16,-2 2-39 0,7-1-41 16,-8 1-48-16,0 0-54 0</inkml:trace>
  <inkml:trace contextRef="#ctx0" brushRef="#br0" timeOffset="129275.3893">22081 7240 118 0,'0'0'51'15,"0"0"-1"-15,0 0-3 0,0 0-4 0,0 0-2 16,0 0-3-16,0 0-5 0,0 0-6 15,0 0-4-15,0 0-3 0,0-4-1 16,0 4-4-16,0 0-2 0,0 0-4 16,-1 0-4-16,1 0 0 0,0 0-3 15,0 0 1-15,0 0 2 0,0 0-2 0,0 0 2 16,0 0-2-16,0 0 1 16,0 0 1-16,0 0-3 0,0 0 3 15,0 0-2-15,0 0 0 0,0 0-2 16,0 0 0-16,0 0-2 0,0 0-1 0,0 0 2 15,7 0 1-15,9 0 3 0,6-2 2 16,10-1-1-16,3 0-3 0,4-1 0 16,2-2-2-16,2 4 0 0,1-1-1 15,-1-1-1-15,0 2-2 0,-2 1-8 16,0-1-1-16,-1-1-5 0,-1 1-5 0,0-1-5 16,-3 2-13-16,0-3-15 0,-4 2-24 15,0-1-34-15,-2-4-35 16</inkml:trace>
  <inkml:trace contextRef="#ctx0" brushRef="#br0" timeOffset="133735.4943">22260 7686 114 0,'0'0'40'0,"0"0"-7"0,0 0-8 0,0 0-5 16,0 0 0-16,0 0-3 16,0 0-5-16,0 0-2 0,0 0-6 15,-6-3 0-15,6 2-3 0,0 1-1 16,0-1-1-16,0 1-1 0,0-2-2 0,0 2 0 15,0-1 1-15,0 1-3 0,0 0 0 16,0-2-1-16,0 2 0 0,0 0-4 16,0-2-3-16,0 2-1 0,0 0-5 15,0 0-7-15,0 0-10 0,0 0-11 16,0-3-6-16</inkml:trace>
  <inkml:trace contextRef="#ctx0" brushRef="#br0" timeOffset="133939.9815">22260 7686 226 0</inkml:trace>
  <inkml:trace contextRef="#ctx0" brushRef="#br0" timeOffset="134597.935">22260 7686 226 0,'-30'-15'53'0,"29"15"-4"0,-1 0-4 0,1 0-10 0,-1 0-3 0,1 0-4 0,1 0-6 16,-2 0-1-16,2 0-6 0,-2 0-4 16,2 0-4-16,-2-1-4 0,2 1-2 15,0-1-3-15,0 1 0 0,0-2-2 0,0 2-1 16,0-2-1-16,0 2 2 0,0 0 3 15,0 0 5-15,0 0-2 0,4 0 3 16,9 0-2-16,1 0-1 0,6-1-1 16,0 1 1-16,-3-2-2 0,9-1 2 15,-4 2-2-15,-2-3 0 0,-2 2-2 16,-3 1 0-16,-3-1 1 0,-6 0 0 16,4 1 2-16,-3 1-1 0,-3 0 1 15,2 0 1-15,-6 0 2 0,0-2 3 16,0 2 2-16,2 0 2 0,-1-2-2 0,1 2-1 15,-2-1-4-15,0-1-2 0,1 1 2 16,-1-1 2-16,0-3-2 0,0-2 0 16,-1-5 0-16,-2 3-1 0,-2 0 0 15,2 0 1-15,1 4 2 0,-3-3-1 16,1 6 0-16,1-3-2 0,-1-3-1 0,1 5-1 16,-3-4-1-16,0-1 1 0,3 5 0 15,2 0 0-15,1 3 0 16,-2-1 0-16,2 1 0 0,-2 0-1 15,2-2 0-15,-2 2 0 0,2-1 0 0,-1 1 1 16,1-2-2-16,-2 2 0 0,2-2 0 16,-1 2-1-16,1-1 1 0,-2 1-1 15,2 0 0-15,-1 0 1 0,1 0 0 16,-1 0-1-16,1 0 1 0,-2 0-1 16,2 0 0-16,0 0 1 0,-1 0 1 0,-2 0 0 15,-2 9 2-15,2 0-1 0,-5 5-1 16,5-5 1-16,-1 2 0 0,1-1-1 15,0 1 1-15,0-1 0 16,1 3-2-16,1 5 1 0,1-2 0 0,0 6 1 16,0-1-1-16,0-5 0 0,1 0 0 15,2 1 0-15,-1-7 0 0,-1 9 0 16,1-9 1-16,-2 4 0 0,0 4 4 16,0 0-6-16,0 1 6 0,0-1-7 15,-6-4 3-15,-2 1-1 0,-1 1 0 0,-3-1 2 16,-1-2-1-16,-1-1 1 0,-3-3-1 15,5-1 2-15,-2-5-2 0,6 2 2 16,4-3 0-16,-1 0-1 0,5-2-2 16,-6 0-6-16,-4-2-26 0,-1-3-55 15,-1-8-147-15,6-4-74 0</inkml:trace>
  <inkml:trace contextRef="#ctx0" brushRef="#br0" timeOffset="135155.3491">23201 7167 443 0,'0'0'70'0,"0"0"-16"15,0 0-10-15,0 0-15 0,0 0-12 16,0 0-7-16,0 0-7 0,0 0-2 16,0 0-2-16,0 0 0 0,-12-8 0 15,22 6 0-15,10 1 1 0,6-3 1 16,2 3-2-16,0-1-5 0,1 0-5 16,-1 1-10-16,1-2-8 0,-3 1-13 15,-6 2-27-15,-4 0-28 0,-3 0-34 16,-7 0-12-16</inkml:trace>
  <inkml:trace contextRef="#ctx0" brushRef="#br0" timeOffset="135350.8261">23138 7324 338 0,'0'0'81'0,"0"0"-21"16,0 0-10-16,0 0-12 15,0 0-9-15,0 0-7 0,0 0-12 0,0 0-2 16,0 0-5-16,97 18-2 0,-69-18-1 16,-1-2-13-16,1 1-20 0,0 1-51 15,1-1-76-15,0 1-112 0</inkml:trace>
  <inkml:trace contextRef="#ctx0" brushRef="#br0" timeOffset="138879.213">24752 6538 199 0,'0'0'50'0,"0"0"-10"16,0 0-10-16,0 0-8 0,0 0-7 0,0 0 2 16,0 0-4-16,0 0 1 0,0 0-3 15,-2-16-2-15,2 15-4 0,0-2 0 16,0 3-2-16,0-2 1 15,0 1-1-15,0-1 0 0,0 0 2 0,0-3 0 16,0-2 0-16,0 3-1 0,0-1-1 16,0 1-2-16,2-1 1 0,-1 1 0 15,2 0-2-15,-1-1 0 0,1 3-3 16,0-1 2-16,3-3-2 0,-2 3 2 16,6-2-1-16,-3 1-2 0,-3 2-1 0,1 0-1 15,-5 2 0-15,4 0 3 0,3 0 0 16,-2 0 1-16,5 0 1 0,-6 0 0 15,5 5 1-15,-2-1 0 16,-4-1 0-16,1 0 0 0,-2 0 0 0,1-1 0 16,-2 2 2-16,2-1 0 0,-3-3 2 15,0 0-2-15,0 0 0 0,0 0 2 16,2 0-1-16,-2 3 2 0,0-2 1 16,1 0 2-16,-1-1 0 0,0 2 1 15,0-2 2-15,1 2 3 0,-1-2-1 0,0 0 0 16,0 1-4-16,0-1-2 0,0 0-3 15,0 0-3-15,0 0 1 0,0 0-1 16,0 0 1-16,-1 0-1 0,0-1-1 16,-4-4 1-16,2 1 0 0,0 2 0 15,0-1 1-15,3 3 0 0,-1-2 0 0,1 2-1 16,-2 0 1-16,1-1-2 16,-1 1 0-16,2-1-1 0,-1 1-2 15,1-2-2-15,-1 2-1 0,1 0 0 16,-2 0 1-16,-3 0 4 0,-1 8 2 0,-2 4 3 15,3 0 2-15,-3 2-5 0,4-4 3 16,1 0-5-16,0 1 0 0,2 1 1 16,1 5 0-16,0-5 0 0,0 5 0 15,0-2-2-15,3-6 4 0,1 7-2 16,3-3 2-16,-2-4 2 0,2 5-3 0,0-3 0 16,-1-4-1-16,4 2-1 0,-1 0 0 15,-2-4-1-15,7 3 4 16,2-3 2-16,5 0 1 0,4 0 0 0,-7-2-1 15,1 0-3-15,-9-3-5 0,-4 0 2 16,1 1 0-16,-7-1 0 0,0 0 1 16,0 0-1-16,1 2 1 0,1-2 0 15,-2 1 2-15,0 4 1 0,-12 2-2 16,-5 4-6-16,-11 3-17 0,-2-1-27 16,-6-2-51-16,-2-2-67 0</inkml:trace>
  <inkml:trace contextRef="#ctx0" brushRef="#br0" timeOffset="139088.7838">24801 6620 597 0,'0'0'40'15,"0"0"-12"-15,0 0-12 0,0 0-11 0,0 0-3 16,0 0-5-16,0 0-2 0,0 0-7 15,0 0-6-15,35-84-12 0,-18 73-3 16,0 2-16-16,-3 4-21 0,-1 0-26 16,5 3-28-16,0-2-25 0</inkml:trace>
  <inkml:trace contextRef="#ctx0" brushRef="#br0" timeOffset="139533.3876">25125 6141 556 0,'0'0'39'0,"0"0"-5"0,0 0-6 0,0 0-12 16,0 0-8-16,0 0-5 0,0 0-3 15,0 0-2-15,0 0-1 0,-7-60-1 16,7 60 0-16,3-3 1 0,5-2 0 16,1 2 1-16,7 0-1 0,0 3-2 15,1 0 1-15,2 0 0 0,0 6 1 16,-2 0 0-16,-2 3 0 0,-5-1 0 16,1 1 0-16,-2 2 0 0,0 1 1 0,-1 0 2 15,-2 1-2-15,-3 4 0 0,-3 1 1 16,0 4 2-16,0-1-1 0,-3-2 4 15,-4-1-4-15,0-3 1 0,1-3-2 16,-1 0 1-16,1-3 0 0,-4 3-2 16,6-6 2-16,-1 2 0 0,1-1-2 15,2-4-6-15,1 2-11 0,1-5-16 16,0 0-4-16,0 0 6 0,0 4 15 16,3 2 15-16,9 2 4 0,5-4-4 15,6-2-15-15,0-2-17 0,6 0-34 0,1 0-31 16,1-4-31-16</inkml:trace>
  <inkml:trace contextRef="#ctx0" brushRef="#br0" timeOffset="139909.9423">24370 7371 607 0,'0'0'34'15,"0"0"-4"-15,0 0-8 0,0 0-12 0,0 0-5 16,0 0-3-16,0 0-2 0,80-14 0 16,-24-1 0-16,11-2 2 0,8 0-1 15,7-1 0-15,2 0-3 0,-4 3-1 16,-1-1 0-16,-5 2-5 0,0 1-1 16,-5 0-10-16,-2 1-4 0,-2 0-9 0,-1-1-8 15,-2 3-12-15,-2 1-26 0,-5-2-41 16,-3 4-68-16</inkml:trace>
  <inkml:trace contextRef="#ctx0" brushRef="#br0" timeOffset="144698.6666">7946 17806 224 0,'0'0'75'0,"0"0"-8"0,0 0-9 16,0 0-4-16,0 0-8 0,0 0-15 16,0 0-8-16,0 0-10 0,0 0-4 15,0 0-5-15,-35-66-6 0,35 61-8 16,0-1-7-16,0 6 4 0,3-2 5 16,9 2 10-16,5 0 5 0,6 0-1 15,-1 0-3-15,1 0-1 0,-3 0-1 0,3 2-2 16,-1 0 2-16,1 2 0 0,0-4 3 15,-1 0-1-15,4 0-3 0,0 0 2 16,0 0 3-16,4-4 3 0,-1 0 0 16,3-3 0-16,0-1-4 0,1 1-5 15,-1-1 3-15,4 1-4 0,-1 2-1 0,1-3 1 16,-3 1-3-16,3 4 1 16,-1 1-1-16,-2-1-2 0,1 2-2 15,-4 1-12-15,3 0 4 0,-1 0-3 16,-3 0-4-16,0 0 7 0,-2 0-7 0,-2 0-21 15,-9 0-16-15,3 0-13 0,-8 0-6 16,-6 0 6-16,3 0 16 0,-5 0 1 16</inkml:trace>
  <inkml:trace contextRef="#ctx0" brushRef="#br0" timeOffset="145012.5703">8008 17824 451 0,'0'0'69'0,"0"0"-22"15,0 0-13-15,0 0-10 0,0 0-7 16,0 0-7-16,0 0-4 0,0 0-1 15,0 0-8-15,0 0 3 0,-17-33 4 16,31 32-1-16,8-2 2 0,5 0-4 16,8 3 0-16,1 0-2 0,5 0 0 15,2 0-4-15,0 3-4 0,4 0-1 16,3-2-7-16,5 1-10 0,3-2-7 16,3 0-34-16,2-3-43 0,-5-9-59 15</inkml:trace>
  <inkml:trace contextRef="#ctx0" brushRef="#br0" timeOffset="146450.2024">24878 7764 285 0,'0'0'49'0,"0"0"-19"16,0 0-7-16,0 0 0 0,0 0-2 0,0 0-1 15,0 0-2-15,0 0 1 0,0 0 0 16,0-63 0-16,0 61-2 0,0 2-2 16,0-2-4-16,0 1-6 0,0-1-3 15,-2 1-5-15,1 1-1 0,-1-2-1 16,-5 2 2-16,-3 3 3 0,-4 7 1 0,-4 6 1 16,5 2 2-16,0 0-2 0,3 1 0 15,4 1-1-15,2-7 1 16,1 4 1-16,3 0-3 0,0 0 1 15,7 3-6-15,1-2 1 0,2-4-1 0,3-3 4 16,0-2 1-16,0-4-2 0,0 1 1 16,3-5-3-16,-5 1 2 0,7-2 2 15,-5 0 1-15,-3 0 4 0,1-5 2 16,-4-1 0-16,4-6 4 0,-7 3-1 16,-1-8 5-16,-1-2-2 0,-2-1 7 0,0-5-3 15,-5 8 3-15,1 3-5 0,-2-1-5 16,0 7-2-16,-2-6-7 0,3 6-2 15,2 4-2-15,2 1-12 16,1 3-27-16,0-2-38 0,-3 2-49 0,-1 6-74 16</inkml:trace>
  <inkml:trace contextRef="#ctx0" brushRef="#br0" timeOffset="146647.9921">25351 7843 604 0,'0'0'14'0,"0"0"-5"16,0 0-8-16,0 0-1 16,0 0-11-16,0 0-32 0,0 0-51 15,0 0-40-15,0 0-44 0</inkml:trace>
  <inkml:trace contextRef="#ctx0" brushRef="#br0" timeOffset="147146.441">25748 7633 611 0,'0'0'28'0,"0"0"-9"0,0 0-5 16,0 0-7-16,0 0-7 0,0 0-3 16,0 0-2-16,0 0 1 0,0 0 2 15,-43 20 1-15,27 3-2 0,1 3 0 16,0 1-3-16,0 2-4 0,1-1-1 16,4-1-11-16,2-8-5 0,1-2-8 0,6-5-5 15,-1-8-5-15,2 8 2 0,0-8 3 16,0 0 9-16,3 6 13 0,1-8 12 15,-1 2 8-15,6-1 2 16,-3-3-1-16,4 0-1 0,3 0 4 0,-3 0 2 16,2-3 1-16,-8 1 3 0,5-2-4 15,-5 2 6-15,3-3 6 0,2 1 6 16,-6 1 7-16,1 1 2 0,-4 2-1 16,0 0-3-16,0 0-3 0,2 0-4 15,-1-2-3-15,1 2-2 0,-1 0-4 0,1 0-3 16,-2-2 0-16,0 2-3 0,1-1-3 15,-1 1-1-15,0-2-3 0,0 2-3 16,1 0-2-16,-1 0-4 0,0 0-2 16,0 0 3-16,0 0 2 0,0 13 4 15,-2 6-1-15,-4 8-4 0,0-1-5 16,1-2-8-16,0-1-11 0,2 1-21 16,2-1-28-16,-1-6-55 0,2-7-79 15</inkml:trace>
  <inkml:trace contextRef="#ctx0" brushRef="#br0" timeOffset="147515.8661">26542 7006 528 0,'0'0'54'0,"0"0"-15"15,0 0-13-15,0 0-10 0,0 0-9 16,0 0-6-16,0 0-3 0,0 0-2 0,0 0-1 16,0 0-3-16,29-31-2 0,-3 21-5 0,6 3-6 15,1 1-6-15,0 0-1 16,-1 3-1-16,-10 0-11 0,-2 1-13 16,-7 2-26-16,-7 0-23 0,0 0-4 15,-6 0-23-15</inkml:trace>
  <inkml:trace contextRef="#ctx0" brushRef="#br0" timeOffset="147689.4252">26322 7299 420 0,'0'0'82'0,"0"0"-21"0,0 0-17 15,0 0-16-15,0 0-13 0,0 0-7 16,99-11-3-16,-72 1-4 0,2 3-1 0,-2 0-6 15,2 1-14-15,2 0-32 0,-1 0-65 16,-1 0-111-16</inkml:trace>
  <inkml:trace contextRef="#ctx0" brushRef="#br0" timeOffset="157928.1336">27876 6915 137 0,'0'0'33'0,"0"0"-2"0,0 0-6 16,0 0-6-16,0 0-7 0,0 0-8 15,0 0 1-15,0 0-2 0,0 0 3 16,-5-62 0-16,2 58 1 0,0 1 4 16,0-2 2-16,2 2-2 0,1 3 1 15,-2-2-1-15,2 2-1 0,-1-1 0 16,0 1-2-16,-2-1-2 0,2 1-2 16,-1-2-1-16,1 2 0 0,-1-1 3 15,1 1-2-15,-1-2 4 0,1 2 3 0,1-2 1 16,-2 2 3-16,2 0-1 0,-1-1-2 15,1 1 0-15,-2-2-3 0,2 2 0 16,-1-1-2-16,1 1-2 0,-2-2-2 16,2 2-1-16,-1 0 1 0,1 0-2 15,-1-1 0-15,1 1 1 0,0 0 0 16,-2 0 0-16,2-2 0 0,0 2 1 16,0 0-1-16,-1 0-1 0,1 0-2 15,0 0 1-15,-2 0-1 0,-3 0 0 16,-1 5 2-16,-4 7-1 0,-5 4 1 0,1 0-1 15,0 3 1-15,0 1-2 0,1 2 1 16,0 1 1-16,2 0 0 0,-2 0 0 16,3 4 0-16,-1-2-2 0,1 1 3 15,2 0-2-15,0-2 1 0,4-6 3 16,2 2-5-16,2-2 3 0,0 0-8 0,8 4 2 16,2-7-1-16,4-3 1 0,2-3 3 15,-3-3-2-15,2-1 3 16,2-2 3-16,-4-2-1 0,7 1 1 15,-2-2 1-15,0 0 0 0,0 0-1 0,-4-6 4 16,-6 2-1-16,0-2 1 0,1-4 5 16,-3 3 4-16,0-6-4 0,-4 6-2 15,-2-5 1-15,0 0-7 0,0 1 7 16,0 3-5-16,-5-2-3 0,0 3-5 16,-5 3-2-16,-9-1-1 0,-2 5 1 0,-8 0-3 15,-1 11-2-15,-1 5-10 0,-1 6-19 16,2 1-16-16,4 2-36 0,1-2-36 15,6-6-47-15</inkml:trace>
  <inkml:trace contextRef="#ctx0" brushRef="#br0" timeOffset="159408.7726">28068 6882 261 0,'0'0'69'16,"0"0"-3"-16,0 0-13 0,0 0-14 15,0 0-9-15,0 0-9 0,0 0-7 16,0 0-6-16,0 0-6 0,0 0 0 0,0-48-2 15,0 48-1-15,0 0-1 0,0 0-2 16,0 0 1-16,0 0 2 0,0 1 5 16,0 16 2-16,0 5 1 0,-1 10-4 15,-2-4-2-15,1-1 0 0,1-2-2 16,1 0 0-16,0-8-2 0,0 0 0 0,0-2-3 16,3-5 1-16,3 4-4 15,-1-5-1-15,1-3-3 0,0 2 2 0,1-2 4 16,0-1 6-16,5-1 4 15,-4-1 1-15,3-1 1 0,1-2 1 0,-7 0 1 16,1 0 4-16,-3 0 2 0,1 0 1 16,3-9 3-16,-1 2 0 0,-3-3 2 15,0-1-1-15,-2 0-4 0,1-1-1 16,-2 6-2-16,0-4-3 0,0 4 0 16,0-1-1-16,0 2-2 0,0 5 0 0,0-2-2 15,0 2-2-15,0-2-2 0,0 1 1 16,0-1-4-16,0 1-2 0,0 0 0 15,0-1-2-15,0 2 4 16,0 0 0-16,0 0 0 0,0 0 1 0,0 0-2 16,0 0-1-16,0 0 0 0,0 0 1 15,0 0 0-15,0 2-2 0,0-1-1 16,0 0-1-16,0 1 2 0,0-1 4 16,0 1 3-16,0 0 0 0,0-1 1 15,0 0-1-15,0 0 2 0,0 1 1 0,0 0 0 16,0-1 1-16,0 1 0 0,0-2-1 15,0 2 1-15,0-2 0 0,0 1-2 16,0-1 0-16,0 1-3 0,0-1 0 16,0 0-2-16,0 2-4 0,0-2-9 15,0 0-8-15,0 2-8 0,0-2-6 16,0 0-4-16,0 1 0 0,0-1 4 16,0 0 4-16,0 1 10 0,0-1 7 15,0 0 6-15,0 3 5 0,0-3 2 16,0 0 1-16,0 0 2 0,0 1 0 0,0-1 1 15,0 0 0-15,0 0 2 0,0 0 1 16,0 0-2-16,0 1 0 0,0-1 0 16,0 0-1-16,0 0 0 0,0 0-1 15,0 0 0-15,0 2-1 0,0-2 2 16,0 0 2-16,0 1 1 0,0-1 1 16,0 2-1-16,0-1 0 0,0 0 0 0,-3 6 1 15,0-2 2-15,-2 3 1 16,-2 3-2-16,0-3 2 0,-2 2-1 15,-1 1 0-15,2-5 5 0,-3 4-5 0,6-4 5 16,2-2-3-16,0-1 5 0,3-3 3 16,-2 0 2-16,2 0 2 0,-1 0-7 15,-1 2 4-15,1-2-3 0,-2 0 3 16,2 0-6-16,-1 0-3 0,-2 0-3 16,0-4-2-16,-2-3 1 0,0 1 2 0,1-4-2 15,0-5-4-15,2 7-2 0,0-12-6 16,3 2 5-16,0-1 0 0,0 1 3 15,0 0 2-15,3 0-1 16,2-2-1-16,0-4-1 0,-1 1 1 0,-1 8 1 16,2-2 0-16,-4 6 0 0,2-1-1 15,-1 1 1-15,-1 5 1 0,0-3-1 16,1 5-1-16,-1-1 2 0,1 1-2 16,-2 4 0-16,0-2 1 0,1-1-2 15,3-2 0-15,-2 1 0 0,4-2 0 0,-3 3-2 16,0-1 0-16,-1 1 0 0,-2 3-1 15,6 0 1-15,6 2 3 0,2 7 5 16,6 7-1-16,-2 2-2 0,-2 3-3 16,-3 2-2-16,0 2 2 0,-3 4 2 15,-1 2 3-15,-2-1 1 0,-3 0-2 16,-3 0-4-16,-1-1 1 0,0-1 4 16,0-1-6-16,-7 0 6 0,-3 1-2 0,-3-2 0 15,-4-2 2-15,-2-2-1 16,-4 0 2-16,0-2-3 0,-2-3 0 0,3-2-1 15,1-3-1-15,5-5 1 0,1-1 3 16,8-3-1-16,3-1 0 0,-8-2 0 16,8 0-1-16,-5 0 1 0,-1-2 0 15,3-4-1-15,1-1 0 0,3-1-3 16,0-1-3-16,3-3-3 0,0-6 0 0,8 1 4 16,3-1 0-16,-1 4 4 0,0 5 1 15,-1 3-2-15,1 0-2 0,-1 1 1 16,1 2 1-16,7-1-1 15,-6 1 0-15,7 3 2 0,1-2-2 0,1 2 0 16,6 0 1-16,-3 2-2 0,-4 7-2 16,0 0 2-16,-3 0-1 0,3 2 0 15,-2-1 0-15,-1 1-3 0,0 0 2 16,-4-4-6-16,-2 1-8 0,-2-4-3 16,-1 1-8-16,1 1-8 0,-5-4-11 0,6 0-16 15,-4 0-15-15,-1-1-15 0,4-1-18 16</inkml:trace>
  <inkml:trace contextRef="#ctx0" brushRef="#br0" timeOffset="159639.6258">28580 7175 569 0,'0'0'34'15,"0"0"-9"-15,0 0-10 0,0 0-10 16,0 0-6-16,0 0-6 0,0 0-15 16,0 0-21-16,0 0-50 0,0 0-65 15,-13 0-46-15</inkml:trace>
  <inkml:trace contextRef="#ctx0" brushRef="#br0" timeOffset="160079.2699">28824 6952 555 0,'0'0'37'0,"0"0"-9"0,0 0-9 15,0 0-10-15,0 0-6 0,0 0-6 16,0 0-3-16,0 0-2 0,0 0 1 16,0 0 2-16,-20-9 3 0,10 26 1 0,-3 4-4 15,0 1 1-15,5 0-3 0,4-6 0 16,3 0-1-16,1-1 0 15,0-2-2-15,4-1-1 0,3 1 4 16,5-5-1-16,4-1 7 0,5 1 4 0,0-5-1 16,-5 0 3-16,1-2-3 0,-4-1 0 15,0 0 2-15,3 0-3 0,-10 0 0 16,1 0 3-16,-7 0-3 0,0 0 1 16,0 0 0-16,2 0-1 0,-1 0 0 15,0 0 2-15,1 1 5 0,-2 5-3 0,0 6 3 16,-3-1-6-16,-6 5-3 0,-4-3 2 15,-3 1-2-15,0-3-3 0,-1-1-11 16,1 1-17-16,5-5-34 0,-3 0-41 16,-1-6-76-16</inkml:trace>
  <inkml:trace contextRef="#ctx0" brushRef="#br0" timeOffset="160279.215">28817 6958 517 0,'0'0'36'0,"0"0"-12"16,0 0-7-16,0 0-8 0,0 0-6 0,0 0-8 16,83-87-2-16,-59 78-8 0,2 3-17 15,0 2-32-15,1 3-52 0,1-3-51 16</inkml:trace>
  <inkml:trace contextRef="#ctx0" brushRef="#br0" timeOffset="162130.3461">29619 6812 489 0,'0'0'48'0,"0"0"-11"16,0 0-9-16,0 0-9 15,0 0-7-15,0 0-12 0,0 0-8 16,0 0-7-16,0 0 1 0,-15-23 5 0,15 23 3 15,0 0 5-15,0 14 2 0,0 4-2 16,0 7 1-16,0-9-1 0,1 1 1 16,-1-7-2-16,0-5 1 0,2 2 1 15,-2-2 0-15,0 0 0 0,0-1 0 16,1 2 1-16,-1-6 1 0,0 0 2 0,0 0 2 16,0 2 3-16,2 0 2 0,-2-1 1 15,0 1 3-15,0-2-1 0,0 0-3 16,2 0-3-16,1-10-7 15,1-5-3-15,2-4-2 0,2-3 3 0,-1 3-1 16,1 0 4-16,-2 7-2 0,2 0-5 16,0 0 2-16,-1 4-1 0,5-2-1 15,-2 2-1-15,0 3 0 0,5 0 0 16,2 2 1-16,0 3 1 0,6 0-1 16,-2 0 0-16,-5 5 0 0,-2 5 1 0,-5-3-1 15,-3 6-1-15,-1 2-1 0,-3-5 2 16,1 8 3-16,-3 1 0 0,0-7 2 15,0 4-1-15,-2-5 1 16,1-7-1-16,-1 3 2 0,2-7 1 0,0 0 1 16,0 0 3-16,0 1 2 0,0 1 2 15,-1 0 2-15,1-2-1 0,-1 0-2 0,1 0-6 16,-2 0-4-16,1-13-3 16,1-5 0-16,0-6 1 0,7-1 1 15,3 1 3-15,2 1-1 0,2 2 4 0,-3 4 0 16,0 5 2-16,-5 5-1 0,-2 5-1 15,-4 2-2-15,0-1-4 0,5 1-2 16,4 0 1-16,4 4 2 0,5 7-1 16,-3 2 1-16,-2 4-1 0,-1 4 1 15,0 2 0-15,-2 3-3 0,0-2-5 0,0 2-7 16,0-3-18-16,-1-2-36 16,-2-8-42-16,-4-2-43 0</inkml:trace>
  <inkml:trace contextRef="#ctx0" brushRef="#br0" timeOffset="162433.0662">30285 6635 615 0,'0'0'33'0,"0"0"-9"15,0 0-11-15,0 0-5 0,0 0-8 0,0 0-5 16,0 0-4-16,0 0 2 0,0 0 2 16,0 0 2-16,3 8 4 0,-3 12-2 15,-2 7 0-15,-4 5-1 0,-2 2-1 16,-4 2 2-16,-1 1-5 0,1-2 2 16,-2 0 0-16,2-1-2 0,1-4-6 0,-1-3-5 15,4-3-6-15,-1-3-6 0,2-5-9 16,3-3-11-16,1-2-10 15,0-1-17-15,0 1-11 0,1-6-15 0,1 1-33 16</inkml:trace>
  <inkml:trace contextRef="#ctx0" brushRef="#br0" timeOffset="163189.3721">30743 6868 563 0,'0'0'28'0,"0"0"-13"16,0 0-8-16,0 0-4 15,0 0-7-15,0 0-1 0,0 0-1 16,0 0 0-16,-89 18-3 0,72 2-3 0,2 3-1 15,3-1-2-15,3-2-2 0,2-5-2 16,3 2-5-16,3-6 1 0,1 1 7 16,0 0 5-16,0-1-1 0,0 0 0 15,1-7-3-15,0 0 6 0,-1-4 5 16,0 0 9-16,0 0 6 0,2 0 6 0,-1 2 4 16,-1 0 1-16,2 0 0 0,-2-1-4 15,2 1-3-15,-2-1-5 0,2 0-4 16,-2 1-2-16,1 0-6 15,-1-1 0-15,2-1-1 0,-2 1 0 0,1 0 1 16,-1 1-4-16,2 0-5 0,-2-1 0 16,0 7 0-16,0 3 10 0,0 4 0 15,-5 5 1-15,-5-6-15 0,0 2-5 16,-2-2 0-16,-3-2-9 0,0 0 12 16,2-4-1-16,2-1 3 0,2-2 9 0,3-2 5 15,3 0 4-15,3-3 2 0,-1 0-5 16,1 0 1-16,0 0-1 0,0 0 0 15,7-3 6-15,9-4 1 16,6-1 4-16,1 0 2 0,3 1 7 0,0-2 2 16,0 2-3-16,-2 0 1 0,1-2-6 15,-2-1 4-15,0 2-8 0,-1-2 2 16,-3 0-3-16,-5 5 4 0,-1-1-1 16,0-2-1-16,-5 2-2 0,2-3 2 15,0-2 1-15,-5 4-1 0,1-7-4 0,-3 5-3 16,-1-3 2-16,-2 1-1 0,0-1 3 15,0 0-1-15,0 6-1 0,0-3-2 16,-2 5 0-16,1-1 0 0,-1 1-2 16,2 4-2-16,0-1-2 0,-1 1-7 15,1 0 1-15,-3 0 2 0,-4 6 3 16,-2 9 4-16,-2 7-1 0,0-1 0 16,1 0-5-16,2-1-3 0,2-4-8 15,1-2-4-15,0 1 2 0,3-4-7 16,0 0-1-16,0-1-16 0,2-3-5 0,0 3-10 15,0 1-21-15,0-5-1 0,4 2-4 16,8-6-8-16</inkml:trace>
  <inkml:trace contextRef="#ctx0" brushRef="#br0" timeOffset="163549.5003">31291 7063 471 0,'0'0'38'0,"0"0"-10"15,0 0-3-15,0 0-7 0,0 0-9 16,0 0-2-16,0 0-7 0,0 0 2 16,-75-78 0-16,69 76-1 0,-2-2-1 0,3 3 0 15,-1-1 0-15,2 1-1 0,4 1 0 16,-2-1 0-16,2 1 1 0,-6 0-1 15,0 0 1-15,-3 0 1 16,0 0 1-16,-1 5 4 0,-3 6 0 0,0 1 3 16,-3 3-3-16,0 2 0 0,3 0-4 15,2-1-1-15,1-4-1 0,4 2-1 16,1-5-1-16,4 2 0 0,0 5 2 16,1 1-4-16,0 3 2 0,4-3-5 15,5-4-3-15,5 0-8 0,2-5-10 0,6 0-16 16,2-2-24-16,5-3-23 0,0-3-23 15,3-1-30-15</inkml:trace>
  <inkml:trace contextRef="#ctx0" brushRef="#br0" timeOffset="163957.4274">31394 6632 475 0,'0'0'55'16,"0"0"-8"-16,0 0-10 0,0 0-10 15,0 0-5-15,0 0-7 0,0 0-7 16,0 0-6-16,0 0-4 0,0 0-4 0,-18-44-2 16,18 44-3-16,0-2 4 0,0 2 2 15,3 0 3-15,6 0 2 0,4 6 2 16,2 2-1-16,-5 1 0 15,1 0 1-15,-1 0 1 0,-1 3 1 0,1-1 1 16,-1-1-2-16,-5 0-1 0,1-1-1 16,-1 1 0-16,-1 1 0 0,-2-1 2 15,-1 2-1-15,0 5 0 0,-7 0 0 16,-3 3-1-16,-3-4 0 0,-2 1 0 16,2-3-2-16,-1 1-1 0,5-4-2 15,2-1-1-15,0-1-2 0,4-4-3 0,2 4-2 16,1-3-14-16,0 5-4 0,1 1 3 15,12-3 4-15,3 2 8 0,5-7-6 16,5-4-24-16,2 0-20 0,2-4-25 16,-1-9-19-16,-1 1-31 0</inkml:trace>
  <inkml:trace contextRef="#ctx0" brushRef="#br0" timeOffset="164207.7382">32191 7079 689 0,'0'0'11'15,"0"0"-5"-15,0 0-3 0,0 0-6 16,0 0-10-16,0 0-49 0,0 0-102 16,0 0-151-16</inkml:trace>
  <inkml:trace contextRef="#ctx0" brushRef="#br0" timeOffset="165389.4454">19905 9068 177 0,'0'0'56'16,"0"0"-2"-16,0 0 1 0,0 0-1 16,0 0-12-16,0 0-4 0,0 0-7 15,0 0-2-15,0 0-4 0,19-87-4 0,-19 82-8 16,0 0-5-16,1 0-2 0,-1 5-2 15,0-1-1-15,0 1-1 0,0-2-3 16,0 0 0-16,0 1-4 0,0-2-2 16,-4 0 0-16,-9 3-1 0,-6 0 4 15,-1 12 2-15,-6 8 1 0,2 2 2 0,1 5-3 16,2 0 0-16,1 1 0 16,3 1 0-16,3 2 1 0,4-4-2 15,1 1 1-15,5-9-6 0,1-1 4 16,3-7-3-16,0 0-2 0,0-1-2 0,4-3 4 15,2 0 4-15,6-6 11 0,6-1 7 16,3-1 1-16,6-8-1 0,1-6 5 16,-1-4-2-16,-1-2-1 0,-1 0 4 15,-5-2-10-15,-3 0 3 0,-1 3-3 16,-4-2-1-16,-3 7 3 0,-2 0-4 0,-3 5-1 16,-3 4-4-16,2 2 0 0,-3 4-2 15,0-2-1-15,0 2-3 16,0-1-3-16,2-1 1 0,-2 2-1 15,0 0 1-15,-3 5 2 0,-8 7 1 0,-3 8 0 16,-1 2-1-16,0 3-1 0,-1 0-3 16,6 0 2-16,3-1-8 0,4-2 0 15,3 0-10-15,3-2-7 0,7-3-7 16,6-1-10-16,1-2-24 0,3-3-4 16,2 0-16-16,0-2-19 0,1-4 27 0,0-3-3 15</inkml:trace>
  <inkml:trace contextRef="#ctx0" brushRef="#br0" timeOffset="165658.6604">20145 9368 78 0,'0'0'104'0,"0"0"5"16,0 0-18-16,0 0-28 0,0 0-22 16,0 0-11-16,0 0 6 0,72-85-1 15,-62 64-4-15,-3-2-8 0,1-1-16 16,0-3 1-16,-2 1-1 0,0 2 3 16,-2 5 4-16,-1 3-2 0,0 5-1 15,-3-1-2-15,0 0-1 0,0 6-2 0,0 1 0 16,0 5-3-16,0-1-4 0,0 1-2 15,0-1-2-15,0-1-4 0,0 2 0 16,0 0 4-16,-6 12 1 0,-5 9 8 16,-7 11-2-16,4 5 0 0,-2 2 2 15,4 0-7-15,6-1 1 0,3-4-8 16,3-2 0-16,0-5 2 0,6-3-6 16,3-1-7-16,1-5-11 0,5-3-14 15,-1-2-11-15,1-6-13 0,-1-7-24 16,6 0-18-16,-1-7-24 0</inkml:trace>
  <inkml:trace contextRef="#ctx0" brushRef="#br0" timeOffset="165886.4512">20232 9297 448 0,'0'0'67'16,"0"0"-18"-16,0 0-13 0,0 0-13 16,0 0-11-16,0 0-6 0,0 0-6 15,0 0-3-15,0 0-3 0,0 0-10 16,59-4-9-16,-29-2-10 0,2 1-23 16,1 1-21-16,-1-3-39 0,1 1-22 0</inkml:trace>
  <inkml:trace contextRef="#ctx0" brushRef="#br0" timeOffset="166187.1173">20937 9189 648 0,'0'0'25'0,"0"0"-5"0,0 0-5 16,0 0-6-16,0 0-4 16,0 0-6-16,0 0-2 0,0 0-2 15,0 0 0-15,67-49-4 0,-37 46-2 16,1-2-5-16,2 2-13 0,-1-1-17 0,-2 4-31 15,-4 0-36-15,-7 0-15 0,-9 0-19 16</inkml:trace>
  <inkml:trace contextRef="#ctx0" brushRef="#br0" timeOffset="166392.2499">20885 9344 504 0,'0'0'59'0,"0"0"-16"0,0 0-12 0,0 0-7 16,0 0-6-16,0 0-4 0,0 0-3 16,0 0-1-16,0 0-3 0,-1 5-2 15,15-5-3-15,5-2 1 0,10-5-4 16,1 2-3-16,1-1-11 0,2 1-15 16,-1 2-26-16,-2-1-66 0,2 1-76 0,-5-3-102 15</inkml:trace>
  <inkml:trace contextRef="#ctx0" brushRef="#br0" timeOffset="179474.6282">22811 9339 53 0,'0'0'13'15,"0"0"-3"-15,0 0-1 0,0 0 5 16,0 0 5-16,0 0 10 0,0 0 3 16,38-77 3-16,-34 68 2 0,-2 5 0 15,1-1 2-15,-3 5-1 0,0-6-3 0,1 1-4 16,1 1-3-16,-1-1-6 0,-1 5 0 15,0-2-7-15,0 2-3 0,0-1-3 16,0-1-7-16,0 1-6 0,0 0 2 16,-4 1-2-16,-8 0 2 0,-4 7 2 15,-1 6-1-15,-2 5-2 0,3 1 1 0,0 2 2 16,3-1-1-16,-1 2-1 0,4-3 2 16,-1 0-2-16,4-4 0 0,3-2-3 15,1-3-3-15,2-5-3 16,1 6-5-16,0-5-5 0,0 2 2 15,3 1 6-15,5-6 13 0,8 2 9 0,3-5 4 16,4 0-1-16,3-5-3 0,0-6 3 16,-1 0 2-16,-2-2 4 0,-4-2 0 15,-1 0 2-15,-3 0-1 0,-4 0-4 16,0-5 1-16,-4 2-3 0,0-3-4 16,2-1-1-16,-4-2 0 0,1-2-6 0,0 0 4 15,-1 0-5-15,-4 6 6 0,0 0 2 16,-1 0 0-16,0 0-3 0,0 0-3 15,0 3-1-15,0 7 1 16,0 3 3-16,0 3-1 0,0 4-3 0,0-1-3 16,0 1-2-16,0-2-3 0,0 1-1 15,0 1-3-15,0 0 3 0,0 0 0 16,0 10 4-16,0 8 3 0,3 8 1 16,0 0 0-16,0 3 5 0,0-2-7 15,0 2 2-15,0-2-6 0,1-1-2 0,2-1 1 16,-1-3-6-16,0-5-7 0,1-2-11 15,-2-7-10-15,-1 2-15 0,1 0-10 16,-2-7-17-16,1 1-7 16,-3-4 11-16,0 0 23 0,0 0 23 0,1 0 8 15,2 0-5-15,1-11-4 0</inkml:trace>
  <inkml:trace contextRef="#ctx0" brushRef="#br0" timeOffset="179773.0454">23098 9268 26 0,'0'0'52'0,"0"0"15"15,0 0 10-15,0 0 7 0,0 0-10 16,0 0-13-16,0 0-14 0,0 0-13 0,0 0-11 15,0 0-7-15,29-50-10 0,-28 50-5 16,-1-1-5-16,2 1 1 0,-2 0 1 16,2 0 1-16,0 0 4 0,2 9-3 15,3 4 0-15,-1 3 0 0,3 3 0 16,-2-3-4-16,3 0 3 0,0 0-3 16,2-1 3-16,1-2-3 0,-4-3 1 15,2-2 2-15,1-1-2 0,-4-3 4 16,0 0 1-16,2 0 1 0,-5-4 4 15,6 0-1-15,-1 0 2 0,-2-4-2 0,4-7-1 16,-3-1-1-16,2-8 1 0,-2 2 4 16,-2-1-1-16,-1-1 4 0,1-1-3 15,-4-2-7-15,1 1 2 0,-1-1-8 16,-1 6 4-16,1 0 0 0,0 5-4 16,0 3-4-16,2 0-10 0,-3 4-26 0,0 2-36 15,-2 3-36-15,5 0-53 0</inkml:trace>
  <inkml:trace contextRef="#ctx0" brushRef="#br0" timeOffset="180087.391">22673 9775 600 0,'0'0'33'0,"0"0"-10"16,0 0-8-16,0 0-8 0,0 0-5 15,0 0-3-15,0 0 0 0,88-12-1 16,-52 9 2-16,6-1-1 0,3-3-1 0,7 0-2 15,4-1-5-15,5-1-9 0,1 2-9 16,0-1-13-16,0 0-10 0,-5 2-33 16,-4-3-38-16,-5 3-42 0</inkml:trace>
  <inkml:trace contextRef="#ctx0" brushRef="#br0" timeOffset="180922.8426">23066 10115 403 0,'0'0'55'0,"0"0"-7"0,0 0-8 16,0 0-10-16,0 0-8 0,0 0-4 15,-22-79-7-15,22 79 1 0,-1-6-6 16,-1 2-3-16,1-1-3 0,1 1-3 16,0 4 0-16,-6 0 0 0,-6 1 0 15,-6 10 0-15,-7 7 2 0,1 3-2 0,0 3 2 16,1 2 0-16,2 0-3 0,5-3 0 15,1 0-1-15,6-2-1 16,4-6-3-16,2-6 0 0,3 3-3 0,0-1-3 16,0-1 2-16,1 4-2 0,2-8 2 15,0-2 8-15,6-3 4 0,5-1 5 16,5-5 4-16,7-8-4 0,-1-4 0 16,-4-4 1-16,-3-3-1 0,-3-1 4 15,-3 0-2-15,-2 0 2 0,-3-2-1 16,-1 1 0-16,-3-1 3 0,-1 2 2 0,-1 0 4 15,1 9 1-15,-1-2-3 0,-1 6 0 16,1 0-4-16,-1 1-3 0,0 5-1 16,2 2-2-16,-2 4-4 0,0-1-5 15,0 1-1-15,0 0 0 0,0 0 3 16,3 9 2-16,0 11 1 0,0 6 0 0,2 1 0 16,-2 3-1-16,0 3 0 15,0-3-4-15,1 0-2 0,2-2-4 16,0-3-7-16,2 0-7 0,1-5-4 15,-1-2 0-15,-3-6 3 0,1-5-4 0,-3-2-1 16,-3-5 3-16,0 0 10 0,0 0 17 16,1 0 10-16,5 0 4 0,3-6-3 15,2-11 1-15,1-7 1 0,-2-3 1 16,2-4-3-16,-2-1 2 0,2 1-2 16,2-3 4-16,-1 2 4 0,1 1 3 0,-1 5 4 15,0-1 2-15,-1 4-3 0,-3 3-5 16,-3 5-1-16,-1 5-8 0,-4 8 1 15,-1 2-7-15,0-2-1 16,0 2-5-16,2 0-1 0,2 0 4 0,1 4-4 16,-1 10 7-16,2 6-6 0,-5 4 1 15,-1 5 1-15,0 2-2 0,0 1 1 16,0 2-1-16,0 0-4 0,0-3-3 16,0 1-4-16,0-3-9 0,2-1-4 15,5-4-8-15,0-3-8 0,-1-6-22 0,1-1-24 16,-2-6-24-16,-1-4-10 15,0 0 14-15</inkml:trace>
  <inkml:trace contextRef="#ctx0" brushRef="#br0" timeOffset="181127.5184">23328 10046 445 0,'0'0'69'0,"0"0"-22"0,0 0-19 16,0 0-14-16,0 0-6 0,0 0-9 15,0 0-5-15,0 0-4 0,0 0-21 16,104-11-16-16,-68 5-38 0,0-4-49 16,0 1-55-16</inkml:trace>
  <inkml:trace contextRef="#ctx0" brushRef="#br0" timeOffset="181483.4426">24318 9502 596 0,'0'0'38'0,"0"0"-12"0,0 0-7 0,0 0-11 16,0 0-6-16,0 0-4 0,0 0-3 15,0 0 1-15,0 0-1 16,68-62-2-16,-36 57-3 0,1 2-8 0,2 2-10 16,0-1-7-16,-2 2-24 0,-3 0-19 15,-8 0-30-15,-2 0-14 0,-7 0-8 16</inkml:trace>
  <inkml:trace contextRef="#ctx0" brushRef="#br0" timeOffset="181656.2513">24319 9634 252 0,'0'0'76'0,"0"0"-2"0,0 0-16 16,0 0-15-16,0 0-10 0,0 0-10 15,0 0-2-15,0 0-1 0,0 0-4 16,0 0-5-16,-15 27 0 0,19-21-3 16,10 2-2-16,4 1-1 0,4-4-10 15,5-2-15-15,5-2-31 0,3-1-70 16,2 0-93-16</inkml:trace>
  <inkml:trace contextRef="#ctx0" brushRef="#br0" timeOffset="184902.443">23546 4074 124 0,'0'0'41'0,"0"0"0"0,0 0-7 16,0 0-5-16,0 0-10 0,0 0-9 15,0 0-6-15,0 0-5 0,0 0-5 16,-9-6-3-16,8 4-3 0,1 2-10 16,0-2-6-16,0 2-6 0,0-1-2 15,0 1-1-15,0 0-1 0,0 0-13 0</inkml:trace>
  <inkml:trace contextRef="#ctx0" brushRef="#br0" timeOffset="186295.5093">26100 3334 104 0,'0'0'46'0,"0"0"4"0,0 0-1 0,0 0-3 16,0 0-5-16,0 0-7 0,0 0-7 15,0 0-4-15,0 0-3 0,10-6-2 16,-10 2-5-16,0-1-4 0,-2 2-5 16,-4-4 0-16,3 5 1 0,-2-1 2 15,2 2-3-15,-3 1-2 0,-5 0-1 0,-5 0-1 16,-4 0-2-16,5 4-2 0,2 5-4 15,0-2 3-15,3 4 0 0,-6 0 3 16,7 0-2-16,2 1-4 0,3-5 1 16,1 4 1-16,0-1 2 0,2 3 0 15,1-1-3-15,0-1-1 0,0 6 2 16,0-9 2-16,4 6-5 0,-1-5-2 16,3-2-1-16,4 2-1 0,-3-4 9 15,6 3 6-15,-4-3 3 0,2-5 2 16,8 2 1-16,0-2-4 0,3 0 2 0,-7-4 0 15,0-1 2-15,-1-2 2 0,-2 0 1 16,1-1 6-16,-3-3 2 0,-3 1 2 16,1-5-4-16,0-6-4 0,-1-2-4 15,1-5-5-15,-1-1 1 0,1-3 4 16,-2 0-1-16,0-4 0 0,-1 4-4 16,-2 0-1-16,-1 2-1 0,2 8 5 15,-4 4 1-15,2 6 0 0,-2 6 0 16,0 2-3-16,0 4-5 0,0-2-5 15,0 2-8-15,0 0 1 0,0-1 1 0,0 1 6 16,0 12 4-16,-6 8 0 0,2 5 5 16,0 6-5-16,-1 1 5 0,1 0-4 15,-1-2-1-15,2 0 0 0,2-1-2 16,1-2 0-16,0 2-5 0,3-3 0 16,1 0-1-16,2-2-2 0,3-2-8 0,1-1-12 15,-1-5-10-15,1 0-19 0,-3-7-23 16,5 0-18-16,-5-5-28 15</inkml:trace>
  <inkml:trace contextRef="#ctx0" brushRef="#br0" timeOffset="186642.5998">26337 3348 513 0,'0'0'58'0,"0"0"-19"0,0 0-14 16,0 0-12-16,0 0-6 0,0 0-7 16,0 0-6-16,0 0-4 0,0 0 0 15,0 0 4-15,16-3 4 0,-9 17 4 16,5 5-1-16,1 1-1 0,-2 0-1 16,1-1-2-16,1-3 2 0,-2-1-1 15,2-1-1-15,-4-5 0 0,1 0 0 16,2-2 1-16,-5-2 2 0,0 0 0 0,-2-3 0 15,-5-2 2-15,4 0 3 0,6 0 2 16,-1-2 2-16,1-9-2 0,0-1-1 16,-3-7 0-16,3-3-2 0,-1-1 1 15,-3 0-2-15,-1 0-5 0,0 0-3 16,-1 0 0-16,1 6-8 0,0 2-8 0,-2 5-21 16,-1 7-65-16,0-2-56 15,-2 5-38-15</inkml:trace>
  <inkml:trace contextRef="#ctx0" brushRef="#br0" timeOffset="187154.6637">26007 3798 375 0,'0'0'59'0,"0"0"-10"16,0 0-3-16,0 0-12 0,0 0-6 16,0 0-9-16,0 0-5 0,0 0-4 15,0 0-4-15,86 2-1 0,-50-7-3 16,4-5-2-16,2 1-2 0,3 0-1 16,0 2-11-16,-2-1-16 0,0 2-11 15,-2 1-34-15,-3 4-35 0,-2 1-36 16,-5 0-56-16</inkml:trace>
  <inkml:trace contextRef="#ctx0" brushRef="#br0" timeOffset="187994.0005">26159 3984 490 0,'0'0'35'15,"0"0"-16"-15,0 0-8 0,0 0-4 16,0 0 0-16,0 0-5 0,0 0-3 16,0 0-1-16,0 0-4 0,0 0 0 15,-77-18 0-15,59 27 1 0,0 5 1 0,1 4 1 16,2 4 1-16,0 2-2 15,3 0 0-15,1 1-2 0,3-2 0 0,4 0 4 16,4-2 1-16,0-4 0 0,0-1-5 16,1-7-5-16,5-2-3 0,3 2-14 15,-2-6 6-15,2 2 7 0,2-5 4 16,8-5 11-16,3-11 3 0,5-3-5 16,-2-5 10-16,1-2 7 0,-4 0 2 15,-2-1 8-15,-4 1 1 0,-4-1 3 16,-3 0-4-16,-3 2-5 0,-1 5-4 0,-4 2-1 15,1 5 4-15,-2-1-2 0,0 2-4 16,0 6-4-16,0 0-5 0,0 6-3 16,0-2-2-16,0 2-2 0,0-1-2 15,-2-1-1-15,2 2 2 0,-1 0-2 16,-1 0 2-16,-1 0 0 0,-1 0 0 16,-1 8 3-16,1 1-3 0,1 0 2 15,2 1-1-15,-2 0 1 0,2 3 2 16,1-2-1-16,-2 3-1 0,2-2-1 15,0 1-4-15,-1-1 1 0,1 1 0 0,0-1 2 16,0 1 0-16,0-2 2 0,0 1 0 16,0 0-1-16,0 5 0 0,0-7 1 15,0 7-1-15,3-6-2 0,1-1-3 16,0 0-1-16,0-3-2 0,5 4-5 16,-1-5 6-16,6 1 2 0,2-4-1 0,4-3 4 15,6 0-2-15,0-3-1 0,-3-4-1 16,0-2-1-16,-3 0 5 15,-8 2 3-15,-3-4 6 0,-1-2 6 16,-2 0 1-16,2-5 2 0,-4-1 4 0,-1 6 1 16,-2-5 6-16,-1-2 5 0,0-2-2 15,0-3-5-15,0 0-5 0,0 7-7 16,0 1 2-16,0 2 5 0,0 3-5 16,-1-1 1-16,1 6-5 0,0 3-2 15,0 4-2-15,0 0-6 0,0 0-2 0,0 0-8 16,0 0 3-16,0 3 3 0,0 12 4 15,0 8 1-15,0 7 0 0,0 1 0 16,0 1-1-16,0-1-4 0,-2 0-8 16,2-3-9-16,0-1-7 0,0-3-7 15,6-3-1-15,-2-6-7 0,2-1-23 16,-1-6-32-16,-3-6-36 0,7-2-24 16</inkml:trace>
  <inkml:trace contextRef="#ctx0" brushRef="#br0" timeOffset="188187.174">26395 4042 319 0,'0'0'79'0,"0"0"-8"0,0 0-20 16,0 0-21-16,0 0-19 0,108 3-17 15,-72-14-20-15,5-4-43 0,2-2-57 0,5-5-59 16</inkml:trace>
  <inkml:trace contextRef="#ctx0" brushRef="#br0" timeOffset="188472.3984">27345 3517 594 0,'0'0'26'0,"0"0"-7"0,0 0-11 0,0 0-7 15,0 0-5-15,0 0-6 0,0 0 3 16,0 0-17-16,0 0-11 0,0 0-16 16,100-10-34-16,-73 10-12 0,1 0-18 15,-8 0-6-15</inkml:trace>
  <inkml:trace contextRef="#ctx0" brushRef="#br0" timeOffset="188645.9769">27283 3698 235 0,'0'0'74'0,"0"0"-17"0,0 0-15 16,0 0-2-16,0 0-5 0,0 0-4 15,0 0-7-15,0 0-3 0,0 0-5 16,0 0-5-16,11 20-3 0,12-18-12 16,6-2-15-16,3 0-33 0,6 0-47 0,-1-6-59 15,5-2-101-15</inkml:trace>
  <inkml:trace contextRef="#ctx0" brushRef="#br0" timeOffset="189613.4866">28123 3366 445 0,'0'0'50'0,"0"0"-17"15,0 0-11-15,0 0-7 0,0 0-6 16,0 0-4-16,0 0-4 0,0 0-4 16,0 0-3-16,-10-21-2 0,2 21 3 15,-4 3 2-15,-5 8 2 0,-6 5 0 0,3 4-1 16,3 2-2-16,1-1 2 0,4 2-1 15,2 0-1-15,5-1-3 0,0-5-2 16,4 1-8-16,1-2-4 0,0 0-1 16,1-1-1-16,7-2-2 0,3-3 7 15,2-4 1-15,1 0 8 0,1-5 4 16,4-1 3-16,-2-1 2 0,6-6 0 16,-3-6 2-16,-2 1 7 0,-2-5 11 15,-3 0 15-15,-3-1 4 0,-5 0 4 16,0 3-10-16,-2-2-6 0,-3-3-2 0,0 7 2 15,0-8 2-15,0 9-3 0,-2 0-11 16,-1-1-6-16,2 9-3 0,-1-1-4 16,2 5-4-16,0-1-7 0,0 1-12 15,-4 0-17-15,-6 1-30 0,-3 10-47 16,-7 6-68-16,4 1-91 0</inkml:trace>
  <inkml:trace contextRef="#ctx0" brushRef="#br0" timeOffset="189815.3083">28354 3566 687 0,'0'0'23'0,"0"0"-10"15,0 0-6-15,0 0-6 0,0 0-6 16,0 0-10-16,0 0-29 15,0 0-50-15,0 0-55 0,0 0-83 16</inkml:trace>
  <inkml:trace contextRef="#ctx0" brushRef="#br0" timeOffset="190370.1925">28823 3234 618 0,'0'0'29'0,"0"0"-3"0,0 0-8 16,0 0-8-16,0 0 0 0,0 0-12 16,0 0-5-16,0 0 2 0,0 0 1 15,6-10 1-15,-6 11 2 0,-2 12 0 16,-4 6-1-16,-5 5 2 0,2-2-1 0,-1 0 0 15,0-1-1-15,-2 1 0 0,1-1 0 16,-2-1 0-16,0 1 0 0,-2 0 0 16,2-1-2-16,1 2-1 0,1-3-6 15,1-1 2-15,3-4 1 0,1-2 0 16,0-4 0-16,5-5 1 0,-1 1-5 0,2-1-1 16,0 0-1-16,9 1 3 15,8-1 2-15,5-3-2 0,8 0-8 16,-1-3-6-16,0-5 4 0,-4 2 0 15,-2-2 13-15,-7 4 2 0,-3-2 4 0,-4 3 5 16,0-4 1-16,3 0 1 0,-4 1 2 16,3-4 2-16,-5 1 4 0,-2 1 3 15,1-2 3-15,-3 1 1 0,1-2 1 16,-3 8 2-16,2-2 4 0,-2-1-2 16,0 0-1-16,0 0-4 0,0 1-5 0,0 5-3 15,0-1-4-15,0 1-3 16,0-2-4-16,0 1-2 0,0 1-3 15,0-2 1-15,0 2 0 0,-2 0 2 16,-3 11 1-16,-4 7 0 0,-2 8-1 0,0 1 1 16,2 2-1-16,1-1 0 0,1 0-7 15,1-3-4-15,1-1-12 0,2-6-12 16,2-2-31-16,0 2-54 0,-1-7-99 16</inkml:trace>
  <inkml:trace contextRef="#ctx0" brushRef="#br0" timeOffset="190889.2667">29241 3653 629 0,'0'0'34'0,"0"0"-10"16,0 0-8-16,0 0-6 15,0 0-6-15,0 0 0 0,-9-85-3 16,11 60-1-16,2-1 0 0,3 2-1 15,-3 0 2-15,1 8-1 0,-1 0 2 0,-3 4 0 16,2 3-1-16,-1-4 1 0,-1 3 0 16,2-1 0-16,-3 4-1 0,2 3 1 15,-2 4 0-15,0-2 0 0,0 2-1 16,0-1-1-16,1 0-1 0,-1 0-1 16,0-2-1-16,0 2-1 0,0 0 0 0,0-1-2 15,0 2 1-15,0 0 1 0,0 0 1 16,0 8 3-16,-4 7 0 15,-5 6 0-15,0 4 0 0,-1 3 1 16,2 0-3-16,-1 0 0 0,1-1-1 0,6 1 0 16,-1-2-1-16,3-2-2 0,0-3-3 15,7-1-12-15,5-3-1 0,5-2-4 16,3-5-6-16,6 1-5 0,5-5-35 16,3-3-20-16,3-3-21 0,1-2-17 15,-3-8-6-15</inkml:trace>
  <inkml:trace contextRef="#ctx0" brushRef="#br0" timeOffset="191107.2534">29275 3524 562 0,'0'0'60'0,"0"0"-14"0,0 0-20 15,0 0-14-15,0 0-9 0,0 0-7 16,0 0-3-16,0 0-4 0,0 0-10 16,81-17-16-16,-49 15-17 0,3-2-28 15,1 2-30-15,-4-3-34 0,-2-1-28 16</inkml:trace>
  <inkml:trace contextRef="#ctx0" brushRef="#br0" timeOffset="191266.4263">29654 3487 516 0,'0'0'61'0,"0"0"-14"0,0 0-14 16,0 0-11-16,0 0-12 0,0 0-5 16,0 0-8-16,0 0-17 0,0 0-75 0,0 0-187 15</inkml:trace>
  <inkml:trace contextRef="#ctx0" brushRef="#br0" timeOffset="193313.4381">25351 9355 408 0,'0'0'51'0,"0"0"-10"0,0 0-9 16,0 0-8-16,0 0-6 0,0 0-9 15,0 0-6-15,0 0-4 0,0 0-2 16,0 0 2-16,-25-29 1 0,16 41 1 0,1 6-1 16,0 5 0-16,3 0-2 15,2 3 1-15,3-1-1 0,0 1-2 16,0-3-2-16,8 0 0 0,0-4-1 15,0-2 0-15,0-6-1 0,2-2-1 0,-5-3 3 16,-2-4 2-16,6-2 6 0,1 0 1 16,2-11 0-16,4-6-1 15,-3-4 0-15,-2-4 3 0,-1 0 0 0,-2-1 1 16,-4 0 3-16,-3 1-3 0,-1 2 3 16,0 1-1-16,-1 3 1 0,-3 5-1 0,-4 1-2 15,3 6-3-15,0 4-5 0,-3-1-1 16,-3 4-3-16,-4 2-3 15,-3 8-10-15,2 7-19 0,-1 4-46 16,4 4-45-16,0-2-73 0</inkml:trace>
  <inkml:trace contextRef="#ctx0" brushRef="#br0" timeOffset="193514.92">25534 9470 638 0,'0'0'31'0,"0"0"-10"0,0 0-7 0,0 0-8 15,0 0-4-15,0 0-3 0,0 0-6 16,0 0-15-16,0 0-19 0,-30-59-36 16,30 59-35-16,2 6-53 0,9 5-92 15</inkml:trace>
  <inkml:trace contextRef="#ctx0" brushRef="#br0" timeOffset="194010.4811">26014 9206 645 0,'0'0'23'15,"0"0"-8"-15,0 0-5 0,0 0-3 0,0 0-6 16,0 0-4-16,0 0-5 0,0 0-2 16,0 0 9-16,0 0-4 0,2-3 9 15,-11 29-3-15,-1 7-6 0,0-1 2 16,1 2-7-16,1-2-1 0,3-2-4 16,4 0-6-16,1-3-7 0,0-2-5 0,1-4-6 15,7-3-5-15,0-7 1 0,1 1 2 16,-2-6 1-16,2-4 11 15,1 0 11-15,0-2 8 0,4-1 15 16,-1-8 3-16,2-5 5 0,-2-3 2 0,-4-1 7 16,-2-2 4-16,0 0 1 0,-3 7 6 15,1-2 4-15,-4 4 2 0,1-1 1 16,1 0-6-16,-3 1-8 0,1 1-4 16,-1 4-5-16,2-5-2 0,-1 5-2 15,2-6-3-15,-2 1-1 0,1 7 1 0,-1-1-3 16,-1 5-1-16,0-1-2 0,0 1-2 15,3-2-2-15,-3 2-1 16,1 0-1-16,1 0 2 0,1 12-3 16,-2 8 3-16,1 8-2 0,-2 2 1 0,0 3-1 15,0 2-1-15,-3 1-6 0,-2 4-3 16,0-3-12-16,0-1-11 0,1-4-21 16,1-2-28-16,2-9-54 0,-1-8-90 15</inkml:trace>
  <inkml:trace contextRef="#ctx0" brushRef="#br0" timeOffset="194474.4264">26652 9552 585 0,'0'0'39'0,"0"0"-8"16,0 0-10-16,0 0-6 0,0 0-4 16,0 0-2-16,-23-82-4 0,23 62 0 0,1-4-2 15,5 1 0-15,0-1 0 16,1 1-1-16,2-1-1 0,-2-2 0 0,-1 2 1 15,0-1 0-15,-2 3-3 16,-1 4 4-16,1 1-5 0,-4 5 4 0,2-1-1 16,-2 0-2-16,0 7 1 0,1 0-1 15,-1 6 0-15,0-2-2 0,0 2-2 16,0-1 1-16,0 1-2 0,0 0 3 16,0 10 5-16,-1 10-3 0,-5 8 4 15,2 0-3-15,-1 4-1 0,2 0 0 0,1-1-1 16,-1-1 1-16,1 0-2 0,2-3-1 15,0-2-5-15,0-7-4 16,2-1-6-16,1-5-9 0,4-4-9 0,-1 2-1 16,5-5-16-16,5-2-28 0,3-3-31 15,4-6-32-15,-1-9-26 0</inkml:trace>
  <inkml:trace contextRef="#ctx0" brushRef="#br0" timeOffset="194676.3162">26633 9355 550 0,'0'0'44'0,"0"0"-11"16,0 0-12-16,0 0-9 0,0 0-3 16,0 0-4-16,0 0-3 0,0 0-1 15,0 0-4-15,97-27-6 0,-62 17-7 16,1 3-17-16,2 1-25 0,-1-2-38 15,1 1-43-15,-3-1-62 0</inkml:trace>
  <inkml:trace contextRef="#ctx0" brushRef="#br0" timeOffset="195065.6026">27377 9371 583 0,'0'0'41'0,"0"0"-10"15,0 0-9-15,0 0-8 0,0 0-5 16,0 0-3-16,0 0 1 0,0 0-3 16,0 0-1-16,33-81-1 0,-29 80 0 15,4-1-2-15,6-4 0 0,-1 3 2 16,7-4-2-16,0 3-2 0,1 1 1 16,-1 0-1-16,-4-1-1 0,1 3-1 15,2-2-4-15,-7 1-1 0,8 1-3 16,-7 0-4-16,-1 1-4 0,2-2-8 0,-8 2-17 15,5 0-29-15,-4 0-37 0,4 0-19 16,-1 0-21-16</inkml:trace>
  <inkml:trace contextRef="#ctx0" brushRef="#br0" timeOffset="195296.4722">27395 9525 582 0,'0'0'51'0,"0"0"-18"15,0 0-13-15,0 0-8 0,0 0-4 16,0 0-4-16,0 0-4 0,0 0-2 16,0 0-1-16,56-10-1 0,-25 6-1 0,1 1-4 15,3 2-7-15,-2 1-13 0,0 0-17 16,-3-4-31-16,-1 3-45 15,-2-6-70-15</inkml:trace>
  <inkml:trace contextRef="#ctx0" brushRef="#br0" timeOffset="196669.1489">28850 8794 358 0,'0'0'57'0,"0"0"-13"0,0 0-8 16,0 0-9-16,0 0-10 0,0 0-6 15,0 0-3-15,0 0 1 0,9-79-4 0,-8 75-2 16,2 0-2-16,-3 4-3 0,3-5-1 15,0 2 2-15,4-3-2 0,0 1 1 16,2 1 2-16,0 1-1 16,4 1 1-16,-1 2-1 0,0 0 0 0,6 0 0 15,-4 0 1-15,4 8 0 0,-4 2 1 16,-2 3-1-16,-2 2 0 0,0 3-1 16,-3 3 1-16,-1 2-3 0,-5 3 3 15,-1 0 1-15,0 2 1 0,-8 1-1 16,-4 1 1-16,-2-2-2 0,-1-2 0 0,-4-2 0 15,2-4 0-15,1-4 0 0,-1 0 0 16,7-7 1-16,-1 0-2 0,3-3 4 16,5-3-5-16,0 0 1 0,3-3-1 15,0 0-1-15,0 0-1 0,0 0-13 16,0 0-1-16,0 2 5 0,0-1 1 0,14-1 18 16,5 1-3-16,7-1-2 15,2 0-4-15,-1 0-8 0,1 0-18 16,-1-1-29-16,-1 1-32 0,-2-3-30 15,0 3-35-15</inkml:trace>
  <inkml:trace contextRef="#ctx0" brushRef="#br0" timeOffset="198393.8027">30085 8650 293 0,'0'0'59'0,"0"0"-12"0,0 0-9 16,0 0-10-16,0 0-9 0,0 0-5 16,0 0-7-16,0 0-3 0,0 0-3 15,9-24-2-15,-9 23-1 0,0-2-2 16,0 3-2-16,0-2 0 0,0 1-1 16,0-1 4-16,0 2 2 0,0-2 1 0,0 2 1 15,0-1 0-15,0 1 1 0,0-1 1 16,-2 1-1-16,2 0 1 15,-1-2 0-15,1 2 4 0,-1 0 0 16,1-1 1-16,-2 1 4 0,2 0 4 0,0 0 2 16,0-2 1-16,0 2-1 0,0 0-3 15,-1 0-3-15,1 0-6 0,0 0-4 16,0 0-3-16,0 0-5 0,0 0 1 16,0 0 1-16,-2 0 3 0,2 5 1 15,-1 7 1-15,-2 5-1 0,1-7 0 0,1 8 0 16,-1-6 0-16,2 1-1 0,0 2 1 15,0-3 0-15,0 1 0 0,0-1 0 16,0 1-1-16,0-9 0 16,0 2 0-16,0-6 0 0,0 0 2 0,0 0 1 15,0 2 2-15,0 0 3 0,0-1 1 16,0-1-1-16,0 0-2 0,0 0 0 16,0-3-2-16,0-11 1 0,3-7-1 15,2-5 0-15,-1 2-1 0,2 1 0 16,0 2-1-16,2 0 0 0,1 2-2 0,0 3 0 15,1-1-1-15,-3 7-2 0,2-1-3 16,-3 4-1-16,1 2-2 0,1 0 0 16,1 4 3-16,0 1 1 0,2 0 1 15,2 2 1-15,2 7 0 0,1 0 1 16,-1 3 2-16,-1 0 0 0,-3 0 0 0,2 0 1 16,-1 2 1-16,-5-5 0 15,0 4 1-15,-4-3-2 0,-3-1 2 16,0 7 2-16,-3-1-1 0,-7 2 0 15,-1-2 0-15,-3-1-1 0,3-5 0 0,1-3 0 16,4-2 3-16,0-2-1 0,4 0 2 16,2-2 2-16,-2 0-1 0,2 0-1 15,-6 0 1-15,2 0-3 0,-4-2-1 16,1-4 0-16,2-5-1 0,2 2-1 16,3-4 0-16,0-5 0 0,4 0 1 0,5-1-1 15,1 3-1-15,0 1 0 0,1 8-2 16,1 0-1-16,4 2 1 0,0 1 0 15,7 3 0-15,0 1 1 16,0 1 0-16,0 9 1 0,0 1-1 0,-1 1-2 16,-6 0 0-16,0 3-3 0,-7 0 1 15,-2 1-1-15,-3 4-1 0,-4 2-5 16,0 1-7-16,-1 1-14 0,-8 0-10 16,-1 0-20-16,-3 0-19 0,-2-5-17 15,4-5-12-15,-1-4-30 0</inkml:trace>
  <inkml:trace contextRef="#ctx0" brushRef="#br0" timeOffset="198674.4305">30739 8581 541 0,'0'0'56'0,"0"0"-15"0,0 0-12 16,0 0-8-16,0 0-6 0,0 0-6 16,0 0-5-16,0 0-5 0,0 0-3 15,21-30-3-15,-21 30 1 0,0 0 1 16,0 16 3-16,0 9 1 0,-4 8 1 0,-6 6-1 16,-3 5 0-16,-4 2-3 15,1 2-3-15,-3-1-10 0,4-3-7 16,1-4-11-16,4-5-15 0,0-7-24 15,3-6-39-15,2-12-53 0</inkml:trace>
  <inkml:trace contextRef="#ctx0" brushRef="#br0" timeOffset="199429.0672">31047 8752 575 0,'0'0'35'0,"0"0"-16"0,0 0-6 0,0 0-8 16,0 0-3-16,0 0-2 0,0 0 0 15,-82-33-1-15,61 46 0 16,5 4-1-16,5 1-1 0,3 2-1 0,3-5 0 16,2 2-1-16,3 3 3 0,0-1 0 15,3 4-1-15,5-1-6 0,1-6-3 16,-3-4-4-16,1-1-6 0,0-4 4 16,-3 0 3-16,2 0 5 0,-3-4 8 15,0 0 2-15,-3-3 0 0,0 0 2 16,0 0 4-16,0 3 3 0,0 5 2 0,-6 1 1 15,-2 0 2-15,-1-4-3 0,5-4 0 16,1 2-3-16,3-3-2 0,-2 0-4 16,2 0-2-16,-1 1 0 0,-1-1-3 15,2 0-6-15,-1 2-4 0,1-2-3 16,0 2 3-16,0-2 5 0,0 1 4 0,0 1 5 16,4-1-2-16,8 1 2 15,-4 1 1-15,-3-3 1 0,5 0 0 16,-4 0 2-16,1 0 1 0,3 0 3 15,-5 0 3-15,2-5 2 0,1-1 3 0,-2-1 1 16,3-7-4-16,-2 0-2 0,3-4-5 16,-3 1 1-16,-1-1 0 0,2 0 2 15,0 1-4-15,1-1-2 0,3 1-2 16,2 1-2-16,0 1 0 0,2 1 1 16,-1 0 1-16,-2 5 0 0,-2 0 0 0,0 0 0 15,-3 3-2-15,-1 0 2 0,-1 1-1 16,-1 2 4-16,-3 0-3 15,3 2 3-15,-5 1-5 0,0-2 0 16,0 2-1-16,0 0-3 0,2 0 3 0,-2 0-4 16,-8 0 5-16,-5 7-1 0,-9 7 0 15,1 2 0-15,-1 4 0 0,0 4-2 16,5-1 1-16,4 4-3 0,2-2 1 16,6 3-6-16,1-4-4 0,4 0-2 15,7-3-5-15,6-2-4 0,5-4-6 0,6-3-23 16,2-3-19-16,0-2-11 15,3-5-16-15,-3-2 7 0,1-1-4 16</inkml:trace>
  <inkml:trace contextRef="#ctx0" brushRef="#br0" timeOffset="199711.9187">31525 8817 429 0,'0'0'75'0,"0"0"-15"16,0 0-14-16,0 0-11 0,0 0-7 16,0 0-7-16,0 0-9 0,0 0-3 15,0 0-6-15,0 0-3 0,3-4 0 16,-13-1-3-16,0 5 1 0,-6 0 1 0,-7 3-1 16,0 10 2-16,3 3-1 15,1 4-2-15,3 1-1 0,6 4-1 16,2-1-2-16,4-1-2 0,4-1-8 15,2-2-9-15,9-3-9 0,4-4-1 0,7-2-9 16,3-4-17-16,4-3-23 0,3-4-18 16,3 0 6-16,1-8-4 0</inkml:trace>
  <inkml:trace contextRef="#ctx0" brushRef="#br0" timeOffset="200114.419">31635 8297 432 0,'0'0'68'0,"0"0"-16"16,0 0-13-16,0 0-11 0,0 0-7 16,0 0-8-16,0 0-6 0,0 0-4 15,0 0-5-15,-7-47 1 0,7 45-2 0,0 1 1 16,0 1 0-16,0 0 0 15,0 0 0-15,3 0 1 0,6 3 0 16,5 5 2-16,-2 4 0 0,2 1-1 0,-4-4-1 16,-1 3-3-16,-3 1 1 0,-1 2 1 15,0 6 1-15,-5 0 2 0,0 0 1 16,-5 4-1-16,-6-3 1 0,-4 1-1 16,-3-1 1-16,-1 1 2 0,-1-2-2 15,1-1 3-15,3-1-5 0,3-6 0 16,4 0-1-16,5-6 1 0,1-2-1 0,2 4-1 15,1-4-2-15,0 4-2 0,7 2-5 16,5-6-4-16,5 5 1 0,3-6 1 16,2-1 0-16,2 0-4 0,-5-1-8 15,0-2-14-15,1 0-20 0,-3 0-31 16,4-5-37-16,-5-6-94 0</inkml:trace>
  <inkml:trace contextRef="#ctx0" brushRef="#br0" timeOffset="200354.7527">32024 9293 543 0,'0'0'5'0,"0"0"-3"0,0 0-10 15,0 0-52-15,0 0-77 0,0 0-138 16</inkml:trace>
  <inkml:trace contextRef="#ctx0" brushRef="#br0" timeOffset="213582.4429">11406 5021 34 0,'0'0'14'0,"0"0"2"0,0 0 5 16,0 0-3-16,0 0-2 0,0 0-3 15,0 0-1-15,0 0-5 0,0 0-2 16,0 0-5-16,-4 9-4 0,4-9 0 16,0 2-1-16,0-2-1 0,0 0-1 15,0 0 3-15,0 0 4 0,0 0 6 0,0 0 4 16,0 3 3-16,0-3 3 0,0 0 0 15,7 0-1-15,-1 0-2 0,4-3-1 16,-1 0-2-16,-5 1-6 0,6-2-1 16,-6 2-1-16,7-5 0 0,3 2 1 15,-4 0-1-15,3-2 0 0,2 1 1 16,-2 0-1-16,4-2-1 0,3 1 0 16,-2-3 1-16,2 2-1 0,2-5 1 15,4 1 0-15,1-4 2 0,2 2 2 16,3-3-1-16,0 0-1 0,-3 2-1 0,-2-1-2 15,2 4 0-15,-2 1-1 0,1 0 1 16,-1 0 0-16,1 3 1 0,-2-4 1 16,0 1-1-16,3 0 2 0,0-2-1 15,0 1 1-15,-2-1-2 0,-1 1 0 16,3-1 0-16,-3 3-2 0,0 1 0 16,2-2-2-16,-1 1 2 0,2-2 0 15,0-1-1-15,1 1 0 0,-1 0 0 16,-3 0 0-16,2-1 2 0,-4 1-1 15,1 1-1-15,1-2 1 0,0 1-1 0,-3 2 1 16,0 0 1-16,-8 4-2 0,-8 3-1 16,-1 2 2-16,-6 1 0 0,4-4 0 15,0 3 3-15,4-3-1 0,0-1 2 16,-5 3 3-16,2 1 5 0,-5 1 8 16,0-2 3-16,0 2 1 0,2 0-5 0,0-1-6 15,-1-1-8-15,1 2-1 0,-1-1-3 16,1 0-1-16,-1-1-2 0,-1 1-2 15,3 1 1-15,-2-2-4 16,1 0 5-16,-1 2-4 0,1-1 2 0,-1-1 4 16,1 2-5-16,-1-1 2 0,4-2-2 15,0 0-1-15,-2 0 3 0,1 1 2 16,-4 2-1-16,5-3 2 16,-1 1 0-16,1 1 0 0,-1-1 2 0,-4 2-4 15,0-1 2-15,0 1-2 0,0 0-2 0,3-1-5 16,-1 1-7-16,0 0-14 15,-1 0-10-15,1 0-2 0,-2 0 7 16,0 0 13-16,1 0 12 0,-1 0 5 0,0 0-3 16,0 0 3-16,0 0-5 0,0 0 4 15,0 0 0-15,-4 0 0 0,-3 0 4 16,4 1-2-16,-4 3 0 0,2-2 1 16,1 0 0-16,-3 1 1 0,1-2 0 15,-3 2 1-15,1 2 0 0,3-4-2 16,2 1 3-16,3-2 0 0,-2 0 4 0,2 0-2 15,-2 1-1-15,1-1-1 0,-1 0 0 16,-5 2 2-16,1-2-2 0,-4 2 0 16,-3-2-2-16,1 1 0 15,-6 1 1-15,6-1 2 0,-8 2 0 0,2 0 0 16,0 0 1-16,-7 2-1 0,9-2 2 16,0 1 1-16,6-2 1 0,-1-1-1 15,-1 2 0-15,9-3 3 0,-1 2-1 16,-2-2 1-16,-1 0 1 0,1 0-2 15,2 2 0-15,4-2 4 0,-2 0 2 0,2 0 2 16,-1 0 1-16,-1 1-1 0,1-1-3 16,-1 0-3-16,1 0-2 0,-1 0 0 15,1 0-3-15,-2 0 1 0,3 0-3 16,-1 0-2-16,-2 0-1 0,3 0-5 16,-1 0-5-16,1 0-2 0,0 0 3 0,0 0 8 15,0 0 7-15,0 0 9 0,12 0 1 16,3 0-2-16,8 0-1 15,2 0-5-15,-1-1-4 0,1-4 0 16,2-2-2-16,1 2 1 0,2-2 2 0,-2 0-2 16,-1-1 0-16,-1 1 0 0,-10 1-2 15,1-1 1-15,-8 4 1 0,-6 2-1 16,5 0 1-16,-8 1 2 0,0-2 2 16,0 2 9-16,2 0 5 0,-1 0 4 15,1-1 1-15,-2 1-5 0,0 0-2 0,1 0-4 16,-1 0-6-16,0 0-2 0,-1 0-4 15,-9 1-3-15,1 5 0 0,-4 2-1 16,-1-1 1-16,2 3 2 0,-4 0-1 16,2 1 2-16,1-1 2 0,1 2-4 15,3-2 1-15,0-1-6 0,0 1-1 16,0 1 0-16,-5 3 2 0,-1-2 3 16,3 1 1-16,-3 2-1 0,0 1 1 15,-1-2-5-15,2 1-4 0,2-6-1 16,2 0-10-16,3-3 1 0,4-3 4 0,-1 0 0 15,4-3 1-15,-2 0-3 0,2 0-10 16,-1 2-11-16,-1-2-8 0,1 0-15 16,1 0-50-16</inkml:trace>
  <inkml:trace contextRef="#ctx0" brushRef="#br0" timeOffset="214013.7476">12433 4488 343 0,'0'0'54'0,"0"0"-8"16,0 0-11-16,0 0-7 0,0 0-4 0,0 0-4 16,0 0-7-16,0 0-2 0,0 0-6 15,0 0-3-15,0-29-3 0,0 29-3 16,0-1-3-16,0 1-3 16,0 0 3-16,0 0 2 0,0 0 4 0,0 0 5 15,0 1-2-15,0 6 1 0,0 3-2 0,0 0 1 16,1 2 3-16,4 3-4 0,-2-7 5 15,1 8-6-15,3-3 0 0,-1-3 1 16,0 3 1-16,-2-4 0 0,2-1-1 16,0 1-1-16,-2-1-2 0,3-1 1 15,-3 1 0-15,2-2-2 0,-1 0-3 16,-1 2-4-16,-2-5-10 0,-1 0-15 16,2-1-25-16,1 3-28 0,-3-2-30 15,2 2-36-15</inkml:trace>
  <inkml:trace contextRef="#ctx0" brushRef="#br0" timeOffset="214202.9648">12610 4638 340 0,'0'0'-60'0,"0"0"-102"16</inkml:trace>
  <inkml:trace contextRef="#ctx0" brushRef="#br0" timeOffset="224081.4482">11014 4409 49 0,'0'0'15'0,"0"0"0"0,0 0 1 15,0 0-3-15,0 0 1 0,0 0-4 16,0 0 2-16,0 0 5 0,0 0 5 0,-5-54 1 15,2 49-4-15,-2-3-5 0,1 5-2 16,1-4-3-16,-3-1-2 0,0 2 1 16,1-1 6-16,2 3 7 0,-3-3 3 15,3 3-8-15,-3-5-7 0,-1 2-5 16,2-4-3-16,-3-3 2 0,1-2 1 0,-2-4-2 16,1 1 3-16,2-1-4 15,-3 1 1-15,3 0 3 0,-4 0-1 16,2 0 6-16,-3 2 0 0,0-1-3 15,1 2 3-15,-2-3-3 0,-1 3 5 0,3 0 5 16,-2 1 0-16,-2-1-4 0,5-1-4 16,-5-1-7-16,2-2-3 15,-1 0 2-15,0 1 1 0,2-1-2 0,-1 3 4 16,5 5-5-16,0 0 2 0,1-1 0 16,0 5-1-16,-1-5 1 0,3 6 1 0,1-2-2 15,-2 1 0-15,2-1-2 0,-3-6 0 16,2 4-1-16,-1-6 1 15,0 2 3-15,2 5 0 0,-1-7 3 16,1 8-1-16,0-3-1 0,0 1-1 0,0 0 2 16,-1-1 0-16,1 2 0 0,-1-1-1 15,1 0 0-15,0 2 1 0,0 5 3 16,3 1 1-16,0 3-1 0,-3-5-2 16,0 2-2-16,-3-4-2 0,1 0 1 15,-2 2-1-15,1-2 0 0,3 4 0 0,-5-4 0 16,3 2 0-16,1-2 0 0,-2-2 0 15,1 2 0-15,-2 0-1 0,4 0 1 16,-4 0 0-16,1 1 1 0,2-1-1 16,-2 1 2-16,0-2-2 0,3 5-2 15,-2-5 2-15,3 3 0 0,-1 1-1 16,2 1 1-16,1 3 0 0,-3-1 3 16,3 1-3-16,0-1 0 0,0-2 0 15,0 2 0-15,-3 0 1 0,3-1 0 16,0 0-1-16,0 1 1 0,-1 0-1 0,1-1 1 15,-2 0 1-15,2 1-2 0,-3-5 0 16,0 1-2-16,2 1 1 0,-1-1 0 16,1 0 1-16,-1 1-1 0,0 0 1 15,2-1 0-15,0 5-1 0,-3-1 1 16,3 1 1-16,0-2-2 0,0 0 1 16,0 1 0-16,0 0 0 0,0-1 1 15,0 0-1-15,-3 1 0 0,3-1 0 16,0 0 0-16,0 1 0 0,0 0 2 15,0 0-1-15,0-1-1 0,0 0 0 0,0 1-1 16,0-1 1-16,-1 1 0 0,1 0 1 16,-2-6-1-16,1 1 2 0,-1 1-2 15,2 1 1-15,0 4 1 0,-1-1-1 16,1 1 1-16,0-2-1 0,-2 0 0 16,2 1-1-16,0-1 1 0,0 1-1 0,-1-1-2 15,1 1 2-15,0 1-1 0,0-2 1 16,0 2-1-16,-2-2-1 15,2 2-4-15,0-1 3 0,0 1-3 16,0 0-1-16,-1 0 3 0,1 0-2 0,0-1-1 16,0 1 0-16,0 0 0 0,-2 0 1 15,2 0 2-15,0 0 3 0,0 2 1 16,0 5 1-16,0 8 1 0,0 5-5 16,0-1 1-16,0 6 1 0,0-1-1 15,3 0 2-15,0-1 0 0,-1-1-1 0,1-4-2 16,-2-2 1-16,1-4-3 0,-1-1 3 15,2 0 1-15,-3-8-2 0,3 7 3 16,-1-5-2-16,0 0 0 16,-1-2 0-16,-1-3 1 0,0 0 1 0,0 0 0 15,2 2 0-15,-2 0 0 0,0-1 1 16,1-1 0-16,-1 2 3 0,0-2 2 16,2 1 0-16,-2-1 3 0,0 0 0 15,1 1 3-15,-1-1-1 0,0 0 0 16,0 0 3-16,0 0-11 0,0-10-3 0,0-7-3 15,-3-6-3-15,0 0 4 0,0-4 2 16,-2 4-2-16,2-4 2 0,2 4-3 16,-1-4 2-16,1 4 2 0,-2-1-2 15,1 6 2-15,-1 1 1 0,0-1 1 16,2 8-3-16,-5-9 2 0,6 11-2 0,-4-3-4 16,1 2 6-16,2 4-4 15,-1 2 5-15,2 3-1 0,-1-1-1 16,1 1 1-16,0-1 0 0,-2-1 0 15,2 0-1-15,-1 1 0 0,1-1-1 0,-2 1-1 16,2 1-1-16,-1-2 1 0,1 2-2 16,0-2 0-16,0 2-1 0,-2-1-3 15,2 1 1-15,0 0 3 0,0 0-4 16,0 0 2-16,0 0 2 0,0 0 6 16,0 0-2-16,0 3 5 0,6 7-5 15,-1-2-2-15,-1 1 2 0,3 4-1 16,-1-6 0-16,1 6 1 0,-1-1-2 15,5 0 1-15,-2 3 0 0,-3-6 0 16,3 3-1-16,1-2 0 0,-3 2 1 0,6 2 0 16,-6-4 0-16,2 0 1 0,0 1-2 15,-2-4 2-15,4 4-2 0,1-1 0 16,-5-7 1-16,2 3-2 0,-2-1 2 16,-4-1-1-16,1-1 1 0,4 1 0 15,-4-1 1-15,-1-2-1 0,1 3 0 0,-4-4 2 16,0 0-2-16,0 0 1 0,0 1-1 15,0-1 1-15,3 1 0 16,-3-1 0-16,1 2 0 0,-1-2 3 16,0 2-2-16,2-2 0 0,-2 1 1 0,0-1-1 15,1 1 2-15,-1 1-1 0,0 3-1 16,-1-1 1-16,-5 2 0 0,2 2-1 16,1-5 2-16,-4 3 0 0,4-3 0 15,-6 3-1-15,-1 3 0 0,-3 0-2 16,3 0-1-16,1 1 0 0,2-4-1 0,4-3-1 15,0 0 0-15,3-3-3 0,-1 0-9 16,1 0-25-16,-2 1-51 0,2-1-62 16,0 0-118-16</inkml:trace>
  <inkml:trace contextRef="#ctx0" brushRef="#br0" timeOffset="234230.1378">19720 11080 147 0,'0'0'42'0,"0"0"1"16,0 0-8-16,0 0-2 0,0 0 7 0,0 0-1 15,0 0-10-15,0 0-5 16,0 0-10-16,-3-62-4 0,3 61-1 0,0-1-1 15,0 1 1-15,0-1-1 16,0 1 3-16,0-2-3 0,0 3-2 0,-5-3-1 16,0-1-2-16,-6 0-2 0,-4 1 0 15,-1 2-1-15,-8-2 1 0,0 3-1 16,0 0 2-16,-2 0-1 0,1 0 0 16,-3 0 1-16,-1 0-1 0,0 0 2 15,-2 0 0-15,-3 0 0 0,2 0 0 0,1 0 2 16,2 0-1-16,7 0 1 0,1 0 0 15,7 0 2-15,2 0 0 0,-2 0 1 16,9-2 0-16,0 2-4 16,5 0-5-16,-1-2-2 0,1 2-6 0,-2 0 1 15,2 0 3-15,0 0 3 0,3 10 3 16,9 2-1-16,5 6 0 0,1-3 1 16,3 2-1-16,1-2 1 0,-3 0 0 15,2 2-1-15,-3-2 0 0,1 0-1 16,-1 0 0-16,-3 4 2 0,-1-1 2 0,-2 0-4 15,-2 3 4-15,0-3-4 0,-6-2 0 16,1-1 3-16,-2-4 0 0,-2 1 0 16,-1 4 2-16,0 1-2 0,-7 5 0 15,-4 0 2-15,-4-1-2 0,-4 4 3 16,0-2 1-16,-2 1-2 0,1-1-1 16,2-4-2-16,1-3-1 0,7-5-1 15,4-4-1-15,0 0 0 0,2-4-2 16,1 0-1-16,1 2 1 0,2-2 1 15,0 4 1-15,9 1 0 0,4 1 2 0,6-4 0 16,3-2 0-16,2-3-1 0,5 0-2 16,0-6-2-16,1-2-9 0,1 0-15 15,0 1-29-15,3 1-46 0,-2-2-37 16</inkml:trace>
  <inkml:trace contextRef="#ctx0" brushRef="#br0" timeOffset="234733.1739">20009 11342 588 0,'0'0'45'0,"0"0"-18"0,0 0-6 0,0 0-11 16,0 0-4-16,0 0-5 0,0 0-3 15,0 0-4-15,0 0 1 0,-7-23-1 16,7 23 4-16,0 9 1 0,0 7 1 16,4 8-2-16,0-1 0 0,1-3-2 15,-1 2 2-15,-1-7-1 0,0 1 1 16,-2-5 1-16,-1 0-1 0,2 1 0 0,-2-7 1 15,1 1 1-15,-1-6 2 0,0 0 4 16,0 0 1-16,0 0 0 0,0 0-3 16,0 0-1-16,-1-12-2 0,-7-9 2 15,0-4-3-15,-2-1 2 0,1-1 1 16,0 0-1-16,2-1-1 0,-1 2 2 16,2 1-1-16,0-1-2 0,1 2 2 15,4 7-6-15,-1-1 3 0,2 0-4 16,0 2 3-16,6 0 0 0,0 3-1 15,7 6 0-15,0-1 1 0,6 4-1 0,4-4-1 16,5 3-1-16,-1 3-1 0,4-1-6 16,-1-1-7-16,2 4-7 0,-3 0-13 15,-2 0-22-15,0 0-28 0,-9 2-25 16,2 4-23-16</inkml:trace>
  <inkml:trace contextRef="#ctx0" brushRef="#br0" timeOffset="234983.3118">19958 11451 535 0,'0'0'44'0,"0"0"-15"0,0 0-14 16,0 0-9-16,0 0-3 0,0 0-6 15,0 0 1-15,0 0 0 0,0 0-3 16,84-41-5-16,-55 38-6 0,1 0-10 16,1 3-24-16,0-1-27 0,3 1-27 15,1-2-20-15,2 0 4 0,-1 1 27 16</inkml:trace>
  <inkml:trace contextRef="#ctx0" brushRef="#br0" timeOffset="235369.0548">20412 11393 289 0,'0'0'94'0,"0"0"-22"0,0 0-21 15,0 0-21-15,0 0-12 0,0 0-5 16,0 0-7-16,0 0-3 0,0 0-1 16,0 0 0-16,-75 83-1 0,71-70 0 15,0 2-2-15,-1 2-1 0,2 1 0 16,2 0 1-16,-1-1 0 0,1-5 0 0,1 0 0 16,-2 0-1-16,2-5-1 15,0-2 0-15,0-5 2 0,-1 0 0 16,1 0 5-16,0 2 2 0,-2 0-1 15,2-2 3-15,-2 3-2 0,0-3 1 0,1 0 2 16,-3 0-1-16,-4-3 0 0,2-4-3 16,-1-6 0-16,3-4-2 0,1 4-1 15,3-6 2-15,0 1-2 0,0-2 1 16,10-2-3-16,-1 1 0 0,2 7-1 16,4 0 0-16,-5 5 0 0,4 1-2 0,-5 5 0 15,3 3 0-15,3 0-2 16,-1 0 1-16,0 3-1 0,-2 5 2 15,-2 2 0-15,0 3 1 0,1 1-1 16,-2 3-1-16,-2 0-1 0,-1 1 1 0,-3 1 2 16,0-4 1-16,-2 2 0 0,2 1-7 15,-3-6-10-15,2 0-21 0,-1-7-23 16,-1-5-31-16,3 9-19 0,0-2-22 16</inkml:trace>
  <inkml:trace contextRef="#ctx0" brushRef="#br0" timeOffset="235635.3664">20973 11351 594 0,'0'0'42'0,"0"0"-13"16,0 0-13-16,0 0-8 0,0 0-6 16,0 0-4-16,0 0-1 0,0 0 0 15,0 0-1-15,0 0-1 0,28-20-6 16,-5 17-12-16,-7 1-14 0,4 2-26 0,-1 0-31 16,-5 0-38-16,8 0-43 15</inkml:trace>
  <inkml:trace contextRef="#ctx0" brushRef="#br0" timeOffset="235828.2391">20963 11493 600 0,'0'0'51'16,"0"0"-17"-16,0 0-13 0,0 0-6 0,0 0-6 15,0 0-3-15,0 0-3 0,0 0-3 16,0 0-1-16,0 0-1 15,-1 6-2-15,15-6-5 0,9 0-26 16,8 0-67-16,4-1-141 0,-1-5-82 0</inkml:trace>
  <inkml:trace contextRef="#ctx0" brushRef="#br0" timeOffset="238663.1832">22240 11210 438 0,'0'0'60'0,"0"0"-21"0,0 0-9 16,0 0-9-16,0 0-6 0,0 0-4 15,0 0-5-15,0 0-5 0,0 0-3 16,0 0-6-16,-16-40-5 0,16 39-2 16,0 1 5-16,0 0 9 0,0 12 1 15,3 6 5-15,1 6-5 0,2 0-1 16,-1 1 0-16,-2-4 1 0,0-4 0 15,-2-1-1-15,2-5 0 0,-3 1 1 0,1 3 0 16,-1-10-2-16,1 1 2 0,-1-6 1 16,0 0 1-16,0 0 3 0,0 1 4 15,2 1-1-15,-2-2-2 0,0 0-1 16,0 0-4-16,0-2 1 0,0-10-1 16,0-1 1-16,-2-9-1 0,2 3 0 0,0-1-1 15,0-4 1-15,2 1 1 0,2 2-5 16,2-1 4-16,3 4-4 15,2 0 3-15,1 1-1 0,1 4-1 16,-1 4 0-16,-1 1 0 0,-1 3-1 0,-6 3 1 16,7-1 0-16,-1 3 0 0,7 0 1 15,5 0 1-15,-3 5-1 0,1 3 1 16,-1 2-1-16,0 3 1 0,-2 1 3 16,-4 2-4-16,-1 1 4 0,-4 1-3 15,-2-3 0-15,-3 2 1 0,-3-2-1 0,0-3 0 16,0 5 2-16,-2-2 0 15,-2-5 1-15,-3 3 0 0,0-4-1 0,-1-3 2 16,1 0 2-16,4-5 1 0,0 3 0 16,-4-4-1-16,-3 0-3 0,-3-7-1 15,-3-5 1-15,7 4 0 0,2-4 1 16,3-4-1-16,0 5 0 0,2-7 1 16,2 0 0-16,0 1 0 0,3 0-5 15,3 2 2-15,-2 7-4 0,2-2 3 16,6 0 0-16,0 1-2 0,7-1 1 0,3 6-1 15,2 1 0-15,1 2 2 0,0 1-1 16,-1 0-2-16,-1 2 2 0,-2 4-3 16,-5 1 1-16,-1 1 1 0,-1 3 3 15,-4 2-4-15,-2-5 3 0,-3 5-7 16,-2 2 1-16,-2 0-3 0,-1 6-3 16,0 0-4-16,-6-1-8 0,-1-1-9 15,0-6-28-15,1 1-21 0,3-3-24 16,3-2-19-16,0 1-39 0</inkml:trace>
  <inkml:trace contextRef="#ctx0" brushRef="#br0" timeOffset="239673.3503">23466 11316 336 0,'0'0'70'0,"0"0"-16"15,0 0-17-15,0 0-16 0,-27-91-11 0,21 73-2 16,-1 0-3-16,0 5 5 0,0-1 1 15,2 7 5-15,1-2-2 0,-2 0-3 16,2 1-1-16,-3 1-4 0,4 3-1 16,-3-2-2-16,3 4-1 0,0-1 0 15,-6-2-2-15,-4 5-2 0,-3 0 1 16,-5 0 0-16,-1 6 1 0,2 4-2 16,0 1 2-16,-2 3 2 0,3 1 2 15,0 2-4-15,5 1 4 0,-2 1-7 16,6 0 2-16,-2-1-1 0,6-5 1 0,2 3 0 15,1-7 1-15,3 3-2 0,0 3 0 16,3-1 2-16,9 1-2 0,2-3 1 16,1-3-1-16,-3-2 0 0,3-3 0 15,4-3 2-15,-2-1 1 0,2 0 0 16,-2 0 0-16,-2-1 0 0,-5-3 1 16,4-6 1-16,-3 0 1 0,-4-4 0 15,3 0 0-15,-6 0 0 0,1-3 1 16,-3 4 2-16,0-6 2 0,-1 6 0 15,-1 0-4-15,0 1 1 0,0 6-4 0,0 0 3 16,0 6-5-16,0-2-1 0,0 2 1 16,0 0-2-16,-1 8 4 0,-3 8-4 15,-1 9-1-15,1 0-2 0,4 3-1 16,0 1-1-16,0-2-6 0,4-1-5 16,3-3-12-16,4-1-8 0,1-4-10 0,-3-4-8 15,2-3-8-15,-2-5-2 0,-4-3 11 16,5-3 14-16,1 0 22 15,3-8 18-15,1-4 15 0,-6 0 26 16,-3-3 25-16,-3-2 14 0,-2 6 4 0,-1-7-15 16,0-2-17-16,0 10-16 0,-1-2-11 15,1 7-6-15,-2-1-6 0,2 2-4 16,-1-1-3-16,1 0-4 0,0 5-2 16,0-1-1-16,0 1 0 0,0 0 0 15,0 0 1-15,0 1 0 0,0 11 1 0,4 4 0 16,1 3 0-16,-2-3 0 0,2-1-2 15,-2 0 0-15,-2-4-1 0,1 4 0 16,-1-4 0-16,-1-1 1 16,0 2-1-16,0-7-1 0,0 6 1 0,0-7 0 15,-1 0 1-15,1 1 1 0,0-5 2 16,-2 0 2-16,2 0 1 0,0 0 0 16,-1 2 0-16,1-2-3 0,0 0 1 15,-1-3-1-15,1-3 0 0,-2-8 1 16,2-6-1-16,0 2 0 0,0-7 1 0,3 10-1 15,1 0 0-15,2-1 2 0,-1 7-3 16,2-5 0-16,3 1-1 0,-4 8-3 16,5-3 2-16,-2 3 0 0,1 5 1 15,6 0 0-15,0 2-1 0,3 7 0 16,-3 2 1-16,-1 2-1 0,0 2 0 0,-3 2 2 16,1 0-2-16,-5-2 0 0,1 1-2 15,-3-4-4-15,-2 1-11 16,-4 2-13-16,0-4-17 0,0 7-29 15,0-6-42-15,0 2-44 0</inkml:trace>
  <inkml:trace contextRef="#ctx0" brushRef="#br0" timeOffset="240054.8689">24289 11257 616 0,'0'0'39'0,"0"0"-13"16,0 0-12-16,0 0-5 0,0 0-7 15,0 0-2-15,0 0 0 0,0 0-2 16,0 0 0-16,0 0 0 0,21-29 0 16,5 24 0-16,3 1-5 0,-1 1-5 15,3-1-8-15,-4 3-9 0,-2-2-8 16,-9 2-15-16,2-1-10 0,-6 1-17 0,2 1-18 15,1 0-15-15,-9 0-26 0</inkml:trace>
  <inkml:trace contextRef="#ctx0" brushRef="#br0" timeOffset="240243.8269">24266 11389 507 0,'0'0'54'0,"0"0"-14"15,0 0-6-15,0 0-9 0,0 0-8 0,0 0-5 16,0 0-5-16,0 0-4 0,0 0-1 16,32 2-3-16,-5-2-1 0,4-2-2 15,2-1-11-15,2 1-19 0,-2 2-68 16,3 0-103-16,-2-1-100 0</inkml:trace>
  <inkml:trace contextRef="#ctx0" brushRef="#br0" timeOffset="245002.3282">25855 10958 227 0,'0'0'55'15,"0"0"-10"-15,0 0-8 0,0 0-2 16,0 0 3-16,0 0-5 0,0 0-8 0,0 0-6 15,0 0-5-15,-36-52-4 0,36 47-2 16,-1 0-1-16,1-6-3 0,0 6 0 16,0-6-3-16,3-2 0 0,5 3 0 15,2-5-1-15,-2 8 0 0,5 0-1 16,0 0 0-16,-3 3 0 0,7-1 1 16,-7 4-2-16,5 0 0 0,2 1 1 15,3 0 0-15,3 0 0 0,-3 4 0 16,-3 3 0-16,-3 4 0 0,-1-1 0 15,-1 5-1-15,-2 1 1 0,-2 2-1 0,-2 1 2 16,-1 0-1-16,-2-4 1 0,-2 3-1 16,-1 1 1-16,-1-1 0 0,-7 2 2 15,-2 1 0-15,-4-4 2 0,-1-2-1 16,-1-3 0-16,3-3 1 0,-1-1-3 16,7-2 2-16,2-5 2 0,1 2 1 0,4-3 0 15,-2 0 1-15,2 0-1 0,-1 0-2 16,-1 0-1-16,1 0 1 15,0 0-3-15,1 0-2 0,-2 0-1 16,2 0 1-16,0-4 0 0,2-1 1 0,6 1-2 16,7-3 1-16,-4 5-1 0,7-1 0 15,3 3 1-15,1 0 1 0,5 3-2 16,-2 4 2-16,0 2 0 0,-1 2-1 16,-1 1 1-16,-5 0 0 0,-1 2 0 15,-8-2 6-15,-3 2-5 0,-5 2 4 0,-1 3-4 16,-7 5 1-16,-9-3 0 15,-9 1 0-15,-5-4 0 0,-6-2-1 0,-7 0-1 16,-1-4 0-16,-2-3 0 16,4-3 0-16,3-5 1 0,4-1-1 0,8-1-1 15,5-10-1-15,5-3-5 0,8-2-6 16,6-4-17-16,3-5-31 0,13 0-49 16,13-2-43-16</inkml:trace>
  <inkml:trace contextRef="#ctx0" brushRef="#br0" timeOffset="245933.735">26509 11090 468 0,'0'0'50'16,"0"0"-18"-16,0 0-9 0,0 0-7 15,0 0-5-15,0 0-4 0,0 0-4 16,0 0-2-16,0 0-1 0,0 0-2 16,-10-28 1-16,9 28-1 0,1 0-2 15,0 0 0-15,-2 0-3 0,2 0-4 0,-3 0-2 16,2 6-12-16,-1-1-16 15,2 5-26-15,0 3-43 0,3-2-32 0</inkml:trace>
  <inkml:trace contextRef="#ctx0" brushRef="#br0" timeOffset="246365.6137">26967 10946 502 0,'0'0'50'16,"0"0"-17"-16,0 0-11 0,0 0-7 0,0 0-6 15,0 0-5-15,0 0-3 16,0 0-3-16,0 0 0 0,-23-43 2 15,14 58-3-15,-3 8 5 0,0 4-2 0,-1 2 1 16,1 3-1-16,1-1 1 0,1-4-2 16,1-2 0-16,5-8-2 0,2-2 0 15,1-4 5-15,1-2-6 0,0 0 6 16,0-4-4-16,7 1 0 0,-3-5 2 16,9 1 1-16,5-2 1 0,0-2-3 0,7-7 3 15,-2-5-4-15,-1 1 6 0,-2-4 1 16,-4 2-1-16,-2-2 1 0,-2 0 0 15,-2-1-1-15,-3 6 1 16,-4-5 0-16,-3-1-1 0,0 1 1 0,0-1 0 16,-7 5-2-16,-3 1-3 0,-6 8-4 15,-11 1-3-15,-7 3-10 0,-6 17-19 16,-2 8-82-16,1 5-148 0</inkml:trace>
  <inkml:trace contextRef="#ctx0" brushRef="#br0" timeOffset="248862.2495">27137 10787 252 0,'0'0'75'0,"0"0"-14"15,0 0-20-15,0 0-12 0,0 0-7 16,0 0-7-16,0 0 0 0,0 0-3 16,0 0-2-16,-3-11 1 0,14 14-2 0,5 5-2 15,4 9-3-15,-2 5 3 16,0 8 1-16,0 5 1 0,2 5-2 15,0 7-1-15,-5 1-7 0,-2 2 1 16,-6 2 1-16,-5-1-4 0,-2 2 1 0,-3 2-4 16,-9-1-7-16,-4 1-5 0,-8-3-12 15,-5 1-19-15,-7-5-34 0,-7 0-40 16,-7-8-126-16</inkml:trace>
  <inkml:trace contextRef="#ctx0" brushRef="#br0" timeOffset="249342.4112">24876 10757 261 0,'0'0'69'0,"0"0"-17"0,0 0-18 15,0 0-13-15,0 0-9 0,0 0 1 16,0 0 1-16,0 0 7 0,0 0 5 16,-30 97-6-16,27-48 1 0,3 4-6 0,0 3-4 15,0 4 0-15,0-2-5 16,1 1-1-16,4-2-2 0,1-1-5 15,4 1 1-15,3-2-1 0,4-1-1 16,6-1-1-16,6-2 0 0,9-5-14 0,8-3-28 16,6-10-62-16,12-6-74 0</inkml:trace>
  <inkml:trace contextRef="#ctx0" brushRef="#br0" timeOffset="250073.2537">28347 10561 182 0,'0'0'53'15,"0"0"-3"-15,0 0-8 0,0 0-6 0,0 0-3 16,0 0-2-16,0 0-3 0,0 0-6 15,0 0-4-15,0 0-6 16,-26-13-1-16,14 13-1 0,1 5 0 0,-6 5-1 16,2 2 3-16,1 4 2 0,-2 0 2 15,-2 5-4-15,1 2-2 0,-2 4-5 16,2 5 0-16,-2 4-1 0,3 3 0 16,2 2 0-16,2 2-2 0,3 0-3 15,5-2 1-15,3-1-2 0,1-4 2 16,1-3-5-16,8-4 1 0,2-3-2 0,2-3 0 15,3-3-3-15,0-2-12 0,3-3-17 16,2 0-38-16,-6-6-39 0,5-1-35 16</inkml:trace>
  <inkml:trace contextRef="#ctx0" brushRef="#br0" timeOffset="250525.4212">28610 10815 423 0,'0'0'57'16,"0"0"-14"-16,0 0-12 0,0 0-9 15,0 0-4-15,0 0-5 0,0 0-6 16,0 0-5-16,0 0-1 0,-58-57-1 16,41 62-1-16,-3 6 2 0,1 4-1 0,4 4 1 15,1 4-1-15,2 2 0 0,2 2-1 16,0 2 2-16,4 2-2 15,2-3 2-15,3 1 0 0,1-1-1 16,0-3 0-16,4-2 0 0,2-2 0 0,2-3 1 16,-2-5-2-16,1-4 1 0,-1-2-2 15,-3-4 0-15,6 2 0 0,-5-2 1 16,-1-1 2-16,1 1 1 0,-4-3 0 16,0 0 1-16,3 0-1 0,0 0 0 15,5-6 1-15,-2-1 1 0,-3 3 0 0,0-5 2 16,-1 4 2-16,-1-1 0 0,1 1-1 15,-2-1-2-15,0 1-3 0,0-5-2 16,-3 0 1-16,1 5-1 16,1 2-1-16,1 3-1 0,-7-1-1 0,1 1-2 15,-6 0 0-15,-5 1 0 0,1 8-1 16,-4 3-6-16,4 3-11 0,3 0-11 16,6-2-10-16,2 2-15 0,2-6-11 15,3 2-21-15,0 1-14 0,11-5-15 16</inkml:trace>
  <inkml:trace contextRef="#ctx0" brushRef="#br0" timeOffset="250993.1651">28807 10912 430 0,'0'0'50'0,"0"0"-11"0,0 0-8 0,0 0-7 16,3-93-4-16,2 78-8 0,0 7-4 16,1-7-4-16,-1 8-2 0,-2 4-1 15,3-3-1-15,0 4 0 0,-3 1-2 16,5 1 2-16,3 0-1 0,3 3 1 16,2 5-1-16,-5-1 0 0,-2 4 0 0,-3 2-1 15,-2 2 0-15,3 7 1 0,-5-1 0 16,-2 2 1-16,0-2-1 0,-6 2 0 15,-4 1 1-15,-5 1 1 16,-3-3-1-16,-2 1 2 0,-2-2-1 0,0-1 0 16,2-4-1-16,1-2 1 0,6-5 0 15,0-1 1-15,6-2 1 0,1-5 0 16,-3 4 0-16,5-3 3 0,0-1 0 16,1 1-1-16,3-2 0 0,-2 0-1 15,2 0 0-15,-1 0-2 0,1 0 1 0,0-3-3 16,0-4 1-16,3-1-2 0,1 0 4 15,3 0-2-15,-1 2 1 0,4 1-1 16,2 0-1-16,5 0 0 0,4 0-2 16,2 4 1-16,0-1-3 0,-6 2-1 15,2 0-5-15,-2 2-13 0,1 4-23 16,3 3-38-16,-3 2-50 0,2 1-91 16</inkml:trace>
  <inkml:trace contextRef="#ctx0" brushRef="#br0" timeOffset="251196.3133">29281 10930 557 0,'0'0'43'15,"0"0"-14"-15,0 0-10 0,0 0-11 16,0 0-4-16,0 0-7 0,0 0-2 15,0 0-6-15,0 0-13 0,0 0-23 0,-1-30-57 16,-1 30-74-16,2 8-105 0</inkml:trace>
  <inkml:trace contextRef="#ctx0" brushRef="#br0" timeOffset="251561.7233">29579 10747 601 0,'0'0'40'0,"0"0"-14"16,0 0-11-16,0 0-9 0,0 0-4 16,0 0-3-16,0 0 0 0,0 0 1 15,0 0 0-15,0-16-1 0,0 32 0 0,0 5 0 16,0 7-1-16,6-1 1 0,-2 0-2 15,5-1 2-15,0 2-2 0,5-1 1 16,1 0-1-16,0-6 0 0,0-1-1 16,-4-8 1-16,-1-3 0 0,-4-3 1 15,-3-3 2-15,2 0 1 0,-5-3-2 16,0 0 1-16,0 0 0 0,1 1 1 16,-1 1 1-16,0 4 0 0,-3 1 1 15,-10 3-3-15,-4 2-2 0,-1-4 1 16,4-4-4-16,-2-1-3 0,5 0-16 0,-1-3-21 15,-7 0-49-15,9 0-66 0,-5 0-117 16</inkml:trace>
  <inkml:trace contextRef="#ctx0" brushRef="#br0" timeOffset="251763.5461">29540 10746 548 0,'0'0'42'0,"0"0"-14"16,0 0-10-16,0 0-10 0,84-78-1 16,-60 67-2-16,2 4-3 0,1-1 3 15,-1 3-7-15,0 1-1 0,-2 2-3 16,-4 1-5-16,-1 1-12 0,3 0-22 16,-9 0-55-16,12 5-52 0,-10-4-130 0</inkml:trace>
  <inkml:trace contextRef="#ctx0" brushRef="#br0" timeOffset="252033.4006">30152 10449 619 0,'0'0'38'0,"0"0"-14"0,0 0-9 16,0 0-7-16,0 0-4 0,0 0-3 16,0 0-1-16,78-6 0 0,-56 24 0 15,1 7 5-15,-2 10-4 0,-2 5 3 16,0 6-4-16,-6 7-3 0,-2 2 0 16,-5 5-2-16,-6 2-2 0,0 2-8 15,-12 2-2-15,-9-3-13 0,-6 4-32 16,-10-3-70-16,-4-2-124 0</inkml:trace>
  <inkml:trace contextRef="#ctx0" brushRef="#br0" timeOffset="252783.0359">24019 12780 473 0,'0'0'57'0,"0"0"-20"0,0 0-7 15,0 0-7-15,0 0-7 0,0 0-8 0,0 0-5 16,0 0-3-16,0 0-2 0,-12-22-1 16,12 21 1-16,0-1 1 0,13-3 3 15,10 2 0-15,6-1-2 0,3-1 0 16,3 2-3-16,1 0 1 0,0 0-5 16,0 2-7-16,-4-1-9 0,-4 2-24 0,-10 0-25 15,-3 0-37-15,-2 3-20 0,-6 3-42 16</inkml:trace>
  <inkml:trace contextRef="#ctx0" brushRef="#br0" timeOffset="252967.2187">23899 13045 244 0,'0'0'71'15,"0"0"-8"-15,0 0-9 0,0 0-11 0,0 0-8 16,0 0-14-16,0 0-8 0,0 0-4 15,101 35-5-15,-72-35-4 0,1 0 0 16,4 0-2-16,1 0-5 16,3 0-8-16,3 0-35 0,2 0-68 0,9 4-115 15</inkml:trace>
  <inkml:trace contextRef="#ctx0" brushRef="#br0" timeOffset="253623.3426">26033 12394 476 0,'0'0'59'0,"0"0"-18"0,0 0-6 16,0 0-12-16,0 0-11 0,0 0-7 15,0 0-5-15,0 0-2 0,0 0 0 16,0 0 0-16,-7-25 3 0,7 36 0 0,3 6 0 15,3 5-1-15,-1 3 0 0,-2-3 4 16,0 3-5-16,-3-9 3 0,2 3-4 16,-2-7 0-16,0 1-2 0,0 0-3 15,0 1-12-15,0-3-15 0,0 3-25 16,-2 3-51-16,-2-5-35 0,-2 3-121 0</inkml:trace>
  <inkml:trace contextRef="#ctx0" brushRef="#br0" timeOffset="254169.4372">26421 12466 475 0,'0'0'47'16,"0"0"-11"-16,0 0-6 0,0 0-10 0,1-86-10 16,-1 75-5-16,0 1-3 0,-3 1 0 15,2 3-2-15,-1 4-3 0,2 2-2 16,0 0-2-16,-6 0 3 0,-5 0-3 16,-3 9 2-16,-2 5 0 0,4 1-1 15,3 3 2-15,1 0 2 0,2 1 0 0,3-6-1 16,0 4 2-16,2-5-2 0,-1 2 2 15,2 4-1-15,0-6-1 0,0 5 1 16,6-4 1-16,1-2 1 16,6 5 0-16,-3-8 0 0,2 0 0 0,1-2-2 15,-6-1 1-15,7 2 1 0,-6-3 1 16,-5-2-1-16,4 3 0 0,-4-2-1 16,0-1 1-16,1 0-1 0,-4-2 1 15,0 0 1-15,0 0 2 0,0 5-1 16,-4 1 3-16,-3 0-2 0,-7 2 0 0,5-5 1 15,3-2 1-15,-4 1 2 0,4-2 0 16,-1 0-1-16,-4 0 1 0,7 0-1 16,0 0-1-16,-5-6 1 0,6 1 0 15,0 1-3-15,2-7-1 0,1-3-2 16,4-2-1-16,6-7 0 0,3 3 0 16,2 4-2-16,-1 0-7 0,3 4 2 15,-2 1-9-15,2 2-4 0,1 2-14 16,5 2-28-16,0-1-40 0,4 3-33 15,1 0-80-15</inkml:trace>
  <inkml:trace contextRef="#ctx0" brushRef="#br0" timeOffset="254485.4535">26823 12272 526 0,'0'0'54'16,"0"0"-18"-16,0 0-11 0,0 0-11 15,0 0-6-15,0 0-5 0,0 0-2 16,0 0-1-16,0 0 1 0,0 0-1 16,32-50 0-16,-14 56-2 0,4 6 2 15,-2 3-1-15,-4 2-1 0,2 3 2 0,-5 0-2 16,0 4 1-16,-3 0-1 0,-3 2 1 15,-1 0 1-15,-6 3 0 0,0-1 0 16,-2 6 3-16,-9-1-8 16,-1 4 0-16,-5 1-9 0,-1-2-13 0,0-1-13 15,0-2-26-15,2 2-40 0,2-6-38 16,1 0-99-16</inkml:trace>
  <inkml:trace contextRef="#ctx0" brushRef="#br0" timeOffset="254695.1609">26712 12638 536 0,'0'0'36'0,"0"0"-18"0,0 0-9 16,0 0-4-16,77-62-1 15,-53 52-3-15,0 5-2 0,2 0-4 16,2 0 1-16,-1 2-8 0,1 2-5 15,1 0-21-15,-2 1-34 0,0-2-36 0,1 1-38 16,-5-3-60-16</inkml:trace>
  <inkml:trace contextRef="#ctx0" brushRef="#br0" timeOffset="254855.1768">27186 12541 448 0,'0'0'54'16,"0"0"-18"-16,0 0-13 0,0 0-12 0,0 0-7 16,0 0-9-16,0 0-4 0,0 0-11 15,0 0-25-15,0 0-58 0,0-9-69 16</inkml:trace>
  <inkml:trace contextRef="#ctx0" brushRef="#br0" timeOffset="255226.3494">27644 12340 611 0,'0'0'30'0,"0"0"-13"16,0 0-5-16,0 0-8 0,0 0-2 0,0 0-3 15,0 0-1-15,0 0 2 0,0 0 0 16,-37 11-1-16,29 7 0 0,3 3-1 16,2 1-3-16,1-5 1 0,2-2-4 15,2 2 1-15,3-2 5 0,6 3-3 16,2-1 5-16,-2-5-2 0,1-3 1 0,-1-3 0 16,4 0 1-16,1-3 0 15,-2 1 2-15,2-1-1 0,-6-1 3 16,0 1-3-16,0 0 0 0,-5-1 0 15,1 2-1-15,-5 1 1 0,-1 2 1 0,0 6-2 16,-3-1 0-16,-9 3-3 0,-3-2-5 16,-3 0-11-16,-2 0-25 0,-2-1-41 15,2-1-52-15,4-2-67 0</inkml:trace>
  <inkml:trace contextRef="#ctx0" brushRef="#br0" timeOffset="255423.483">27527 12412 542 0,'0'0'47'0,"0"0"-18"16,0 0-11-16,0 0-9 0,80-57-6 16,-53 50-2-16,4 1-1 0,0 0-1 15,4 3-3-15,1-2-3 0,-1 4-11 0,-2-1-16 16,-3 1-42-16,1 1-65 0,-4-2-140 15</inkml:trace>
  <inkml:trace contextRef="#ctx0" brushRef="#br0" timeOffset="257745.9152">29067 12269 141 0,'0'0'49'15,"0"0"-1"-15,0 0-7 0,0 0-5 16,0 0-5-16,0 0-4 0,0 0-6 15,0 0-4-15,0 0-4 0,-16-14-3 0,16 14 3 16,-1 0 2-16,-1 2 0 0,1 10 8 16,-1 6-3-16,1 7 2 0,-2-1-3 15,2-1-6-15,-1 0-4 0,-1-2 0 16,0-2-4-16,2-5 1 0,-2 1-2 16,-1-4-1-16,2-1 2 0,0 1-3 0,0-6 2 15,2 1-4-15,0-6 3 0,-1 0 0 16,1 0 3-16,0 2-1 15,0-2-5-15,0 0 3 0,0 0-5 16,0-13 3-16,0-5 2 0,0-5 0 0,1-2 2 16,1 2 0-16,-2-2 0 0,1-2 0 15,-1 1-1-15,0-1-1 0,0-1 0 16,0 9-1-16,0-2 0 0,0 7 0 16,0 6-2-16,0-4 0 0,1 8 0 15,1-1-1-15,5 0 2 0,5 5-2 0,5 9-1 16,6 5 1-16,0 9-1 0,-1 2 1 15,-2 4 0-15,0 2 0 0,0 1 0 16,1-2 1-16,2-2-1 0,0 0 2 16,2-2-3-16,-3-3 0 0,2-3 2 15,-2-4-7-15,-1 0 6 0,-8-6-10 16,-1-2-1-16,-2-3-1 0,-7-4 2 16,1 2 5-16,-4-3-5 0,0 0-5 15,2-9-3-15,-1-6-3 0,-1-8 1 16,0-1 13-16,0-2-1 0,-6-2 6 0,0 0 2 15,-2-4-1-15,1-1 2 0,-1-5 0 16,1-1 0-16,1 1 2 0,1 3 2 16,0 1 0-16,4 9 3 0,1 6 1 15,0 6 4-15,0 8 2 0,0 1-3 16,0 4-5-16,0-3 0 0,0 3 0 0,0 0 5 16,0 12 2-16,0 8 2 15,0 8-2-15,1 0-1 0,-1 4 0 16,0 2-3-16,0 0 0 0,0 2-3 15,0-2-2-15,0 0-4 0,0-2 2 0,0-5-3 16,0-6 2-16,0-3 3 0,0-4-4 16,0-1 2-16,0 0-5 0,0-7-2 15,0 0-6-15,0-6-12 0,0 0-15 16,0 0-37-16,0 2-53 0,0-1-88 16</inkml:trace>
  <inkml:trace contextRef="#ctx0" brushRef="#br0" timeOffset="257951.7943">29616 12694 451 0,'0'0'11'0,"0"0"-16"16,0 0-23-16,0 0-63 0,0 0-114 16</inkml:trace>
  <inkml:trace contextRef="#ctx0" brushRef="#br0" timeOffset="263461.1422">19151 13971 279 0,'0'0'70'15,"0"0"-13"-15,0 0-11 0,0 0-9 16,0-82-17-16,0 62-3 0,2 8-6 16,-2 0 4-16,0 0 1 0,0 5 1 15,1 3-3-15,-1 4-2 0,0-1-1 16,0 1-1-16,0-2-3 0,2 1-2 0,-2-4-2 16,0-1-1-16,-5 0-3 15,-10-2 0-15,-7 5-2 0,-9 2-1 16,-5 1 3-16,-1 0 0 0,1 1 0 15,1 2 0-15,3 0 0 0,3-1 0 0,7 1 0 16,3-2 1-16,7-1 0 0,6 0 0 16,0 1 0-16,6-1-1 0,-2 0-3 15,2 0 3-15,-1 0-1 0,1 2 1 16,0 4 0-16,0 2 0 0,10 3 0 16,4 4 1-16,4-2 6 0,4 2-5 0,1 1 5 15,0-2-6-15,0 4-2 0,0-3 1 16,-1 3-1-16,-3 0 1 15,-2 2 0-15,-1 1 1 0,-3 2 0 16,-4 1 0-16,-5 3-2 0,-4 5 2 0,0 2-1 16,-12 2 1-16,-6 1 1 0,-4 1 1 15,-1-5-1-15,-2-3 3 0,2-4-3 16,6-6-1-16,4-5 1 0,4-3-1 16,5-3-1-16,-1 0 3 0,1-1-2 15,3-3 1-15,-1 0-1 0,2-1 0 0,0 2-1 16,0 3-1-16,7 2 0 15,3-2-2-15,5 0-5 0,2-4-1 0,5-1-9 16,1-4-12-16,5 0-21 16,4 0-44-16,4-3-26 0,5-5-52 0</inkml:trace>
  <inkml:trace contextRef="#ctx0" brushRef="#br0" timeOffset="263905.8723">19636 14397 334 0,'0'0'63'0,"0"0"-17"0,0 0-9 16,0 0-11-16,0 0-7 0,0 0-4 15,0 0-3-15,0 0-5 0,0 0-1 16,-13-6-1-16,13 1-2 0,0-4 1 15,0 0 1-15,0-2 5 0,0-2-1 0,0 2 0 16,0-1-2-16,0-7-1 0,0-1-2 16,1-6 1-16,-1 2-3 0,0 1 1 15,0 0 2-15,0-1 1 0,-1 0 2 16,-2 1 2-16,-1-3-3 0,-1 2 1 16,-1-2-4-16,-1 0 0 0,3-1-3 0,1-1 2 15,0 0-2-15,3 0-5 0,0 1 5 16,5 0-5-16,2 4 4 15,0 8 2-15,-4 6 0 0,0 6 0 16,-3 3 0-16,0-2-2 0,0 2-1 0,1-1 0 16,1-1-2-16,-1 2 1 0,0-2 1 15,1 2-1-15,-1 0-1 0,7 0-2 16,6 0-3-16,2 0-3 0,7 4-5 16,0-1-8-16,2 1-9 0,0-3-23 15,5 1-17-15,2-2-28 0,2 0-19 0,-4 0-1 16</inkml:trace>
  <inkml:trace contextRef="#ctx0" brushRef="#br0" timeOffset="264183.2912">19616 14189 345 0,'0'0'79'0,"0"0"-30"0,0 0-17 0,0 0-19 16,0 0-7-16,0 0-7 15,0 0-4-15,0 0-4 0,0 0-10 16,0 0-11-16,62 0-17 0,-41-1-28 15,3-1-14-15,2 2-13 0,4 0-21 0</inkml:trace>
  <inkml:trace contextRef="#ctx0" brushRef="#br0" timeOffset="264453.6739">20004 14179 421 0,'0'0'69'15,"0"0"-8"-15,0 0-14 0,0 0-10 16,0 0-11-16,0 0-8 0,0 0-8 0,0 0-5 16,0 0-5-16,0 0-1 0,-31-31-3 15,25 31 1-15,2 8 2 0,-4 9 1 16,0 7-1-16,-1 3 0 0,2 2 0 16,0 1-2-16,1-2 2 0,1-1-2 15,1-1 1-15,3-3 0 0,1-1-1 0,0-6-4 16,1-1-2-16,5 0-6 15,-3-6-8-15,3 4-4 0,4-3-7 0,3-4-14 16,6-1-32-16,2-5-18 0,5 0-31 16,0-7-69-16</inkml:trace>
  <inkml:trace contextRef="#ctx0" brushRef="#br0" timeOffset="264647.9286">20022 14376 537 0,'0'0'55'16,"0"0"-12"-16,0 0-15 0,0 0-10 15,0 0-9-15,0 0-4 0,0 0-3 16,0 0-4-16,0 0-3 0,0 0-6 0,-9 1-15 16,9-1-21-16,9-2-47 15,13-8-62-15,6-2-122 0</inkml:trace>
  <inkml:trace contextRef="#ctx0" brushRef="#br0" timeOffset="264993.1016">20897 14332 638 0,'0'0'26'0,"0"0"-6"0,0 0-7 16,0 0-4-16,0 0-1 0,0 0-6 15,0 0-2-15,0 0-2 0,0 0-2 16,0 0-3-16,-9-85 2 0,31 74 0 16,5-1-6-16,6 3-8 0,4 3-13 15,-3 3-17-15,-2 3-29 0,-3 0-34 16,-9 2-31-16,-1 4-61 0</inkml:trace>
  <inkml:trace contextRef="#ctx0" brushRef="#br0" timeOffset="265164.0243">20931 14403 316 0,'0'0'73'0,"0"0"-15"15,0 0-13-15,0 0-9 0,0 0-11 16,0 0-3-16,0 0-7 0,0 0-8 16,0 0-7-16,0 0-2 0,-20 5-1 15,31-4-2-15,9 3-13 0,6-2-34 16,2 1-52-16,4 0-65 0</inkml:trace>
  <inkml:trace contextRef="#ctx0" brushRef="#br0" timeOffset="266261.2942">22136 14010 206 0,'0'0'74'0,"0"0"-4"0,0 0-7 0,0 0-8 16,0 0-8-16,0 0-8 0,0 0-8 16,0 0-6-16,0 0-4 0,-19-74-7 15,18 72-6-15,1 2-4 0,0-1-4 16,0 1-1-16,-2 0 1 0,2 0-2 16,0 0 3-16,-1 3-2 0,1 11 0 0,0-2 0 15,0 8 1-15,0-2-1 0,0-6 0 16,0 6 0-16,1-8-1 0,1 0 0 15,1 0 0-15,-3-5-1 16,1 1 2-16,-1-6 0 0,0 0 0 0,0 0 2 16,0 1 0-16,2 1 2 0,-2 0 1 15,0-1-1-15,1-1-1 0,-1 0 0 16,0 0-2-16,0 0 1 0,0-3-1 16,2-11 1-16,-1-2-1 0,5-4 1 15,-1 1-1-15,0 8 1 0,2-1-1 0,1 1 0 16,-2 3-1-16,3-3 0 0,-3 6-1 15,1 0-1-15,2 2 0 0,0 1 2 16,1 1-1-16,1 1 2 0,7 1 0 16,-3 5-1-16,6 5 0 0,-2 0-2 15,-2 1 1-15,-4 1-1 0,0 2 2 16,-2 2 0-16,-5-5 0 0,-1 4 2 16,-4 0 0-16,-1-5 0 0,0 6 1 15,0-7-2-15,0-5 1 0,0 0 0 16,-3-3 2-16,2 1 1 0,-2 0 0 0,1 2 1 15,-4-5-2-15,-3-1 0 0,-3-7 1 16,-1-3-1-16,0-2-1 0,6-2 1 16,-1-4-2-16,3 6 2 0,2-4-3 15,1 6 3-15,1-4-2 0,1-3 1 16,0 1-1-16,3-4-1 0,7 3 1 0,2 4-1 16,6-1 0-16,3 3-6 15,3-1 5-15,2 5-4 0,2 1 4 16,-1 4 1-16,0 3-1 0,-3 0 5 15,-1 10-5-15,-2 2 4 0,-4 3-5 0,-3 2 1 16,-4 1-1-16,-5-3 0 0,-4 5-1 16,-1 1-2-16,-1 2 4 0,-8 7-6 15,-2-1-1-15,0 0-9 0,-1-2-8 16,2-1-13-16,-1 0-14 0,4-4-21 16,2 0-23-16,4-6-17 0,1-7-38 0</inkml:trace>
  <inkml:trace contextRef="#ctx0" brushRef="#br0" timeOffset="267226.3508">23255 14193 117 0,'0'0'0'0,"0"0"25"0,0 0-25 15,0 0 39-15,0 0 14 0,0 0-5 16,0 0 0-16,-20-82-6 0,19 68-3 16,-2-4-1-16,1 7-4 0,-3-7-4 15,-3 2-11-15,-3 3-3 0,-2-6 0 16,-3 6-2-16,3 6 2 0,0-1-2 0,3 5-6 16,-2 1-3-16,-8 1-1 15,2 1-2-15,-8 3-1 0,3 6 0 16,2 3-3-16,3 1-1 0,3 3-2 15,4 0-1-15,4 3 0 0,1 1 1 0,5 2 4 16,1 1 1-16,0 1-1 0,0-1-2 16,1 0-2-16,5-3 0 0,0-2-3 15,0-6 2-15,1-2 0 0,0-2 2 16,2-4 3-16,-2 1 2 0,4-5 0 16,3 0 4-16,-3-10-1 0,5-4 0 0,-4-6 1 15,-3-1 0-15,0-2 0 0,0 2 3 16,-2 0 5-16,2 1-3 0,-5 5 2 15,2 1-3-15,-3 5-1 16,-2 5 3-16,1-1-1 0,-2 5-4 0,0-2-3 16,0 2-3-16,1 0-1 0,-1 0 0 15,2 0 0-15,1 8 1 0,0 7-2 16,1 5 0-16,-3 1-2 0,1 2-1 16,-1 1-4-16,2 0-2 0,3 1-8 15,1-3-7-15,3 0-13 0,2-2-12 0,1-5-13 16,4-2-15-16,2-3-1 0,-2-4 8 15,5-2 14-15,-7-2 22 16,3-2 17-16,-6 0 9 0,1 0 10 0,0 0 2 16,-7 0 2-16,1 0 8 0,-7 0 9 15,0 0 9-15,0 0 15 0,1 0 3 16,1 0-1-16,-1 1 3 0,1-1 1 16,-1 0 1-16,0 1-6 0,1-1-11 15,2 0-15-15,2-4-7 0,4-8-3 16,-1-4-1-16,-2-3-3 0,1 0-3 0,0-5 3 15,-2 0 0-15,-2 1 0 0,-1 5-2 16,0 0 0-16,-3 6 1 0,0-3 2 16,1 1 0-16,-1 6 1 0,0-4 0 15,0 6 1-15,0 0-3 0,0 0-3 16,0 6-1-16,0-2-2 0,0 2 1 0,0 0-1 16,-1 7 1-16,-3 6-2 15,-2 6 1-15,0 2-1 0,0 1 0 16,1 4 1-16,0 0 0 0,1 1-1 15,1 2 0-15,0 0-2 0,1-2-1 0,2-1-7 16,0-3-7-16,2-2-9 0,4-4-9 16,3-1-18-16,2-4-26 0,-1-3-24 15,6-2-20-15,6-5-29 0</inkml:trace>
  <inkml:trace contextRef="#ctx0" brushRef="#br0" timeOffset="267446.6524">23426 14318 531 0,'0'0'57'15,"0"0"-22"-15,0 0-16 0,0 0-12 0,0 0-6 16,0 0-2-16,0 0-2 0,0 0-2 15,0 0-8-15,0 0-16 0,95-32-42 16,-63 26-59-16,0-1-82 0</inkml:trace>
  <inkml:trace contextRef="#ctx0" brushRef="#br0" timeOffset="268024.1404">24525 14236 599 0,'0'0'0'0,"0"0"1"0,0 0-1 16,0 0 2-16,0 0 0 16,0 0 0-16,0 0-1 0,0 0 1 0,0 0-2 15,110-78 0-15,-75 67-1 0,-1 2-3 16,3 0 0-16,0 1-1 0,-4 2-7 16,-1 2-10-16,-11 0-29 0,-3 4-43 15,-8 0-27-15,-7 7-60 0</inkml:trace>
  <inkml:trace contextRef="#ctx0" brushRef="#br0" timeOffset="268223.4866">24414 14429 322 0,'0'0'72'0,"0"0"-18"15,0 0-7-15,0 0-10 0,0 0-8 16,0 0-9-16,0 0-7 0,89 12-7 15,-59-12 2-15,4 0-5 0,1 0-2 0,4 0-1 16,1-4-2-16,5-2-4 0,-1-2-6 16,3-2-21-16,2-1-64 0,5-1-84 15,1-1-100-15</inkml:trace>
  <inkml:trace contextRef="#ctx0" brushRef="#br0" timeOffset="269402.2887">26064 13889 254 0,'0'0'56'0,"0"0"-3"0,0 0-8 0,0 0-10 15,0 0 0-15,-31-82-7 0,27 70-5 16,1 1-5-16,0 0-2 0,2 7-3 16,-2-6-4-16,1 6-2 0,1 0-3 15,-1-1-1-15,2 5-1 0,0-6-1 16,3-2-1-16,10-1 0 0,6-1 1 0,0 4 0 15,-2 1-1-15,3 4 0 0,-3 1-1 16,-5 0 1-16,6 0 0 0,-1 1 1 16,-4 5-1-16,7 4 2 0,-5 1-1 15,-2 5 0-15,-3 0 1 0,-4-2-1 16,-3 1-1-16,-3 2 4 0,0 1-4 0,-2 7 4 16,-5-4-4-16,0-2 0 15,-5-1 0-15,1-1 0 0,-1-2 0 16,-4-3 1-16,2-1 0 0,1-3 0 15,6-4 2-15,-2-1-1 0,4-1 3 0,0 0-2 16,0-1-1-16,1-1 1 0,0 0 1 16,-1-1 0-16,1-6-2 0,2 3 0 15,1-1-2-15,-1-4 0 0,2 4 0 16,0-2-2-16,3-1 0 0,5 1 0 16,-1 4 0-16,2 1 0 0,7 0 0 0,-2 2 1 15,6 2-2-15,-3 3 2 0,-2 7 0 16,-3-2 0-16,-2 0 1 0,-4 2-1 15,-2-4-2-15,-3 2 1 16,1 0 2-16,-2 3-2 0,-2 4 4 0,-8-4-2 16,-4 6 0-16,-4-4 0 0,-5-3-3 15,-3-2 2-15,-1 0 2 0,0-5-2 16,7 0 0-16,0-4 0 0,9 1-2 16,5-2-2-16,-7 0-7 0,7 0-13 15,0 0-38-15,2 0-80 0,4 0-141 0</inkml:trace>
  <inkml:trace contextRef="#ctx0" brushRef="#br0" timeOffset="269616.3417">26502 14013 586 0,'0'0'0'0,"0"0"-23"15,0 0 23-15,0 0-45 0,0 0-36 16,0 0-33-16,0 0-39 0</inkml:trace>
  <inkml:trace contextRef="#ctx0" brushRef="#br0" timeOffset="270226.7648">26920 13811 462 0,'0'0'68'0,"0"0"-24"0,0 0-14 0,0 0-10 15,0 0-6-15,0 0-6 0,0 0-4 16,0 0-4-16,0 0-1 0,-5-33-3 16,5 33 2-16,0 0 0 0,-1 0 2 15,1 0 0-15,-3 13 1 0,1 6 3 16,0 7-3-16,-1-4 4 0,1-4-6 0,-2 1 1 15,3-7-2-15,-1 0 0 0,1-1 0 16,1 1-1-16,0-2 0 0,0-5 0 16,0 1 1-16,0-6 2 0,1 0 0 15,9 0 2-15,3 0 0 0,4-8-1 16,0-4 2-16,-2-4-1 0,0-4 1 16,-1-3-5-16,1 0 4 0,-3-1-2 15,0 0 2-15,-3 1 2 0,-2 2 0 16,-1 5 0-16,-5 0 1 0,-1 5-2 15,0-1 1-15,0 1-2 0,-5 3-2 0,1 0 0 16,-7 5-3-16,-4 3-2 0,-2 5-6 16,-6 8-17-16,2 7-27 0,2 1-59 15,5 4-57-15,3-2-107 0</inkml:trace>
  <inkml:trace contextRef="#ctx0" brushRef="#br0" timeOffset="270516.3391">27291 13545 648 0,'0'0'0'0,"0"0"0"0,0 0 0 15,0 0 0-15,0 0 0 16,0 0 2-16,0 0-3 0,40 84 2 0,-28-52-2 16,-3 2 0-16,-2 1 1 0,-1 4 0 15,-3 0 3-15,-2-1-5 0,-1 0 3 16,-3 0-8-16,-8 0-8 0,-4 0-11 16,-6 0-32-16,-4 3-37 0,-4-2-57 15,-2 1-122-15</inkml:trace>
  <inkml:trace contextRef="#ctx0" brushRef="#br0" timeOffset="271110.5919">25569 13550 452 0,'0'0'0'0,"0"0"24"15,0 0-24-15,0 0 28 0,0 0 1 16,0 0-9-16,0 0-3 0,0 0-2 16,0 0-1-16,0 0 0 0,-43 102-8 15,38-53 2-15,2 5 1 0,2 4-5 16,-2 0 2-16,3 1-5 0,0 1-1 0,4 1 1 15,4-1-2-15,0-3 1 0,3-2-2 16,1-5 0-16,3-5-5 0,2-6-4 16,1-5-12-16,3-4-12 0,4-4-22 15,5 0-45-15,5-5-38 0,10-4-100 16</inkml:trace>
  <inkml:trace contextRef="#ctx0" brushRef="#br0" timeOffset="271286.7781">26310 14450 335 0,'0'0'-8'0,"0"0"-20"0,0 0-25 16,0 0-61-16</inkml:trace>
  <inkml:trace contextRef="#ctx0" brushRef="#br0" timeOffset="272069.3144">28255 13461 298 0,'0'0'78'0,"0"0"-17"0,0 0-15 0,0 0-9 16,0 0-7-16,0 0-8 0,0 0-4 16,0 0-5-16,0 0-4 0,-83-29-1 15,47 50-4-15,-3 9 1 0,1 10-3 16,-2 5-2-16,-1 7-2 0,4 3 4 16,3-1 2-16,7 0-4 0,8-3 0 15,6-5-3-15,7-5-5 0,6-5 2 16,6-4 1-16,11-5-5 0,8-4-3 0,5-3-9 15,6-5-20-15,5-3-17 0,4-4-34 16,3-4-20-16,2-4-37 0</inkml:trace>
  <inkml:trace contextRef="#ctx0" brushRef="#br0" timeOffset="272582.3654">28516 13795 515 0,'0'0'0'0,"0"0"13"0,0 0-13 16,0 0 17-16,0 0 2 0,0 0-5 16,0 0-4-16,-20-79-4 0,20 68-1 15,3-4-3-15,2 7 0 0,6-4-2 16,2 5 1-16,-3 2-2 0,6 2 1 16,2 1 1-16,0 2-4 0,5 0 4 15,-4 6-2-15,-3 3 1 0,-2 0 2 0,-5 1-2 16,-3 3 0-16,-2 1 1 15,-4 4-2-15,0 5 2 0,-7 0 1 16,-9 1-1-16,-6-1 4 0,-2 2-6 16,-2-4 6-16,0-3-5 0,4-4 1 0,5-2 0 15,3-5-1-15,6-2 1 0,4-4 0 16,1 1-1-16,3-2 1 0,-2 0 0 16,2 0-1-16,-1 0-2 0,1 0-1 15,0 0-1-15,0 4 3 0,4 1 1 16,10 1 0-16,5 1-2 0,4-2-2 0,3 0-2 15,2-4-2-15,-1 1-8 0,4-2-13 16,0 0-16-16,4 0-33 0,4 0-23 16,2-2-30-16</inkml:trace>
  <inkml:trace contextRef="#ctx0" brushRef="#br0" timeOffset="272814.3474">29014 13482 422 0,'0'0'66'0,"0"0"-6"16,0 0-19-16,0 0-16 0,0 0-8 15,0 0-7-15,0 0-2 0,0 0-4 16,0 0-1-16,53 41 1 0,-38-12 0 16,0 3-1-16,2 3 1 0,-3 4-3 0,-2 3 2 15,-4 3-3-15,-2 1 1 0,-6 4 0 16,-6 4-3-16,-7 2 1 15,-10 0-13-15,-6 1-13 0,-4 0-28 16,-5-4-63-16,2-1-87 0</inkml:trace>
  <inkml:trace contextRef="#ctx0" brushRef="#br0" timeOffset="273403.1211">24876 15566 495 0,'0'0'48'0,"0"0"-12"0,0 0-7 15,0 0-10-15,0 0-7 16,0 0-6-16,0 0-3 0,0 0-2 0,0 0 0 16,-21-21 0-16,32 21-2 0,10 2-3 15,5 1 0-15,2-2-1 0,4-1 0 16,3 0-3-16,3-4-6 0,2-5-8 16,-4 4-8-16,-3-1-14 0,-8 2-22 15,-5 3-30-15,-5 1-16 0,-9 0-12 0</inkml:trace>
  <inkml:trace contextRef="#ctx0" brushRef="#br0" timeOffset="273571.2791">24636 15849 375 0,'0'0'62'0,"0"0"-6"0,0 0-17 15,0 0-16-15,0 0-9 0,0 0-7 16,99 52-2-16,-70-52-5 0,4 0-1 0,5 0-4 15,3-1-7-15,3-4-25 0,8-4-57 16,1 0-67-16,4-1-110 0</inkml:trace>
  <inkml:trace contextRef="#ctx0" brushRef="#br0" timeOffset="274068.9291">26260 15352 267 0,'0'0'71'15,"0"0"-11"-15,0 0-11 16,0 0-10-16,0 0-13 0,0 0-6 0,0 0-1 16,0 0-2-16,0 0-5 0,-39-48-1 15,28 48-4-15,-11 0 1 0,0 10 0 16,-8 5-1-16,-1 5-3 0,3 4-1 16,-1 2-3-16,4 3 1 0,2 3-2 15,4 1 2-15,2 1-2 0,7 1 2 0,1-4-2 16,6 0 0-16,3-5 1 15,6-4-3-15,4-5 2 0,6-4 1 16,3-2 0-16,2-6 0 0,1-4 0 0,3-1 1 16,-1-6 2-16,2-6-2 0,-3-2 2 15,-1-1-1-15,-3-5 1 0,-4 0 1 16,-4-2 0-16,-4-1 3 16,-2 2 2-16,-5 0 2 0,0 3 0 0,-6 1-5 15,-6 5-3-15,-7 2-1 0,-2 8-1 16,-5 2-2-16,-3 2-3 0,0 11-4 0,-4 5-9 15,5 6-20-15,2 3-58 0,7 5-85 16,8 0-119-16</inkml:trace>
  <inkml:trace contextRef="#ctx0" brushRef="#br0" timeOffset="275075.9537">26723 15488 480 0,'0'0'57'0,"0"0"-18"0,0 0-11 0,0 0-7 15,0 0-9-15,0 0-5 0,0 0-2 16,0 0-3-16,0 0-2 0,-3-60 0 16,1 58-2-16,2 2 2 0,0 0 0 15,-3 0-2-15,-2 10 1 0,1-1-1 16,-1 7 1-16,2 1 1 0,0-5 0 0,1 6 0 16,0-7 0-16,1-5 0 15,-1 5-1-15,2-5 1 0,-1-1 2 16,1 0-2-16,0-5 2 0,-3 0 1 15,3 0-1-15,0 0 2 0,0 2 1 0,0-2-2 16,0-3-1-16,0-12 3 0,0-8-1 16,0-4 0-16,0-1 0 0,0 3 0 15,4-1-2-15,1 2 1 0,-1 7 1 16,0 0 1-16,-1 7 0 0,-1 7 0 16,1-2-6-16,-3 5-2 0,0-2 1 0,0 2 0 15,6 0 2-15,5 3-1 0,4 8 0 16,5 4 0-16,-2 2 1 15,0 2-1-15,0 1 2 0,2 2-3 16,0-1 0-16,0-2 0 0,-1 1-3 0,1 0-2 16,0-2-1-16,-1 0-7 0,0-2-8 15,-5-2-11-15,-1-4-9 0,-4-1-4 16,-2-3 1-16,-4-3 10 0,0 0 9 16,-3-3 9-16,0 0 5 0,0 0 6 15,0 0 1-15,0-12 3 0,-6-6 4 0,-1-8 2 16,0-3 1-16,1-1-1 15,-1-2 3-15,2-1 2 0,1 1 0 0,1 0 7 16,2 2 2-16,1 3 5 0,0 8 5 16,0-1 5-16,0 8 2 0,0 5 0 15,0 0-5-15,0 3-6 0,0-1-9 16,0 1-6-16,0-1 0 0,3 5 1 16,2 5-1-16,4 8 1 0,1 6-4 15,-6 4-4-15,-1 4 1 0,-3 4-3 16,0 1 0-16,0 5-1 0,0 2 1 0,-4 2-7 15,0 0-3-15,1-1-14 0,0-4-16 16,3-10-38-16,0-2-55 0,0-8-99 16</inkml:trace>
  <inkml:trace contextRef="#ctx0" brushRef="#br0" timeOffset="275296.4547">27200 15895 141 0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4:46:36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21348 3449 160 0,'0'0'53'15,"0"0"-1"-15,0 0-9 0,0 0-6 0,0 0-2 16,0 0-1-16,0 0-5 0,0 0-3 16,0 0-8-16,-16-65-14 0,13 54 0 15,0 0 4-15,2 6 4 0,-2-4 1 16,2 5-1-16,-1-1-4 0,-4-4-1 16,3 6-4-16,0 0-2 0,-4-3-1 0,2 4-3 15,0 2-2-15,2-3-4 0,-4 3 2 16,-5 0-3-16,-3 3-1 0,-7 8 2 15,6 3 2-15,2 2 2 16,0 4 3-16,4 3-1 0,-1 0-1 0,4 3 0 16,2-1 1-16,1 2 1 0,4 0-1 15,0 0 0-15,0-4-3 0,1-1-1 16,4-8-6-16,0 0 0 0,0-7 3 16,3-1 2-16,4 2 4 0,-3-4 1 15,6-1 1-15,-4-1 2 0,0-2 3 0,7-5 7 16,-5-4-5-16,4-7 4 0,-4 2 7 15,0-4-3-15,-4-1 6 0,-5 4-5 16,-1-1 1-16,0 5 7 0,-3-3 0 16,0 2-5-16,0-2-6 0,0 3 1 15,0 4 0-15,0 1 3 0,0 6-1 16,0-2-7-16,0 2-4 0,0-1-3 16,0 0-3-16,0 0-2 0,0-1-4 15,0 0-2-15,0 2-3 0,0-1 5 16,0 1 1-16,0 0 4 0,0 8 4 0,5 8-1 15,1 4-1-15,2-1 3 0,0 3-2 16,2-2 0-16,-1 1 0 0,0-3-2 16,1-2-1-16,-3-5-1 0,2-2-3 15,1-1-7-15,0-4-9 0,5-2-19 16,6-2-49-16,1-6-37 0,8-9-75 0</inkml:trace>
  <inkml:trace contextRef="#ctx0" brushRef="#br0" timeOffset="874.3254">21107 3257 459 0,'0'0'41'16,"0"0"-19"-16,0 0-11 0,0 0-4 16,0 0-4-16,0 0-2 0,0 0-1 15,0 0 0-15,0 0-3 0,-9-4-2 16,9 4-2-16,0-2-3 0,0-3 2 0,0 3 1 15,7-4 3-15,7-1 2 0,3 1 2 16,6 0-1-16,1 0-1 0,1 2-2 16,-1-1 0-16,4 0-3 0,2 0 0 15,1-2-4-15,0 0 2 0,0-1-2 16,-4 0 2-16,-7 3-1 0,-5 0 1 16,-4 2 1-16,-6 1 4 0,-1 2 4 15,-4 0 2-15,0-1 1 0,0 1 0 16,0 0-2-16,2 0-2 0,-2 0-7 15,0-2 0-15,0 2 0 0,-3-1 1 0,-3 1 3 16,-8-1 1-16,2-1 1 0,0 0 0 16,-1 1 8-16,7 1 6 0,1 0 1 15,5 0 3-15,-2-2 0 0,-2 1 0 16,-3-1 0-16,2 0 2 0,1 2 2 16,4 0-3-16,-1-1-2 0,1 1 0 15,-2 0-2-15,1 0 1 0,-1-1-3 16,1 1-1-16,-1 0-2 0,1 0 0 15,1 0-3-15,-2 0-2 0,2 0-3 16,-1 0-1-16,1 0-3 0,0 0-2 0,0 0-2 16,0 0 2-16,0 0 2 0,1 0 3 15,10 0 1-15,-1 0-1 0,7 0-5 16,-2 2 3-16,-6 2 1 0,6 0 1 16,-5 0 2-16,0-2-2 0,0 3-1 15,-5-4 2-15,1 1-1 0,-6-2 0 0,0 0 0 16,0 0-3-16,2 2 1 0,0-2 1 15,-1 1 0-15,1-1 2 0,-1 2-3 16,1-2 1-16,-2 1 0 0,0 5 3 16,0 3 7-16,-10 7-3 0,-3 0 3 15,-2 2-8-15,-2-2-5 0,2-1-5 16,1 0-13-16,6-5-25 0,1 2-50 16,3-1-52-16</inkml:trace>
  <inkml:trace contextRef="#ctx0" brushRef="#br0" timeOffset="1195.9545">21915 3503 548 0,'0'0'34'16,"0"0"-9"-16,0 0-12 0,0 0-8 0,0 0-10 15,0 0-6-15,0 0-2 0,0 0-1 16,0 0-4-16,0 0 1 0,48-7-12 15,-24 4-18-15,2-1-24 16,1 2-35-16,-3-1-26 0,0-1-30 0</inkml:trace>
  <inkml:trace contextRef="#ctx0" brushRef="#br0" timeOffset="1373.9362">21887 3650 468 0,'0'0'50'0,"0"0"-16"0,0 0-15 16,0 0-9-16,0 0-5 0,0 0-6 0,0 0-2 15,0 0 1-15,0 0-1 0,38 1-2 16,-5-8-15-16,2 1-23 0,-2 0-59 16,-1 2-59-16</inkml:trace>
  <inkml:trace contextRef="#ctx0" brushRef="#br0" timeOffset="2246.0946">23054 3377 408 0,'0'0'51'0,"0"0"-18"0,0 0-9 16,0 0-9-16,0 0-7 0,0 0-4 16,0 0-1-16,0 0 1 0,0 0-2 15,0 0-1-15,-17-41 0 0,17 41 1 16,-1-1 0-16,1 1 1 0,-2-1-3 16,1-2 0-16,-1 2 0 0,1-1-4 15,-1 2 0-15,-4-3-2 0,-1 2 3 16,2 0-3-16,-6 1-4 0,0 0 0 0,-4 2 2 15,-5 8 2-15,3 3 5 0,-2 2-2 16,1 2-2-16,1 3-1 0,4-1-1 16,-1 5 1-16,4-3-2 0,0 3 2 15,4-1-3-15,0 1 3 0,5-2-4 16,1-1-5-16,0 1-10 0,0-4-1 16,7-2 0-16,4-4-9 0,4-2 2 15,3-3-9-15,3-4 0 0,2-3 11 16,2 0 14-16,-2-7 7 0,-1-1 5 15,-1-2 7-15,-2-3 13 0,-5 3 11 0,-2 1 14 16,-4-4 14-16,-2-1-8 0,0-4-2 16,2-5-3-16,-3 5-8 0,-4 1 1 15,1 6 2-15,-2 0-6 0,0 0-3 16,0 5 0-16,0-4-5 0,0 6-10 16,-2 0-4-16,1 0-7 0,1 4-2 0,-2-1-6 15,2 1-2-15,-5 0-1 0,-1 1 3 16,-1 10 1-16,0 4 1 15,1-1 0-15,0 2-1 0,5 2 1 16,1 2 1-16,0 5-3 0,0-4-4 0,8-1-2 16,-1-4-5-16,4 0-9 0,1-3-7 15,0-2-5-15,-1-4-7 0,3-2-16 16,0-2-12-16,-1-1-10 0,3-2-2 16,1 0 24-16</inkml:trace>
  <inkml:trace contextRef="#ctx0" brushRef="#br0" timeOffset="2614.4948">23187 3589 183 0,'0'0'52'0,"0"0"-7"0,0 0-6 16,0 0-16-16,0 0-7 0,0 0-9 16,0 0-7-16,0 0-2 0,0 0-2 15,-6-21 2-15,18 20 0 0,7 1-1 16,-3 0 1-16,6 1 0 0,-9 4-3 0,-1 3-1 15,-1 2 2-15,-2 2-1 0,2 6 4 16,-5-5 2-16,-2 3-2 0,-2 2 4 16,-2 2 0-16,0 6 1 0,-2-3 2 15,-1-7-1-15,-1-1-3 0,-2-1 4 16,3-4 4-16,-2-2 4 0,3-3 5 0,2-5 4 16,-1 0 6-16,1 0 6 15,-2 2 3-15,1-2-9 0,-1 1-8 16,1-1-9-16,-1-1-9 0,-1-6-2 15,3-6 0-15,0-7-2 0,0-1 1 0,2-5 2 16,4 4-4-16,0-1-2 0,2 1-3 16,1 1-2-16,1 1-2 0,3 4-8 15,-2 2-8-15,0 5-18 0,1 3-21 16,2-4-26-16,3 6-24 0</inkml:trace>
  <inkml:trace contextRef="#ctx0" brushRef="#br0" timeOffset="4998.2349">23981 3394 349 0,'0'0'53'0,"0"0"-12"0,0 0-12 16,0 0-9-16,0 0-7 0,0 0-5 16,0 0-3-16,0 0-3 0,0 0-3 15,-14 0-1-15,14 0 0 0,0 0-1 16,0 0-2-16,0 0 0 0,0 0-2 0,0 0 1 15,0 0 12-15,4 0 6 0,11 0 1 16,6 0 3-16,6-1-12 0,-3-1-4 16,0 0-2-16,-1 1-1 0,0 1-4 15,0 0-4-15,0 0-11 0,0 0-15 16,-7 0-32-16,4 0-32 0,-7 1-27 16,1 3-32-16</inkml:trace>
  <inkml:trace contextRef="#ctx0" brushRef="#br0" timeOffset="5268.1623">24081 3311 475 0,'0'0'69'0,"0"0"-19"0,0 0-17 15,0 0-6-15,0 0-5 0,0 0-7 16,0 0-5-16,0 0-6 0,0 0-4 15,0 0-4-15,-12-23-4 16,12 23 1-16,0 0 1 0,0 7 3 0,0 11 4 16,0 8-2-16,3 3 1 0,-1 4-1 15,1 3 1-15,0 1-2 0,-1 1 0 16,4 3-1-16,-1-1-1 0,3-2-11 16,-2-3-14-16,0-3-24 0,4-4-59 15,3-5-62-15,2-5-108 0</inkml:trace>
  <inkml:trace contextRef="#ctx0" brushRef="#br0" timeOffset="5919.017">24898 3423 333 0,'0'0'69'0,"0"0"-24"15,0 0-22-15,0 0-10 0,0 0-3 0,0 0 7 16,0 0 3-16,-30-80-2 0,26 68-3 16,-1 4-6-16,2 3-5 0,-3-4 1 15,3 6 0-15,0 0-3 0,1 0-2 16,-4 1-5-16,2 0-2 0,-7 1-1 16,-4 1 1-16,0 3 2 0,-5 8 2 0,2 3 1 15,1 1-4-15,1 4 2 0,0 2 2 16,2 2-1-16,-1 1 4 15,4 1-3-15,-1-2-1 0,5-1 0 16,1-5-3-16,3-2-2 0,2-3-1 0,1-1 0 16,0 1-1-16,0-3-1 0,0 1 0 15,1-7-1-15,5 2 6 0,-1-3 1 16,3 0 4-16,5-2 2 0,0-4-3 16,7-4 3-16,-1-6 0 0,-1 0 2 15,-1-1 3-15,-4 0 3 0,0 1 3 0,-6 4 0 16,0-1 8-16,-2 3 1 0,-4 3 1 15,4-2 5-15,-3 5-3 0,0-3-3 16,1 1-2-16,-3 4-6 16,0-1-6-16,0 1-4 0,0 0-4 0,1-1-5 15,-1 1-3-15,0 0 0 0,0 0 1 16,0 11 4-16,0 7 3 0,0 5 1 16,0 5-4-16,0-1-2 0,0 0-7 15,0 0-4-15,3-5-8 0,3-2-11 16,3-5-27-16,6-4-31 0,3-4-25 0,8-2-33 15</inkml:trace>
  <inkml:trace contextRef="#ctx0" brushRef="#br0" timeOffset="6421.9728">25134 3555 458 0,'0'0'62'15,"0"0"-17"-15,0 0-14 0,0 0-11 16,0 0-9-16,0 0-1 0,0 0-1 15,0 0-3-15,0 0-1 0,-6-9-2 0,5 9-3 16,1 0 0-16,0 0 0 0,-2-2-2 16,2 2 1-16,0 0-4 0,-1 0 1 15,-4 0 0-15,-5 9 4 0,-3 7 3 16,-5 6-1-16,1-1-1 0,2 1-2 16,0-5-1-16,4 3 0 0,2-1 1 0,2-1-1 15,2-3-2-15,2 2 0 0,2 0-2 16,1-6 1-16,0 8-3 0,0-4 0 15,6-1 3-15,-2 1-1 16,5-4 4-16,2-3-7 0,-4-1 1 0,10-2 1 16,0-5 2-16,3 0 3 0,3-10-4 15,-1-3 4-15,-3-3-1 0,-3-2 5 16,-2-2 0-16,-1-2 0 0,0-4 3 16,2-1 1-16,-5-1 1 0,0-1 0 15,-6 2 2-15,-1 7 2 0,-3-1 4 0,0 7 3 16,0 2-1-16,-6-4-4 0,-1 7-6 15,-3-4-3-15,3 9-3 0,2 1 0 16,1 1-2-16,-5 2 0 0,4 0-1 16,-7 0-2-16,-4 2 2 0,7 2 0 15,-2 5-1-15,2-2 0 0,3 0-1 16,1 2 0-16,2 0-1 0,0 1 1 16,3 3-2-16,0 4 1 0,7 0-1 15,6 1-2-15,4-3 2 0,6-1-3 16,2-6-8-16,3 2-28 0,2-9-42 0,0-1-47 15,-1 0-114-15</inkml:trace>
  <inkml:trace contextRef="#ctx0" brushRef="#br0" timeOffset="14184.3197">21370 4470 214 0,'0'0'48'0,"0"0"-1"15,0 0 2-15,0 0-9 0,0 0-9 0,0 0-5 16,0 0-3-16,0 0-3 0,0 0-5 15,-19-64-6-15,18 60-3 0,-1-2-4 16,2 2 0-16,0 4 1 0,0-1-1 16,0 1 0-16,0-2-2 0,-1 1-2 15,1-1-3-15,-2 1-3 0,1 1-4 16,-1-1-2-16,1 1-1 0,-7 0 3 16,-7 1 3-16,-3 6 2 0,-6 6 4 15,1 0 1-15,4 1-2 0,3 0-2 16,3 1 0-16,3-6 5 0,4 5 0 0,1 2 1 15,4-5-3-15,-2 7-2 16,3-7 1-16,0-1 0 0,0 3 1 0,0-4 1 16,0 1-3-16,4-2-1 0,1 0 2 15,2-3 0-15,-1 0 2 0,4-2 3 16,-1 0 2-16,-5-3 1 0,5 0 2 16,-4 0 3-16,3 0 1 0,0-3 1 15,-2-3 3-15,3 0 4 0,-3-3-2 16,1 1 3-16,-3 1-2 0,1-1 0 15,-4 4 1-15,3 1-1 0,-4 3-2 0,0-2-5 16,0 2-5-16,0-2-2 0,2 1-4 16,-2-1-2-16,0 2-4 0,1-1-4 15,-1 1-2-15,2 0 2 0,0 0 4 16,4 3 4-16,3 5 2 0,4 4 1 16,-4-5-2-16,0 3-4 0,2-2-4 0,-4-3-7 15,6 3-7-15,-4-4-10 0,2-2-17 16,4-1-25-16,2-1-5 0,5 0-9 15,-5-4 16-15,-2-2 23 16,-4-1 21-16</inkml:trace>
  <inkml:trace contextRef="#ctx0" brushRef="#br0" timeOffset="14478.0342">21520 4578 25 0,'0'0'51'0,"0"0"22"15,0 0 24-15,0 0-3 0,0 0-11 16,0 0-22-16,0 0-26 0,0 0-16 16,0 0-9-16,-2-22-6 0,2 21-8 15,0 1-4-15,0-2-7 0,0 2 2 0,0 0 3 16,0 0 6-16,8 8 4 0,4 4 0 15,3 5-1-15,0 0-1 0,1 1 2 16,-5 0 0-16,2 0-5 16,-4 1-1-16,-3-6 0 0,-2 3-1 0,-2-5 1 15,-2-1-1-15,0 2 2 0,0-2 4 16,-3-2 8-16,0-5 5 0,-3 4 5 16,1-6 2-16,1 0 5 0,1 2 1 15,-2-3-5-15,-3-5-4 0,-2-8-9 16,0 1-4-16,4-3 2 0,4 5-3 0,0-5 0 15,2-5-3-15,0 4-3 0,3-6-3 16,4 3-3-16,6 2-3 0,3 4-2 16,3 2-11-16,5 2-20 0,2 3-18 15,5 1-31-15,2 4-24 0,3 1-49 16</inkml:trace>
  <inkml:trace contextRef="#ctx0" brushRef="#br0" timeOffset="14755.89">22101 4640 615 0,'0'0'13'16,"0"0"-4"-16,0 0-5 0,0 0-6 0,0 0-5 16,0 0-3-16,0 0-1 0,0 0 0 15,0 0-4-15,0 0-7 0,97-37-13 16,-71 36-21-16,-7 1-26 0,1 0-17 16,-7 0-22-16,3 0-20 0</inkml:trace>
  <inkml:trace contextRef="#ctx0" brushRef="#br0" timeOffset="14922.4377">22140 4705 372 0,'0'0'69'16,"0"0"-18"-16,0 0-12 0,0 0-13 16,0 0-9-16,0 0-10 0,0 0-6 15,0 0-8-15,0 0-1 0,-7 4 2 16,19-4-5-16,8 0-26 0,12 0-55 0,4 0-63 15,6 0-108-15</inkml:trace>
  <inkml:trace contextRef="#ctx0" brushRef="#br0" timeOffset="15717.958">23264 4631 452 0,'0'0'57'15,"0"0"-13"-15,0 0-16 0,0 0-11 16,0 0-2-16,0 0-3 0,0 0 0 0,0 0-3 15,0 0-3-15,-19-47-5 0,18 43-2 16,1 4-3-16,-2-2-3 0,2 2-5 16,0 0 2-16,0-3 0 0,10-2 4 15,1 2 1-15,6 0-1 0,0 3-1 16,1 0-3-16,3 3 3 0,-6 2 0 0,-2 3 0 16,-3-1 3-16,-3 1-2 0,3 4 3 15,-4-5 0-15,-3 4 0 16,0-1-1-16,-3 3 3 0,0 3 1 15,0-5 2-15,-5 4 2 0,2-6 1 0,-3-1-2 16,1-1 3-16,2-4 1 0,2 2-2 16,1-5 5-16,0 0 0 0,-2 0 2 15,2 0 1-15,-1 2 1 0,-1-2-1 16,1 0-5-16,-1 0-1 0,1 0-2 16,-1 0-2-16,0 0 0 0,-1-7-3 0,0-1-4 15,-1-2-2-15,4-4-5 0,0-5-4 16,8 0 0-16,5-9-7 15,7 2-1-15,2 1-2 0,3 2-10 16,2-2 1-16,-1 4-13 0,0 1-13 0,0 2-15 16,0 3-1-16,-1 3-4 0,-2 4 1 15</inkml:trace>
  <inkml:trace contextRef="#ctx0" brushRef="#br0" timeOffset="17940.3246">23118 4186 143 0,'0'0'18'0,"0"0"-21"0,0 0-7 16,0 0-5-16,0 0 4 15,0 0 8-15,0 0 3 0,0 0-3 16,0 0 0-16,0 0-2 0,10 50 1 0,-7-41 1 16,0 1 1-16,1-1 2 0,-2-4-2 15,-1 0 2-15,-1-5 2 0,0 0 9 16,0 0 9-16,0 1 20 0,2 1 25 16,-2 0 10-16,0-2-6 0,0 1-18 15,0-1-14-15,0 0-17 0,-3-5-1 0,-2-6-2 16,1 2-9-16,1-2 0 0,0 1-1 15,2 3-1-15,-1 3-3 0,2 4-2 16,-1-2-2-16,1 2-2 0,0-2-4 16,0 1-7-16,-2 0-4 0,2-2-2 15,0 3 5-15,0 0 7 0,0 0 6 16,0 0 2-16,3 3-3 0,3 4-6 16,0-1-2-16,-3-2-4 0,0-1-1 15,-2 1 4-15,1 0-1 0,0 1 2 16,1 0-2-16,-3-5-4 0,0 0-9 0,0 0-21 15,2 1-10-15,-1-1-11 0,6 1-1 16,-1 3-2-16</inkml:trace>
  <inkml:trace contextRef="#ctx0" brushRef="#br0" timeOffset="18559.4045">23448 4206 514 0,'0'0'47'0,"0"0"-14"0,0 0-16 15,0 0-8-15,0 0-5 0,0 0-1 16,0 0-3-16,0 0-3 0,0 0-2 16,0 0-4-16,-8-14-3 0,7 14-1 0,1-1-4 15,0 1-1-15,0 0-1 0,0-2 1 16,0 2 3-16,0 0 5 0,-1 0 3 15,1 0 3-15,0 0 2 16,0 0 2-16,0 0 2 0,0 0 3 0,0 0 2 16,0 0 2-16,-2 0 3 0,2 0-2 15,0 0 1-15,0 0 0 0,-1 0-1 16,1 0-3-16,0 0-1 0,-2 0 0 16,2 0-4-16,0 0-1 0,-1 0-2 15,-1 0 0-15,1 0-1 0,-1 0 1 0,1 0 0 16,-1 0 2-16,2 0-2 0,-1 0 1 15,1 0 1-15,-3 0-2 0,3 0 1 16,-1 0-1-16,1 0-2 0,0 0 3 16,0 0 0-16,-2 0 0 0,2 0 0 15,0 0-1-15,0 0-1 0,0 0-2 16,0 0-2-16,0 0-4 0,0 0-5 16,0 0-8-16,0 0 2 0,0 0 5 15,0 0 6-15,0 0 10 0,7 0 1 16,1 0 1-16,3 0 1 0,2 0 1 0,-8-2 0 15,0 2 1-15,-5 0 0 0,0 0 1 16,0 0 0-16,2 0-1 0,-1 0 0 16,1 0-2-16,-1 0-1 0,-1 0 3 15,0 0-3-15,2 0 1 0,-2 0 2 16,0 0-2-16,0 0 1 0,0 0 2 16,0 0-3-16,0 0 0 0,0 0 0 15,0 0-1-15,0 0 0 0,-2 0-4 16,2 0-5-16,0 0-9 0,0 0-20 15,0 0-28-15,0 0-26 0,0 0-31 0,0 0-49 16</inkml:trace>
  <inkml:trace contextRef="#ctx0" brushRef="#br0" timeOffset="19247.4176">23937 4685 535 0,'0'0'52'16,"0"0"-15"-16,0 0-11 0,0 0-8 0,0 0-8 15,0 0-4-15,0 0-4 16,0 0-3-16,0 0-2 0,0 0-1 15,-5-8 0-15,19 0 0 0,5-3 2 16,3 5-2-16,1 1 0 0,1 0-2 0,1 1-2 16,0 1 0-16,-1 0-3 0,1 2-5 15,-3 0-9-15,-5 1-10 0,-2 0-19 16,-5 0-20-16,-6 0-27 0,6 1-19 16,-4 2-45-16</inkml:trace>
  <inkml:trace contextRef="#ctx0" brushRef="#br0" timeOffset="20334.9656">24626 4627 160 0,'0'0'45'16,"0"0"7"-16,0 0-7 0,0 0-9 15,0 0-11-15,0 0-9 0,0 0 1 16,0 0-1-16,0 0-1 0,-20-20-6 15,20 18-4-15,0 0-4 0,0-2-1 0,0 0-2 16,3-3 0-16,3 3-3 0,-3 1 1 16,2 2-1-16,1 1 1 0,4 0 3 15,2 0 1-15,5 0-3 0,-2 4 1 16,-1 4-9-16,2 0 0 0,-2 3 1 16,-2 1 2-16,-1 2 5 0,-2 1 2 0,-1 2 1 15,-4-4 0-15,-1 3 1 0,1-5-4 16,-4 0 1-16,1 1 0 0,-1-5 1 15,0 3 1-15,0-3 0 16,0-3 1-16,0 2 2 0,0-6 4 0,0 0 7 16,0 0 5-16,0 1 12 0,0 2 6 15,0-2 5-15,0-1 2 0,0 1-6 16,0-1-12-16,-4 0-10 0,1-2-11 16,-2-8-5-16,-3-3 1 0,4 3 1 15,-2-7-3-15,3 8-1 0,3-4-4 0,0-7-3 16,0 3-3-16,9-6-1 0,3 5-1 15,3 1-2-15,3 2-6 0,3 2-7 16,2 1-8-16,1 2-17 0,2 6-24 16,-6 1-26-16,4 3-38 0</inkml:trace>
  <inkml:trace contextRef="#ctx0" brushRef="#br0" timeOffset="20974.6528">25313 4549 514 0,'0'0'47'16,"0"0"-19"-16,0 0-7 0,0 0-14 15,0 0-1-15,0 0-5 0,0 0-3 16,0 0-2-16,0 0-8 0,0 0 0 16,-19-31-3-16,12 34 7 0,-3 11 4 0,-6 4 5 15,-1 4-1-15,-1 1-1 0,2 1-1 16,2 1 2-16,2-2 0 15,1 2 0-15,4 0-1 0,1-8-1 16,3 0-1-16,3-5-3 0,0-1 0 0,0 3 2 16,6-7 2-16,4 2 0 0,6-5 2 15,5-4 1-15,6-1-1 0,3-10 2 16,0-4-1-16,-1-2 2 0,-1-2-2 16,-4-2 3-16,-1-2-1 0,-4 0 1 15,0-1 5-15,-6 1 0 0,-2 0 1 16,-3-1 7-16,-5-2-1 0,-2 0-7 0,-1 1 5 15,-1-3-12-15,-7 4 3 0,-2 1 3 16,-3 4 1-16,-1 2-2 16,-4 3-2-16,1 3-2 0,1 5-4 0,-2 5-2 15,-2 1-1-15,-1 2-1 0,-4 11-2 16,5 1 1-16,3 6 2 0,2 2 0 16,4 1 1-16,3 1-1 0,7 2-8 15,1 0 7-15,6-3-5 0,11-2-1 16,5-4 0-16,7-4-7 0,1-2-3 0,4-2-2 15,0-5 1-15,-2-1 1 0,-3-3 5 16,-4 0 6-16,-7-1 6 0,-2-4 6 16,-4 1-1-16,-4-2-7 0,1 0-18 15,-2-2-59-15,-1 0-81 0</inkml:trace>
  <inkml:trace contextRef="#ctx0" brushRef="#br0" timeOffset="21600.0982">25320 4259 253 0,'0'0'11'15,"0"0"-9"-15,0 0-8 0,0 0-10 16,0 0-6-16,0 0 0 0,0 0 3 16,0 0 5-16,0 0 7 0,0 0 3 15,-4-11 3-15,4 11 2 0,-1 0 0 0,1 0 2 16,0 0-1-16,0 0 2 0,-2 0 3 15,2 0 1-15,0 0 4 0,-1 0 1 16,-1 0 3-16,1 0 6 16,-1 0 5-16,-4 0 7 0,-1 4 2 0,3-3 1 15,-6 1 2-15,5-1-1 0,-2-1-4 16,3 1-6-16,-2-1-14 0,2 0-8 16,-6 0-4-16,0-2-2 0,5 0 1 15,1 1 0-15,4 1-3 0,-2-2 0 16,2 2-5-16,-1 0-5 0,0 0-3 0,-1 0-9 15,2 0-6-15,-1-2-3 0,1 2 0 16,0 0 1-16,0 0 4 0,0 0 11 16,0 0 8-16,0 0 10 0,0 0 3 15,0 0 1-15,1 0 1 0,1 0 2 16,-1 0 1-16,0 0 3 0,1 0 1 16,-2 0-1-16,1 0 3 0,-1 0 0 15,0 0 1-15,2 0 0 0,-2 0-2 16,0 0-1-16,0 0-2 0,1 0-2 15,-1 0-5-15,0 0-1 0,0 0-2 0,0 0-4 16,0 0-1-16,0 0-8 0,0 0-12 16,0 0-17-16,0 0-25 0,0 0 0 15,6 4-13-15,3 0-34 0</inkml:trace>
  <inkml:trace contextRef="#ctx0" brushRef="#br0" timeOffset="22094.9376">25686 4039 520 0,'0'0'44'16,"0"0"-14"-16,0 0-13 0,0 0-7 0,0 0-7 16,0 0-4-16,0 0-3 0,0 0-2 15,0 0-4-15,-1-14-2 0,1 13-3 16,0-1 0-16,0 1 2 0,0 1 3 16,6-2 3-16,5 2 5 0,-1 0 1 15,5 0-2-15,-1 5 1 0,-5 0-4 16,1 4 2-16,-2-4-2 0,-3 5 3 0,-1-1 0 15,-1 2 2-15,-1 5 1 0,-2 1 3 16,-2 4 3-16,-5-2 0 0,-3 1 1 16,-5-1-3-16,2-2-1 0,3-6-2 15,0 1-1-15,4-3 0 0,3-7-1 16,-4 6 0-16,4-6-4 0,1 2 0 0,0-1 1 16,2-3-1-16,0 0 1 15,0 0 2-15,0 2 3 0,2-1 4 16,10-1 1-16,7 0 1 0,6 0-1 15,-1-3-4-15,1-4 0 0,-3 2 1 0,-1-1-3 16,-6 3-3-16,1 0-1 0,1-1-7 16,-7 2-30-16,10 2-46 0,-6 0-45 15,-4 6-122-15</inkml:trace>
  <inkml:trace contextRef="#ctx0" brushRef="#br0" timeOffset="22296.1991">26096 4438 526 0,'0'0'2'16,"0"0"-18"-16,0 0-85 0,0 0-169 15</inkml:trace>
  <inkml:trace contextRef="#ctx0" brushRef="#br0" timeOffset="23867.4909">24315 5475 235 0,'0'0'62'0,"0"0"-10"16,0 0-11-16,0 0-7 0,0 0-6 0,0 0-4 16,0 0-5-16,0 0-8 15,0 0-6-15,2-43-2 0,-2 38 1 16,0-7 6-16,0 7-2 0,-2-6 3 15,0 2 5-15,-3 1 1 0,1 1-2 0,-2-1-2 16,0 2-7-16,-1 0-4 0,0 1-1 16,2 3-1-16,-3-1-2 0,3 1-2 15,-5 2-1-15,-3 0-3 0,1 3 1 16,-5 7 1-16,3 4-2 0,-2 4 2 16,3 4-1-16,0-1 1 0,4 0 1 0,5-6-1 15,1 3 2-15,3-1 0 16,0-4 0-16,0 4-3 0,3-2-8 15,0-7-1-15,4 3-2 0,-1-3 4 16,-3-5 6-16,1-1 2 0,-4-2 6 0,4 0 0 16,2 0 5-16,4 0 2 0,0-1 0 15,-2-6 1-15,-1 1 0 0,-3-2-3 16,2-1 4-16,-3 4-2 0,2-2-1 16,-2 3-1-16,0 0 1 0,0 1 0 15,-3 3 0-15,0-1-1 0,0 1-2 0,2-2-2 16,-1 0-3-16,1 2-2 0,4-3-2 15,-1 2 1-15,7 0 1 0,-1-1-2 16,2 2-3-16,0 0-5 16,1 0-5-16,4 0-8 0,-7 2-10 0,6 3-12 15,-6 0-9-15,-1-2-2 0,2 3 1 16,-5-1 1-16,2-1 2 0,-2 1-5 16</inkml:trace>
  <inkml:trace contextRef="#ctx0" brushRef="#br0" timeOffset="24426.2002">24453 5540 205 0,'0'0'66'16,"0"0"1"-16,0 0 6 0,0 0-14 15,0 0-3-15,0 0-12 0,0 0-12 16,0 0-5-16,0 0-5 0,27-63-8 16,-27 61-5-16,0 2-4 0,0-2-3 15,2 2-1-15,-2-1-2 0,0 1 0 16,0-2-3-16,1 2 0 0,-1 0 0 15,0 0 1-15,0 0 2 0,0 0 0 0,0 0 1 16,0 3-3-16,-3 6 1 0,-1 6 0 16,1-7 1-16,-4 7 0 0,1 1 1 15,0 0 0-15,-1 6 0 0,1-4-1 16,-1 1-1-16,3-5 1 0,1 2-1 16,0 2 0-16,0-6 1 0,1 8-3 0,2-8 1 15,0 0-2-15,0 0-1 0,0-1-2 16,3-1 1-16,3-3-1 15,0 1 3-15,2-5 2 0,1 2 1 16,1-4-1-16,8-1 1 0,-5 0 3 0,5-2 0 16,-1-8 2-16,-2 0-3 0,0-2 2 15,1-5 1-15,-2-1 1 0,1-4 3 16,-5 1-1-16,-3-1-1 0,0 0 1 16,-4 5 0-16,-2 0 1 0,-1 0 1 15,0 1 4-15,-7-4-1 0,0 8-2 0,-2 2 0 16,4 2-2-16,-3 2-1 0,0 2 2 15,3 0-6-15,3 3-1 0,2 1-2 16,-2 0-5-16,2 0-1 0,-1 0-3 16,-1 0-3-16,-2 0 4 0,-4 11 2 15,0 5 1-15,-1 5-2 0,5-4-5 16,2 1-3-16,2-1-1 0,2-1-4 16,7 4 0-16,3-6-2 0,2-3-6 15,-4-3 2-15,4-4 4 0,-4-2 1 16,3-2 11-16,3 0 4 0,0-6-2 0,0-2-10 15,-4 1-46-15,-1-3-50 0</inkml:trace>
  <inkml:trace contextRef="#ctx0" brushRef="#br0" timeOffset="24727.5491">25075 5547 595 0,'0'0'12'0,"0"0"-4"0,0 0-7 15,0 0-5-15,0 0-10 16,0 0 1-16,0 0 0 0,0 0-2 0,98-22 2 16,-68 22-12-16,2 0-15 0,-1 3-22 15,-3 0-27-15,-6-2-15 0,-3 1-28 16</inkml:trace>
  <inkml:trace contextRef="#ctx0" brushRef="#br0" timeOffset="24917.762">25124 5680 289 0,'0'0'52'0,"0"0"-13"15,0 0-3-15,0 0 6 0,0 0 0 16,0 0-2-16,0 0-9 0,0 0-11 16,0 0-7-16,36 4-3 0,-7-4-4 15,1 0-5-15,0-2-3 0,-1-2-5 16,0-1-16-16,0 3-49 0,-1-3-96 0,-4 2-125 15</inkml:trace>
  <inkml:trace contextRef="#ctx0" brushRef="#br0" timeOffset="28401.4017">25971 5438 406 0,'0'0'41'15,"0"0"-11"-15,0 0-12 0,0 0-4 16,0 0-7-16,0 0-4 0,0 0-2 16,0 0-1-16,0 0 0 0,22-31 0 0,-5 27 0 15,-5 3-1-15,6 1-1 16,0 0-1-16,-2 0-1 0,3 8-1 15,-5 0 2-15,-2 3 1 0,-2 3 0 16,0 1 2-16,-1 2 2 0,-5-4-2 0,0 1 1 16,-1 4-1-16,-1-7 0 0,0 7 1 15,-2-6 2-15,0 1-1 0,0-1 3 16,0-6-2-16,0 4 0 0,-2-5-1 16,0-1 2-16,1 3-2 0,1-7 1 15,0 0 0-15,0 0 2 0,0 2 3 0,-2-1 0 16,1-1 0-16,-1 0 1 0,1 1-3 15,-3-1-1-15,-4-6 0 0,1-6-2 16,-2 1-1-16,4-4-1 16,2-3 1-16,0-2-2 0,1-4 1 0,2 6-1 15,0-1 0-15,0 1-1 0,3 0-2 16,5-2-6-16,0 4-1 0,4 0-7 16,2 4-10-16,5 1-6 0,1 4-10 15,4-1-18-15,1 4-23 0,4 3-15 16,-1 1-33-16</inkml:trace>
  <inkml:trace contextRef="#ctx0" brushRef="#br0" timeOffset="29148.203">26716 5370 338 0,'0'0'56'0,"0"0"-19"0,0 0-8 0,0 0-8 16,0 0 8-16,0 0 2 0,0 0 1 15,0 0-5-15,0 0-6 0,-23-54-8 16,23 54-6-16,0-2-3 0,-2 1-4 16,1 1-4-16,-1-2 0 0,-6 2 0 15,-5 3 0-15,-6 9 2 0,-2 5-1 0,0 3-1 16,4 1-2-16,5 0 2 0,2 1-2 15,4-7 2-15,3 3 0 0,3 0 2 16,0 1-1-16,3 4 3 16,6-3 0-16,1-3 1 0,-3-7-1 0,5 0-1 15,-5-5-1-15,2 1-4 0,-1-3 1 16,2-3 3-16,3 0 0 0,0-2 4 16,3-8 1-16,-1-2-1 0,-1-1 0 15,-2-2 2-15,1 0 0 0,-3 0 0 16,0-1 1-16,-1 0 1 0,-3-1 1 0,-1-1-1 15,-2-2 0-15,0 0 0 0,-1 3-1 16,-2-2 1-16,0-1 4 0,0 0 2 16,0-4-3-16,-3 3-2 0,-3 1-2 15,3 6 0-15,-3-1-1 0,2 6 1 16,-2 2-1-16,-1-1-2 0,4 4 1 16,2 2-5-16,1 2-2 0,-6 0 0 15,-5 0-1-15,-3 1-1 0,-2 8 2 16,2 5-2-16,4 1 3 0,1 3 1 15,2-4-2-15,4 3-1 0,3-2-3 0,0 0-2 16,4 3 2-16,8-3 0 0,2-2 3 16,5-4 3-16,2-2 0 0,0-1 1 15,1-3-3-15,-6 1-2 0,-1-4-3 16,-3 1-5-16,1-1-11 0,-1 0-10 16,-6 0-13-16,5 0-11 0,-7 0-24 0,1 0-16 15,0 0-37-15</inkml:trace>
  <inkml:trace contextRef="#ctx0" brushRef="#br0" timeOffset="29628.8962">26445 5054 328 0,'0'0'29'0,"0"0"-10"0,0 0-4 16,0 0-7-16,0 0-11 0,0 0-3 16,0 0 0-16,0 0 2 0,0 0 0 15,0 0 2-15,12-33-1 0,-11 33 2 16,1 0 1-16,-2 0 2 0,0 4 4 16,0 6-1-16,-2 0 3 0,-6 2 1 15,-1-2 1-15,-1-4 1 0,3-2 0 16,4-1 4-16,3-3 1 0,-2 0 3 15,2 0 2-15,-1 0 2 0,-1 2-4 0,1-2-3 16,-1 0-6-16,1 0-7 0,1 0-6 16,-2 0-6-16,2 0-5 0,2-8-4 15,8-2-3-15,-1 1-7 0,5 6-3 16,-3 1-15-16,0 0-27 0,9 2-23 16,-5 0-50-16</inkml:trace>
  <inkml:trace contextRef="#ctx0" brushRef="#br0" timeOffset="30014.752">26759 5013 495 0,'0'0'35'0,"0"0"-17"0,0 0-10 0,0 0-7 16,0 0-6-16,0 0-3 0,0 0 2 16,0 0-1-16,0 0 0 0,0 0-1 15,-24-13-1-15,13 23 0 0,5-2 1 16,-3 4 5-16,0-1 3 0,3-4 2 16,0 0 2-16,5-3-2 0,1-4 3 15,-3 0 0-15,3 0 2 0,-1 1 4 16,-1 1 1-16,2 0-3 0,-1-2 0 0,1 0-5 15,-2 0 0-15,2 0-3 0,-1 0 0 16,1 0 0-16,0-5-1 0,0-1 0 16,0-6-2-16,0 1 1 0,1 1-4 15,4 0-1-15,0 3-2 0,1-1-2 16,3 4-4-16,-2-1-6 0,4 5-18 16,4 0-30-16,-5 0-16 0,6 3-23 15,-6 3-45-15</inkml:trace>
  <inkml:trace contextRef="#ctx0" brushRef="#br0" timeOffset="30388.0516">27163 5428 631 0,'0'0'34'0,"0"0"-13"0,0 0-13 15,0 0-6-15,0 0-8 0,0 0-1 16,0 0 0-16,0 0 2 0,0 0 4 16,107-47-3-16,-60 44-2 0,2 0-10 15,-2 0-4-15,-3 1-1 0,-4 0-4 16,-4 1 2-16,-3 0-7 0,-1-1-15 16,-5 1-24-16,-8-1-28 0,-7 2-29 15,-6 0-38-15</inkml:trace>
  <inkml:trace contextRef="#ctx0" brushRef="#br0" timeOffset="30620.1179">27296 5300 546 0,'0'0'55'0,"0"0"-19"0,0 0-17 0,0 0-14 16,0 0-6-16,0 0-10 0,0 0-4 15,0 0 2-15,0 0 8 0,0 0 5 0,-5 29 7 16,8-3-1-16,3 1-1 0,0 1-4 16,0-1-1-16,-2 2-3 0,-1-2-2 15,0 0-4-15,0-2-9 0,-2-7-17 16,1 0-35-16,-1-6-51 0,3 0-47 16</inkml:trace>
  <inkml:trace contextRef="#ctx0" brushRef="#br0" timeOffset="31005.3159">27747 5203 574 0,'0'0'24'0,"0"0"-8"15,0 0-3-15,0 0-4 0,0 0-4 16,0 0-6-16,0 0-1 0,0 0-1 16,0 0 0-16,0 0-1 0,32-56 3 15,-22 56-3-15,6 0 0 0,-5 5 1 16,-1 4-4-16,-1 1 6 0,-3 4-3 16,-5 3 4-16,-1 2 0 0,0 7-1 15,-6-2 1-15,-2 3-1 0,-7-2 2 16,1 0 2-16,-3-3-2 0,0-1-1 0,2-2 0 15,4-7-3-15,0 0 3 0,7-4-1 16,1-5-2-16,0 1-3 0,3-4-2 16,0 0-1-16,0 0-1 0,0 0 1 15,0 0 1-15,1 3-4 0,11 0-12 16,8-3-14-16,8 0-8 0,1 0-21 0,2-6-14 16,0-3-12-16,-1 1-43 15</inkml:trace>
  <inkml:trace contextRef="#ctx0" brushRef="#br0" timeOffset="31437.493">28184 5273 616 0,'0'0'31'16,"0"0"-8"-16,0 0-6 0,0 0-9 0,0 0-6 16,0 0-4-16,0 0-3 0,0 0 0 15,0 0 1-15,0 0 0 0,40-35-1 16,-12 38-1-16,-2 5 0 0,-3 2 1 16,-5 2 1-16,-2 2-2 0,-4 1 1 15,-2-2-1-15,-4 0 1 0,-3-3 3 0,-2 3 0 16,-1-1 0-16,0-1 1 0,0 1 1 15,-1-1 1-15,-4-3 1 0,2-3 1 16,-2 2 3-16,2-5-1 0,-1 1 2 16,1 0-2-16,3-3 1 0,-6 0 0 15,0 0-2-15,-4-3 0 0,-3-6 0 16,4-3-2-16,2-2 1 0,1-1-3 16,6-5 0-16,0 1-1 0,6-7 0 15,4 2 0-15,3 2 1 0,2 1-2 16,-1 0-8-16,5 1-2 0,-1 2-14 0,3 1-15 15,2 2-21-15,2 4-42 0,0 2-32 16,2 6-60-16</inkml:trace>
  <inkml:trace contextRef="#ctx0" brushRef="#br0" timeOffset="31948.9924">28314 4947 509 0,'0'0'43'16,"0"0"-14"-16,0 0-7 0,0 0-3 16,0 0-4-16,0 0-5 0,0 0-3 15,0 0-1-15,0 0-3 0,-9-38-2 0,9 36-4 16,-1 0-1-16,1 2-3 0,0-1 0 15,-2 1-1-15,2-1-3 0,0 1 5 16,-1 0 1-16,-1 0 3 0,1 0 3 16,-4 0 2-16,1 1-1 0,0 2 1 15,1 0 0-15,3-3 1 0,-1 0 2 16,1 0 1-16,-2 0 0 0,1 1-2 16,-1-1-1-16,1 0-3 0,-4 0-1 15,1 0 0-15,1-2-2 0,0 0-3 16,3 2-3-16,0-5-5 0,0-2 1 0,0-2-2 15,0 0-4-15,2 5-16 0,5-1-27 16,5 5-38-16,-1 0-35 0,6 7-80 16</inkml:trace>
  <inkml:trace contextRef="#ctx0" brushRef="#br0" timeOffset="32541.4618">28827 5092 557 0,'0'0'24'0,"0"0"-4"0,0 0-10 0,0 0-9 16,0 0-6-16,0 0-2 0,0 0 1 15,-82 12 1-15,67 8 5 0,1 5-2 16,4 2 4-16,1 0-5 0,4 1 2 16,2-3-3-16,3 0 1 0,0-3 2 15,0-2-3-15,3-7 1 0,2 1-2 0,2-1 2 16,-2-6 0-16,3 4 0 0,-1-5-1 15,-4-5-2-15,7 1 3 0,5-2 4 16,2-5 2-16,8-5 2 0,-2-2-1 16,-3-3 1-16,2-1-1 0,-3-2 0 15,-3 2 2-15,-1-3 0 0,-1-1 4 16,-4 2 1-16,-2-2 2 0,-2-1 1 16,-3 6-3-16,-2-3 6 0,-1 1-1 15,0 3 1-15,-2-2-1 0,-6 0-4 16,4 7-6-16,-6-4-3 0,4 6-2 0,-3 2-3 15,-1-1 2-15,-3 2-4 0,-7 4 1 16,3 0 2-16,-8 4-3 0,4 7 1 16,4 0-2-16,3 3 1 0,4 0 1 15,3-2 2-15,2 1 2 0,2-2-3 16,3 3 1-16,0 4-4 0,3-1 1 0,9 1-3 16,5-4-3-16,4-6-6 15,5-1-3-15,2-4-5 0,3-3-7 16,-1 0-23-16,1 0-33 0,2 0-30 15,-1-5-54-15</inkml:trace>
  <inkml:trace contextRef="#ctx0" brushRef="#br0" timeOffset="33110.9969">28820 4809 414 0,'0'0'29'15,"0"0"-4"-15,0 0-7 0,0 0-9 16,0 0-6-16,0 0-6 0,0 0-5 16,0 0-3-16,0 0 3 0,0 0 2 15,-6-17 3-15,6 17 2 0,0 0 0 16,0 0 0-16,0 0 0 0,0 0 1 0,0 6 1 15,-4 3 1-15,1 0 2 0,0-4-1 16,2-1 1-16,-4-2 4 0,2 1 3 16,-1-2 4-16,1 2 0 0,3-3-2 15,-2 0-2-15,2 0 0 0,-1 0-2 16,-6 0 0-16,3 0-3 0,-1 0-2 0,1-2-2 16,1-1 1-16,0-1-2 15,0 1 1-15,2 1-1 0,1 2-1 16,-2-2 1-16,2 2 2 0,0-2-3 15,0 0 0-15,0 1 0 0,0-1 0 0,0 1 0 16,0 0 0-16,0-1-2 0,0 1-1 16,0 1-1-16,2-2-3 0,-1 2-1 15,5 0-5-15,1 7-16 0,1 3-70 16,1 8-130-16</inkml:trace>
  <inkml:trace contextRef="#ctx0" brushRef="#br0" timeOffset="39477.8466">14924 6770 112 0,'0'0'37'16,"0"0"-6"-16,0 0-6 0,0 0-4 16,0 0-5-16,0 0-1 0,0 0-7 15,0 0-1-15,0 0-5 0,-5-6-2 0,5 6 3 16,0-2-1-16,4 2 4 0,6-3 0 15,8 0 1-15,5 0 0 0,3-1-2 16,1-1 1-16,2 0 1 0,4 0-2 16,-2-2-3-16,1 1 2 0,-2 0-4 15,0 0 1-15,2 0-2 0,-2 0 0 16,1 1 1-16,-1 2 0 0,-2 0 1 16,-1 0 0-16,-1 0-1 0,-3 0-1 15,-1 0 1-15,1-1 0 0,-8 2 0 16,0-1 0-16,-4 0 1 0,-7 1-1 0,2 2-1 15,-6 0-2-15,0-1-2 0,0 1-4 16,1 0-7-16,2 0-8 0,-2 0-1 16,1 0-2-16,-2 0 4 0,1 0 2 15,-1 0-8-15,0 0-13 0,0 0-23 16</inkml:trace>
  <inkml:trace contextRef="#ctx0" brushRef="#br0" timeOffset="39822.7636">14842 6882 353 0,'0'0'57'0,"0"0"-16"0,0 0-12 15,0 0-12-15,0 0-5 0,0 0-7 16,0 0-1-16,0 0 1 15,0 0-3-15,0 0-1 0,29-23 1 0,-3 16-2 16,4 1 0-16,4-1 1 0,3 0-1 16,1 1 2-16,4-3-3 0,-2 1 1 15,-1-1 0-15,1 1-2 0,-3 1-2 16,-1 1-1-16,-3-1 2 0,-2 3 3 16,-4 0-1-16,-9 1 1 0,0-1-1 15,-7 1 1-15,0 1 1 0,-1 0 0 0,-5 1 1 16,0-1-1-16,-5 2 2 0,0-2-2 15,0 2-1-15,7-1-6 0,-2-1-22 16,2-4-48-16,-1 2-51 0,-3 1-108 16</inkml:trace>
  <inkml:trace contextRef="#ctx0" brushRef="#br0" timeOffset="40522.172">14754 8411 364 0,'0'0'51'0,"0"0"3"0,0 0-6 16,0 0-17-16,0 0-12 0,0 0-12 16,0 0-4-16,0 0-4 0,0 0 0 15,0 0 0-15,6-14 1 0,20 6 1 16,11-2 0-16,11-1-1 0,4 0 1 16,5-1 0-16,3 2 0 0,1-1 0 15,1 0-1-15,-1 1-2 0,1 1 0 16,2 0 1-16,-2-1-2 0,3 2 2 0,-6-1-1 15,2 2-2-15,-5 1 2 0,-2-1 0 16,-2 0 0-16,-7 0 1 0,-1 1 1 16,-6 0 0-16,-6-2 1 0,-11 4 1 15,-4-3-2-15,-9 4 2 0,-2 2-1 16,-2 0 2-16,-4 1-8 0,0-2-5 16,0 2-11-16,0-1-18 0,0-3-24 15,-8-2-30-15,-7 3-34 0,-9 0-70 16</inkml:trace>
  <inkml:trace contextRef="#ctx0" brushRef="#br0" timeOffset="40878.7098">14687 8635 495 0,'0'0'59'0,"0"0"-12"0,0 0-12 16,0 0-11-16,0 0-7 0,0 0-8 15,0 0-5-15,0 0-3 0,0 0-2 16,-17-4-1-16,19-1 2 0,15 1 1 16,10-5 0-16,12-2 2 0,7 1-3 15,5-3 1-15,6-1 1 0,0-1-7 0,1 2 7 16,-1-2-7-16,-4 4 3 0,1 0 2 15,-2 3-1-15,1-1-1 0,-5 0 1 16,5 2 1-16,-1-4 0 0,-2 2-2 16,0 0 0-16,-3 0-1 0,-4 1-3 15,-5 2-5-15,-7 0-4 0,-8 3-8 16,-11 0-12-16,-2 1-26 0,-3 2-46 16,-1 0-18-16,0 0-26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4:48:50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18826 3219 45 0,'0'0'25'0,"0"0"5"16,0 0 0-16,0 0-3 0,0 0-4 16,0 0-5-16,0 0-3 0,0 0-2 15,0 0 0-15,0 3 0 0,-1-3 0 16,1 0-3-16,0 2 3 0,0-2 1 0,0 0 7 15,0 1 6-15,-2-1-2 0,2 0-2 16,0 0-2-16,-1 0-4 0,1 0-1 16,-2 0 2-16,1 0-2 0,-4 0-5 15,0-3-3-15,-5-1-3 0,-5-2-4 16,6 1 1-16,-6 1 0 0,-2 0 0 16,5 1 1-16,-7 2-1 0,-2 0-4 15,1-1-4-15,-6 2 6 0,1 0-2 16,1 0 1-16,-2 3 5 0,-1 1-5 15,2 3 1-15,3-2 0 0,5-3-1 0,2 3 1 16,5-2-1-16,0 0 0 0,1 0-3 16,4-2-2-16,2 1-5 0,3-2-1 15,-1 0 1-15,1 0 4 0,0 1 0 16,0 2 5-16,0-3 0 0,0 7-2 16,0-2-3-16,1 6 3 0,9 1 4 0,0-3 4 15,0 2 3-15,5-4-4 16,-2 1-3-16,1-1 1 0,5 1-1 15,0 0 3-15,1 1 1 0,-1 0-4 16,0 3 0-16,-2 0-1 0,0 3-2 0,-2 1 3 16,-1 2 1-16,-2 2-1 0,-2 3 3 15,-4 1 0-15,-3 3 3 0,-3 2 1 16,0-1 5-16,-3 3 6 0,-9-3-8 16,1 0 4-16,-3-3-2 0,-3-3-4 15,-1-2 4-15,0-2-5 0,1-4-2 0,4-3-1 16,5-7-1-16,4-1 0 0,4-3 2 15,-1 0-1-15,1 0-1 0,-2 2 0 16,1-2 0-16,-1 1 1 16,2-1-3-16,-1 0-1 0,1 2-4 0,-1-2-1 15,1 0-3-15,0 2 0 0,0-2 5 16,0 1 1-16,0 2 0 0,8 0-4 16,7 3-1-16,-2-1-3 0,4-3-10 15,3 0-18-15,1-2-29 0,9 0-37 16,0 0-26-16,2-4-59 0</inkml:trace>
  <inkml:trace contextRef="#ctx0" brushRef="#br0" timeOffset="691.4976">19183 3514 297 0,'0'0'77'0,"0"0"-11"16,0 0-19-16,0 0-15 0,0 0-9 15,0 0-4-15,0 0-7 0,0 0-3 16,0 0-3-16,0 0-5 0,-4-14-4 16,2 14-5-16,2-1-3 0,-1 1-3 15,1 0 4-15,0 0 5 0,0 2 3 0,0 13 5 16,0 4-1-16,1 7-1 15,1-2 1-15,1-6-1 0,-2-1-1 0,1 1 0 16,-1-7 0-16,2 7 1 16,-2-7 0-16,2-1 2 0,-1 2-2 0,-1-7 1 15,1 1-1-15,-2-3 1 0,1 1 0 16,1 1 3-16,0 0 3 0,-2-5 4 16,0 0 5-16,0 0 3 0,0 0-1 15,2 2-4-15,-2-2-4 0,0 0-6 16,-2-10-1-16,-5-5-1 0,0-6-1 0,1-4-2 15,0 0-1-15,-1-4 0 0,3-2 1 16,0 1 1-16,1 0 1 0,0 1-2 16,0 3 1-16,1 8-1 15,1 0 1-15,-1 6-1 0,2-3 1 0,-1 3 0 16,1 5 0-16,-2-4-1 0,2 4-1 16,0 1 1-16,0-1-1 0,0 7-1 15,-1-1-1-15,1 1-4 0,0-1-4 16,0 0-4-16,0-1-2 0,0 0 2 15,0 1 1-15,3-1 6 0,9 0 0 0,6-2 2 16,6 1-1-16,2 0-7 0,0 2-10 16,-2-3-13-16,-5 3-16 0,0 1-22 15,-2-2-27-15,1-2-35 0</inkml:trace>
  <inkml:trace contextRef="#ctx0" brushRef="#br0" timeOffset="954.0564">19112 3664 415 0,'0'0'47'0,"0"0"-19"16,0 0-11-16,0 0-8 0,0 0-7 0,0 0-4 16,80-53-2-16,-66 48-4 0,2 2-8 15,3 0-16-15,0 3-25 0,5-1-48 16,0-2-78-16</inkml:trace>
  <inkml:trace contextRef="#ctx0" brushRef="#br0" timeOffset="1427.7064">19425 3718 597 0,'0'0'27'0,"0"0"-8"0,0 0-7 16,0 0-4-16,0 0-4 0,0 0-2 16,0 0-5-16,0 0-3 0,0 0-3 15,-22-15-2-15,22 14 3 0,0 1 1 16,1 0 2-16,11 0 1 0,4 1-3 16,4 7-2-16,-8-2 0 0,-1 3-1 0,1 2 4 15,-3 0 4-15,-1 1 1 16,-1 0 0-16,-2-3 0 0,-2 2-2 15,-2 5 3-15,-1-4 4 0,0 7-3 16,0-3 4-16,-1-5-5 0,-2 1 1 0,0-5 1 16,1-2 3-16,-2 0 1 0,3-1 1 15,1-4 2-15,-2 0 2 0,2 0-1 16,-1 0 1-16,-5 0-4 0,-4 0-4 16,0-4 1-16,0-7-5 0,2-3 5 15,5 2-4-15,2-6 0 0,1-3-2 0,0 0-2 16,4-9-3-16,4 5 1 0,2 2 3 15,3 2-7-15,-2 3 1 16,2 0-9-16,2 3-7 0,1 2-17 16,0 2-28-16,2 4-40 0,0-1-67 0</inkml:trace>
  <inkml:trace contextRef="#ctx0" brushRef="#br0" timeOffset="1912.1642">20227 3623 611 0,'0'0'31'0,"0"0"-8"0,0 0-6 16,0 0-9-16,0 0-5 0,0 0-5 16,0 0-1-16,0 0-2 0,0 0-2 15,0 0 0-15,5-6-2 0,9 1-4 0,8-1-2 16,-7 1-7-16,2 3-2 15,0-1-4-15,-4 1-13 0,6 1-10 0,-2-1-25 16,-1-1-33-16,-1 0-27 16</inkml:trace>
  <inkml:trace contextRef="#ctx0" brushRef="#br0" timeOffset="2139.0109">20229 3743 557 0,'0'0'63'0,"0"0"-13"15,0 0-18-15,0 0-11 0,0 0-7 0,0 0-6 16,0 0-4-16,0 0-3 0,0 0-2 16,0 12 0-16,4-10-2 0,9-2-2 15,7 1-2-15,5-1-6 0,1 0-9 16,-3 2-11-16,3-1-23 0,2 2-25 15,-1-3-40-15,2 0-58 0</inkml:trace>
  <inkml:trace contextRef="#ctx0" brushRef="#br0" timeOffset="13479.7931">3612 13023 7 0,'0'0'6'15,"0"0"-1"-15,0 0-1 0,0 0-3 16,0 0 0-16,0 0-1 0,0 0 2 0,0 0 2 16,0 0 0-16,84 22 1 0,-74-21 0 15,4 1 0-15,-2 0-3 0,1-1 0 16,0 1-2-16,-1-1 0 0,6 0 1 16,1 1 0-16,3-1 0 0,-2 1-2 15,3-1 2-15,-2 0-1 0,0 2 0 0,2 0 3 16,0-2-3-16,-1 2-2 0,0 0 1 15,-5 0 0-15,-1-1 1 16,0 2 1-16,-3-1 0 0,-1 0 1 16,5 2-2-16,0-2 0 0,-7 0 1 0,5 0 1 15,-4-2-1-15,-2 1 2 0,3-1-1 16,-7-1-1-16,1 2 0 0,-6-2 1 16,0 0-1-16,0 0 1 0,0 0 3 15,3 2 4-15,-3-2 6 0,3 0 4 16,-3 0 6-16,3 0 3 0,-2 0 4 0,-1 3 1 15,0-3-2-15,2 0-4 0,-2 1-11 16,0-1-5-16,0 0-9 0,0 0-2 16,-3 0-5-16,-3 0-3 15,-3 0 0-15,-2-4 0 0,1 2-2 0,-9-1 1 16,3 3 2-16,-3-2 0 0,2 2 2 16,-2 0 5-16,-1 0-1 0,-6 2 0 15,4-1 1-15,-1 1 0 0,7 0 1 16,-1-2 0-16,-2 0 0 0,7 0 3 15,-2 3-1-15,2-3 2 0,5 0 1 0,3 0 0 16,-8 0 0-16,8 0 1 0,-2 0 0 16,3 0 2-16,3 0 2 0,-1-3-4 15,1 3 0-15,-2 0-2 0,1 0-1 16,-1 0-2-16,1-2-5 0,-1 2-3 16,2 0-3-16,-1 0-4 0,1-2-1 15,-3 2 1-15,3 0 6 0,0 0 3 16,0 0 6-16,0 0 1 0,6 0-3 15,4 2-1-15,5 3 1 0,3-1 2 16,5 0 2-16,-2 0-1 0,5-1 1 0,0 0-3 16,1-3-1-16,-1 0 0 0,0 0 0 15,-1 0 0-15,-2 0 0 0,-1-3 1 16,-5 0 0-16,-4-1 0 0,-1 3-1 16,-7 0 0-16,1 1 2 0,-6 0 1 15,0 0 1-15,0-2 5 0,0 2 4 0,3 0-1 16,-3 0-1-16,0-1-3 15,0 1-3-15,0-2-2 0,-14 1 0 16,-4-2-1-16,-6-1-1 0,5 3 1 16,0 1 5-16,8-2 3 0,5 2 2 0,0 0 0 15,6 0-5-15,-3-1-4 0,3 1-6 16,0 0-5-16,-3 0-7 0,3 0-17 16,-1-1-21-16,1 1-7 0,0 0-12 15,4 0-35-15</inkml:trace>
  <inkml:trace contextRef="#ctx0" brushRef="#br0" timeOffset="14559.7101">8272 12983 4 0,'0'0'10'15,"0"0"2"-15,0 0 1 0,0 0-2 16,0 0-6-16,0 0-1 0,0 0-2 16,0 0-1-16,0 0 1 0,0 0 0 15,-17-21-1-15,17 21 0 0,-1-1 1 16,1 1 0-16,0-1-1 0,0 1 0 15,-2 0 0-15,2-2 2 0,0 2-2 16,0 0 0-16,0 0 0 0,0 0 0 0,0-1 2 16,-1 1 0-16,1 0 2 0,0 0 1 15,0 0 2-15,0 0 1 0,0 0 0 16,0 0-1-16,0 0 0 0,0 0-1 16,0 0-1-16,0 0-3 0,0-2-2 15,0 2-2-15,0 0-4 0,0 0 1 0,0 0 0 16,0 0 2-16,0 0 3 15,0 0 1-15,0 0 0 0,3 0-1 16,1 0 1-16,5 0 0 0,4 3 2 16,-3-1-2-16,3-1 0 0,-3 0-2 0,2 1 1 15,-1 0-2-15,2-1 1 0,0 3 0 16,3-2-2-16,-7 0 2 0,8 0 0 16,-7-1-1-16,5-1 1 0,2 0-2 15,3 0-1-15,5 0 1 0,-5 0-1 16,3-1 0-16,0-3 1 0,-8 3-1 0,5 0 0 15,-8-1-1-15,1 2-4 16,0 0 0-16,0 0-2 0,0 0-1 0,-7 0 4 16,5 0-6-16,-5 0-7 15,0 0-6-15,0 0-3 0</inkml:trace>
  <inkml:trace contextRef="#ctx0" brushRef="#br0" timeOffset="15995.7496">8326 13068 91 0,'0'0'31'16,"0"0"-3"-16,0 0-1 0,0 0-2 0,0 0-5 16,0 0-4-16,0 0-7 0,0 0-5 15,0 0-3-15,0 0-1 0,-6-2 3 16,6 2 2-16,2 0 0 0,4 0-1 16,5 0-1-16,2 0-2 0,0-1 1 15,9 1 1-15,-8 0-2 0,5-3 0 0,1 3-1 16,-1-1 0-16,-1 0 0 0,0 1-1 15,1-2 2-15,3 1 0 0,7-1 0 16,0 1 2-16,1-2-1 16,5 0-2-16,-2-2 1 0,7 1 2 0,-1-1-2 15,2 1 0-15,4-1 0 0,-3 2-1 16,1 0 1-16,2 0 2 0,-3-1-2 16,1 3 2-16,-2 1-2 0,-1 0 1 15,-2 0-1-15,5 0-1 0,-4 0 2 16,-1 0-1-16,1 0 2 0,-3 0-1 0,0 0-1 15,0 0 4-15,2 1-4 16,2 3-1-16,-2-3 1 0,3 3-1 0,-2-3 0 16,1 0 2-16,2 1 0 15,-1-2-1-15,0 2 2 0,0-2-3 0,2 0 3 16,1 0 0-16,-4 0-2 0,2-2 2 16,-1-1-1-16,-2 0-2 0,0 0 1 15,1 1 0-15,-1 0-1 0,0 2 1 16,2 0-2-16,-5 0 0 0,0 0 0 15,-1 0 1-15,0 2 1 0,1 1-1 0,1 1 1 16,2-2 0-16,0 0-1 0,1 1 3 16,-2-3-2-16,0 0 0 0,0 0 0 15,-2 0 0-15,3 0 0 0,-3-1 1 16,0-1-2-16,3-1-2 0,-1 2 2 16,2 1-1-16,-1-2 2 0,-1 2-1 0,4 0 2 15,0 0-1-15,0 0 0 16,2 0 0-16,1 0-1 0,0 2 0 15,0-1 0-15,-2 0-1 0,1 1 1 16,-2 0 1-16,2-2 0 0,0 1 0 0,2-1 2 16,-1 0-3-16,3 0 0 0,-3 0 0 15,-1 0 0-15,1 0 1 0,-1 2-2 16,-1-2 2-16,-1 3-1 0,1-3 1 16,-1 0-1-16,0 1 1 0,3-1 0 15,-3 0 0-15,4 0 1 0,-4 0-4 0,0 0 4 16,3 0-2-16,-6 0 1 0,6 0 0 15,-5 0 0-15,-1 0 0 16,-1 0-1-16,1 0 1 0,-3 0-1 16,2 0 0-16,-5-1 0 0,3-2 0 0,-4 3 0 15,-2 0-1-15,-2 0-1 0,-4 0 1 16,-1 0-2-16,-1 3 2 0,1 1 1 16,0 2 1-16,2-1 1 0,1 1-2 15,-1-2 1-15,1 0 0 0,-2 0 0 16,1-1 1-16,-1-1 2 0,1-1-2 0,1-1 1 15,2 0-1-15,-1 0 1 16,0 0 2-16,1-4-1 0,1 1 1 0,0-4-2 16,1 3-2-16,0-2 2 15,-1-1-1-15,2 3-1 0,-4 1 0 0,-2-1-1 16,1 2 0-16,-3-1-1 0,4 1 0 16,-2 2 0-16,-3 0 0 0,2 0 2 15,-1 0-1-15,-1 0 0 0,-6 0 1 16,0 2-1-16,-6 0-1 0,2-1 0 15,2 1 1-15,-2-2 3 0,6 4 1 0,-1-1 1 16,1 0-3-16,-2 0 1 0,3-1-3 16,0-1 2-16,0-1-1 0,1 2 0 15,0-2-1-15,-1 0 0 0,1 0 0 16,6 0 0-16,-3 0 1 0,2 0-1 16,-6 0 1-16,-2 0-2 0,-3 0 1 0,-2 0 0 15,1 0-1-15,-3 0 1 16,0 2-1-16,2-1 1 0,-5 1 0 15,5-1 0-15,-1 0 1 0,-1-1 1 16,9 2-1-16,-7-2 2 0,8 0-2 0,-3 0 0 16,2 0 1-16,4 0-2 0,-7-3 1 15,1 0 0-15,-6 0-1 0,0 1 3 16,4-1-2-16,-5 1-1 0,3 1 0 16,-2 1-1-16,1 0-2 0,1 0 2 15,-1 0-1-15,0 0 1 0,0 0 0 0,1 0 1 16,6 0-1-16,-7 1 2 0,6 3-3 15,-9-3 0-15,4 3-1 0,-3-3 1 16,-6 1 0-16,5-1 2 16,-3 0-3-16,-2 1 2 0,2-1-1 0,-6-1-4 15,0 0-2-15,4 2-1 0,1-1-2 16,-1 0-3-16,2 2-1 0,-6-3-6 16,1 1-4-16,3 2-7 0,-1 0-4 15,2 0-1-15,-2-1-2 0,0 1-6 16,0 0-23-16</inkml:trace>
  <inkml:trace contextRef="#ctx0" brushRef="#br0" timeOffset="17968.4483">16582 13083 122 0,'0'0'35'0,"0"0"-11"16,0 0-13-16,0 0-5 0,0 0-5 16,0 0-2-16,0 0-2 0,0 0 0 15,0 0-1-15,0 0 2 0,-7-17 0 16,7 16 4-16,1 1-1 0,15 0 0 0,0 0 0 15,7 0-1-15,-2 0-1 0,-3 0 0 16,4 1-2-16,-2 2-1 0,-1-1 0 16,1 0 2-16,1 0 1 0,0-2-1 15,2 0 1-15,1 0-1 0,-7 0 2 16,3 0-1-16,-2 0 1 0,-4 0 0 16,4 0-2-16,-6 0-2 0,-8 0-2 15,2 0-1-15,0 0 0 0,-2 2-2 16,0-1-1-16,1 1-2 0,-5-2 1 15,0 0 1-15,0 0 6 0,1 0 3 0,1 0 2 16,-1 0 0-16,1 0 1 0,-2 3 1 16,0-3-3-16,0 0-3 0,0 0 0 15,-2 1-2-15,-10 0 3 16,0 1 0-16,-7 0 1 0,-1-1 0 0,-2 2-3 16,-5 0 2-16,0 2 1 0,0-1 0 15,1 1 3-15,1-3 0 0,9 2 2 16,-4-1 2-16,3-1 0 0,5-1 3 15,-8 2 1-15,11-1 1 0,3-2 1 16,-1 1 3-16,7-1 5 0,0 0 5 0,0 0 3 16,-1 0 1-16,-2 2-3 0,2-2-4 15,-1 0-8-15,1 0-6 0,-1 0-8 16,1 0-1-16,1 0-4 0,0 0 2 16,0 0 2-16,1-2-3 0,9-3 1 15,6 1-2-15,3 1 0 0,-3 2 2 0,4-2-1 16,2 3 2-16,0 0 1 0,8 0-3 15,0 0 1-15,-1 0-1 0,0 0 2 16,-1 0-4-16,-3 0 1 16,-7 0-3-16,-1 0 2 0,-5 0 1 0,1 0 2 15,-2 0 4-15,-5 0-1 0,1 0-1 16,-7 0-2-16,0 0-7 0,0 0-13 16,2 0-29-16</inkml:trace>
  <inkml:trace contextRef="#ctx0" brushRef="#br0" timeOffset="19294.8849">5635 14077 25 0,'0'0'0'0,"0"0"1"0,0 0-1 0,0 0 2 15,0 0-2-15,0 0 1 0,0 0 1 16,0 0 0-16,0 0-2 0,0 0 0 15,-26-11-2-15,26 11 2 0,-3 0 4 0,3 0 2 16,0 0 3-16,0 0 0 0,0 0 0 16,0 0 1-16,0 0-2 0,3 0 1 15,11 0 3-15,4 0 3 0,2 0 1 16,6 0 1-16,-3 0-3 0,0 0-3 16,-1-1-7-16,-2-4 0 0,-1 1 0 15,0-2-2-15,0 0 0 0,4 1 1 16,0-1-3-16,1 0-1 0,0 1-2 15,-7 2 0-15,3 2-1 0,-10-1 0 16,-4 2 1-16,0 0-1 0,-6 0 1 0,3 0-1 16,4 0 2-16,-3 0 0 0,2 0 1 15,-6 0 1-15,0 0 4 0,0 0 6 16,2 0 5-16,-2 0 6 0,0 0-3 16,0 0-6-16,0 0-8 0,-3 0-4 15,-13 0 0-15,-6 0 2 0,-7 0 1 0,-1 0-2 16,-1 0 1-16,-2 0-1 0,0 0 1 15,-2 0 2-15,1 0 1 0,2 0 3 16,3 0 3-16,7 0 2 16,5 0 1-16,5 0-1 0,1-1 0 0,-1-2 1 15,9 1 3-15,-1 2 1 0,4 0-4 16,-2-1-4-16,2 1-5 0,-1-2-3 16,-1 0-2-16,1 1-4 0,1 1-2 15,-2-2 0-15,2 2 1 0,0-1-1 16,0 1-6-16,0-1 1 0,3 1 3 0,9-2 8 15,7 2 2-15,3 0 1 0,1 0 0 16,1 0-2-16,-1 0 0 0,1 0 0 16,-1 0-2-16,-6 0 1 15,2 0 1-15,-2 0-1 0,-2 0 2 0,5 0-2 16,-10 0 0-16,-3 0 0 0,3 0-2 16,-4 0 0-16,-3 0-2 0,3 0 0 15,-6 0-4-15,0 0 3 0,0 0 0 16,0 0 4-16,0 0 6 0,0 0-2 15,-9 0 1-15,-11 2-3 0,-3 0-2 0,-6 3-1 16,-6 1-1-16,-2 0 3 0,-4 0-2 16,-1-1 2-16,2 1 3 0,1-2 2 15,5 0 1-15,10-1 1 16,5-3-2-16,6 0 6 0,7 0 1 0,2 0 4 16,4 0-1-16,-2 0-5 0,2 0-8 0,0 0-4 15,0 0-1-15,2 0-4 16,15-2 7-16,11-3-1 0,12-1-1 15,8 1-1-15,2 0-1 0,2-1 1 16,-1-2-4-16,1 2-16 0,0-3-31 0,2-2-37 16,-2-2-125-16</inkml:trace>
  <inkml:trace contextRef="#ctx0" brushRef="#br0" timeOffset="30427.5232">5489 8367 14 0,'0'0'17'0,"0"0"0"0,0 0-2 16,0 0-3-16,84-97 2 0,-58 74 0 0,0 0-1 15,1 0-1-15,5-1-3 16,1 0-2-16,5-1-3 0,1 0-1 15,10-4-3-15,2 0 3 0,7-3-5 16,4-2 0-16,7 0-3 0,2-3 1 0,3-1-2 16,2 0 0-16,-2 2 0 0,-1-1-4 15,-3 2 0-15,-2-4 0 0,-7 3-2 16,1-1 4-16,-7 1-3 0,-7 2 0 16,1 4 5-16,-8 4 2 0,-5 3 2 15,-6 3 4-15,-4 4-2 0,-4 4 1 16,-9 3 0-16,-5 3 1 0,0 1 3 0,-5 3 0 15,-2-1 1-15,5 2-1 0,-6 1-3 16,0-1-1-16,0 1-6 16,0 0-3-16,0-2-7 0,3 2-9 0</inkml:trace>
  <inkml:trace contextRef="#ctx0" brushRef="#br0" timeOffset="30867.8447">6145 7849 80 0,'0'0'21'0,"0"0"0"0,0 0-7 16,0 0-6-16,0 0-8 0,0 0 0 15,0 0 1-15,0 0 1 0,0 0 5 16,100-73-1-16,-53 48 1 0,3-5 0 15,6 2-1-15,1-3 0 0,-5 1 0 16,0 0-2-16,-3-1 0 0,-4 2-2 0,-3 4-1 16,-3 0-1-16,-6 1 2 0,2 1-4 15,-3 0 2-15,-2-1-1 0,5 1-1 16,-3-1-2-16,-2 1 1 0,0 2-2 16,-5 2-4-16,-9 5-8 0,-2 1-9 15,-8 6-4-15,-3 4-7 0,-3-3-15 0</inkml:trace>
  <inkml:trace contextRef="#ctx0" brushRef="#br0" timeOffset="31419.4035">6617 7286 36 0,'0'0'12'0,"89"-53"0"0,-51 29-4 16,-3 4-2-16,-3-1 0 0,-5 5-1 0,2-1 2 16,-3 4 0-16,-3-1-1 0,-4 2 0 15,-2 0 1-15,-2 2-2 0,-4 1 0 16,-2 2-3-16,-2 1 0 0,-4 3-1 16,2 1 4-16,-5 2 1 0,0-1 1 15,0 1 0-15,1 0-3 0,-1 0-3 0,0 0-1 16,0 0-3-16,0 0-3 15,0 0-4-15,-3 0-2 0,-4 7-4 16,1 0-1-16,-1 0-1 0,-2 0-4 16,-1 0-9-16</inkml:trace>
  <inkml:trace contextRef="#ctx0" brushRef="#br0" timeOffset="31817.061">6332 7492 3 0,'0'0'19'0,"0"0"-2"0,0 0-3 16,100-39-4-16,-61 22-1 0,7-3-3 16,3-1-3-16,6-2-2 0,3-1-3 0,3 0 1 15,-2-1-3-15,2 1-2 16,-5 1 1-16,-4 0-6 0,-4 3 3 15,-9 1 1-15,-1 3 4 0,-8 1 1 16,-5 1-1-16,-7 4 3 0,-6 3 0 0,-2 3 3 16,-4 0 0-16,-2 2-2 0,-4 2-4 15,0-1-8-15,0-1-6 0</inkml:trace>
  <inkml:trace contextRef="#ctx0" brushRef="#br0" timeOffset="34807.4264">5509 14079 85 0,'0'0'33'15,"0"0"-4"-15,0 0-9 0,0 0-6 0,0 0-7 16,0 0-3-16,0 0-3 0,0 0-1 16,0 0-3-16,-6 0-1 0,6 0-3 15,0 0-4-15,0 0 1 0,0 0 9 16,0 0 1-16,0 0 10 0,2 0-1 16,12-2-2-16,5 2-1 0,7-1-6 15,-4-3-2-15,4 3-2 0,0-2 2 16,0 0 2-16,1 0 1 0,2 0-4 15,-3 0-6-15,3-1-4 0,-4 3 3 16,-2 0-2-16,0 1 3 0,0 0 1 0,-4 0-4 16,-2 0-15-16,-2 0-4 0,-2 1-4 15</inkml:trace>
  <inkml:trace contextRef="#ctx0" brushRef="#br0" timeOffset="35132.1435">5505 14056 224 0,'0'0'33'16,"0"0"-16"-16,0 0-11 0,0 0 3 16,0 0 5-16,0 0-4 0,0 0-6 15,0 0-8-15,0 0-2 0,-42-4-2 16,42 4 4-16,0 0 10 0,10 0 5 0,3 5 3 15,10 3 2-15,0-4-2 0,2 1-7 16,7-3-4-16,2-2 1 0,1 0-2 16,1 0 2-16,-1-2-1 15,4-4 0-15,0 0-3 0,-3 0 0 0,2-2-4 16,-2 2-2-16,-3 0 1 0,-2 0-4 16,-4 0-1-16,-1 1-7 0,-10 1-6 15,0 1-12-15,-6 1-5 0,-7 1-5 16,4 1-4-16,-7 0-3 0,0-2-18 15</inkml:trace>
  <inkml:trace contextRef="#ctx0" brushRef="#br0" timeOffset="58432.0794">21300 3546 237 0,'0'0'35'0,"0"0"-2"15,0 0-4-15,0 0-8 0,0 0-6 16,0 0-7-16,0 0-5 0,0 0-1 0,0 0-3 16,0 0-2-16,-3-39-4 0,3 38-7 15,0 1 4-15,0 0 2 0,0 0 2 16,0 0 6-16,0 1-1 0,5 10-1 16,0 3 1-16,1 0-2 0,0 6-1 15,-1-9 3-15,0 5-1 0,-2-1 2 0,0-5 0 16,0 7-3-16,-2-6 5 15,-1-7-1-15,2 7 0 0,-1-6 0 16,1-1 0-16,-1 1 2 0,-1-5 2 16,0 0 4-16,0 0 3 0,0 1 3 0,2 1 5 15,-2-2 7-15,0 1 5 0,1-1 0 16,-1 0 2-16,0 0-7 0,2 0-9 16,-2-1-7-16,1-14-8 0,2-5-3 15,0-6-1-15,2 2 0 0,-2 0-1 16,0 10 2-16,2-3 1 0,-3 6 1 0,1 0-2 15,0-2 0-15,0 3-2 0,0 1-1 16,1-1 0-16,-1 2-4 0,3-1-2 16,-2 1 1-16,4 2 0 15,0 0 1-15,-4 4-2 0,5 2-2 0,0 0-2 16,4 4 3-16,1 7 3 0,-1 3 4 16,-4 2 2-16,0 3 1 0,-2 1 1 15,0 4-2-15,-3-3-2 0,-2-7 0 16,-1 4 2-16,-1 0 1 0,0-6 1 15,0 6 1-15,0-7-1 0,0-5 0 0,-1 0 1 16,1-6 6-16,0 0 2 0,0 0 6 16,0 1 3-16,-2 1 0 0,1-1 1 15,0-1-1-15,-1 2-3 0,-2-2-10 16,-2-6-5-16,0-8-3 0,1-4-1 16,0-1 4-16,2-3-3 0,3 1-1 15,0-2-3-15,0-1 1 0,0 3 2 16,5 0 1-16,-1 5 1 0,2 4-1 15,0 2 1-15,1 5-2 0,-2-2-1 16,-2 3-5-16,0 2-1 0,2 2 1 0,4 0 1 16,3 4 5-16,4 5 1 0,-3 3 2 15,-1 2 0-15,0 4 0 0,-3 3 0 16,0 3 2-16,-3 1 1 0,3 1 2 16,-5-1-2-16,2-3-2 0,-3-6 1 15,0-1-2-15,0-6 1 0,-3-4 0 0,1 1 0 16,-1-6 0-16,0 0 0 0,0 0 0 15,0 2-1-15,2-1 0 16,-2 1-1-16,0-1-1 0,0 1-2 16,0-1-9-16,0 1-34 0,0-2-45 0,1 0-60 15</inkml:trace>
  <inkml:trace contextRef="#ctx0" brushRef="#br0" timeOffset="61787.0595">22431 3546 132 0,'0'0'30'15,"0"0"6"-15,0 0 7 0,0 0 1 16,0 0-8-16,0 0-11 0,0 0-8 0,0 0-7 15,0 0 1-15,0-64 8 0,-1 59 1 16,-1 1-1-16,-1-1 2 0,2 1-5 16,-2-1-4-16,1 2 0 15,2 3-5-15,-1-1-4 0,1 1-1 0,-1 0-2 16,-1-2-3-16,2 2-3 0,-1-2-8 16,1 2-1-16,-2-1-5 0,1 1 0 15,-4 0 5-15,-5 0 5 0,-3 7 1 16,-2 4 2-16,0 3 3 0,-1 3 1 15,3 0 5-15,-1 2-1 0,2-1-2 0,2 2 2 16,1-2-1-16,2 2 4 0,3-7-4 16,1 2 0-16,1-4 0 0,1 2 0 15,1-3 0-15,0 1 0 16,0-2 0-16,0-4-2 0,4 2-1 0,-1-4 3 16,4 2 5-16,2-1-3 0,3-4 3 0,8 0-1 15,-3-3-1-15,9-8-1 16,-4-2 0-16,-3-2 3 0,-1-2 1 15,-3 0 2-15,-1-1-2 0,-3 1 2 16,-4 4 12-16,0-2 5 0,-3 8 8 0,-2 3-3 16,1-1-8-16,-3 5-3 0,0-1 0 15,0 1-2-15,0-2-7 0,1 0-1 16,-1 1-5-16,0 0-3 0,0-1-2 16,0 0-4-16,0 1-4 0,0 0-3 15,0 1-3-15,0 0 2 0,0 0 6 0,0 1 4 16,0 11 3-16,0 7-2 0,2 3-4 15,-1-7 2-15,2 2-1 16,1-2-1-16,2 1-5 0,-2-1-4 16,2-2-8-16,3-1-6 0,-3-4-2 0,5 1-1 15,1-2-3-15,-3-3-8 0,6-1-8 16,-1-3-6-16,-3 0 12 0,5 0 16 16,-6-2 18-16,-3-3 9 0,2 0 6 15,-6 1 7-15,0 3 4 0,-3 1 13 16,0-2 13-16,0 2 9 0,0-1 6 0,0 0-1 15,0-1-9-15,0 1-8 0,0-1-7 16,0 1-6-16,0-1-9 0,0 0-4 16,0 1-6-16,0 1-7 15,0-2-4-15,0 2-5 0,0-1-6 0,0 1 2 16,0 0 4-16,0 0 6 0,4 4 4 16,3 7 1-16,2 3-1 0,-3-4 0 15,0 2 0-15,-1 2 0 0,-1-5 0 16,1 5-1-16,-2-5-4 0,-2-5-2 15,-1 6 4-15,0-4-1 0,0 0 5 0,0 0 0 16,0-3 4-16,0 2 3 0,0-1 0 16,0 1 4-16,0-5 3 0,-1 0 2 15,1 0 1-15,0 0-1 0,-2 1-9 16,2-1 0-16,-3 0-8 0,0-9 0 16,-2 0 0-16,2-8-3 0,3-1 1 0,0-2-2 15,2-4 2-15,7 0-8 16,5-1-2-16,3 3-5 0,0 0-1 15,2 6-9-15,-6 4-15 0,3 5-26 16,-6 4-26-16,3 3-29 0,0 0-65 0</inkml:trace>
  <inkml:trace contextRef="#ctx0" brushRef="#br0" timeOffset="62940.9241">23497 3546 463 0,'0'0'42'0,"0"0"-16"0,0 0-10 16,0 0-5-16,0 0-5 0,0 0-3 15,0 0-5-15,0 0 1 0,0 0-2 0,0 0 0 16,0-30 1-16,12 23 0 0,-3 3 0 15,6-1 0-15,4 0 0 16,0 3 2-16,8-4 0 0,-1 1-2 16,0 0-2-16,-1 1-10 0,-9 0-24 0,1 3-38 15,-7 0-36-15,3 1-53 0</inkml:trace>
  <inkml:trace contextRef="#ctx0" brushRef="#br0" timeOffset="63182.2971">23481 3710 530 0,'0'0'48'0,"0"0"-12"15,0 0-11-15,0 0-9 0,0 0-7 16,0 0-4-16,0 0-1 0,0 0-1 15,0 0-2-15,75-12-1 0,-48 5-1 0,2 1-2 16,-1 3-1-16,-2-1-8 0,0 1-13 16,0 3-32-16,-1 0-72 0,-1 0-118 15</inkml:trace>
  <inkml:trace contextRef="#ctx0" brushRef="#br0" timeOffset="64631.9686">24744 3423 376 0,'0'0'56'0,"0"0"-19"15,0 0-14-15,0 0-11 0,0 0-9 16,0 0-4-16,0 0-4 0,0 0-9 16,0 0 2-16,0 0 2 0,-11-12 2 15,11 20 9-15,0 10 1 0,0 1-2 16,2-4 2-16,1 3-2 0,-2-1 0 15,1-5 0-15,-1 7 0 0,1-10 0 0,-2-2 0 16,2-1 0-16,-2-1 0 0,0 0 1 16,0 0 2-16,0 2 1 0,0-7 3 15,0 0 3-15,0 0 3 0,0 1 0 16,0 1 2-16,0-2 0 0,0 0-2 16,0 1-2-16,0-1-3 0,0 0-1 15,0 0 1-15,0-4-2 0,0-9-3 16,0 1-3-16,0-7-4 0,0 0 0 15,0 6 0-15,0-5 3 0,1 6 0 16,2 4-2-16,2-2-1 0,1 2-1 0,3-3 0 16,-1 5-1-16,4-2 3 0,-4 5-1 15,4 3-1-15,4 0 0 0,0 0 3 16,1 0-1-16,0 7-2 0,-2 2 1 16,-2 0 1-16,-2 4-2 0,-3-3 2 15,0 3-2-15,-3 0-1 0,-1-3-1 0,-1 6 0 16,-2-5 1-16,-1 1 1 15,0 0 2-15,0-6 1 0,0 5 1 16,-1-7 1-16,-1 1 3 0,1 0 3 16,1-5 4-16,0 0 3 0,0 0-3 0,0 1 0 15,-2-1-2-15,1 0 0 0,-3 0 0 16,0 0-1-16,-2-6-3 0,0-8-1 16,2-3-1-16,1 1-2 0,0-2 0 15,3 0 1-15,0 6-1 0,0-7 3 16,0 8 1-16,0 0 1 0,3 2-1 0,0-3-1 15,-1 4-1-15,0 3-2 0,4-2 0 16,-3 3-1-16,0 1-3 16,6 0-1-16,3 3 1 0,7 0 0 15,3 3 2-15,1 8 1 0,0 3-1 0,-2 1-2 16,-1 3 1-16,-2 0-3 0,-3 2 0 16,-2 2-1-16,-5-3-3 0,-2 2-4 15,-3-6-10-15,-1 2-6 0,-2 0-12 16,0-5-16-16,-3 5-26 0,-2-8-34 15</inkml:trace>
  <inkml:trace contextRef="#ctx0" brushRef="#br0" timeOffset="65127.5017">25770 3094 462 0,'0'0'57'0,"0"0"-12"0,0 0-10 15,0 0-11-15,0 0-9 0,0 0-9 16,0 0-4-16,0 0-1 0,0 0-3 16,-16-24 1-16,9 24-1 0,-6 5 0 15,-7 9 2-15,-6 7-1 0,-3 6 2 16,-2 5 3-16,1 6-3 0,3 1 1 0,3 4-3 15,3-1-1-15,3 2 0 0,5 0 1 16,2 4 1-16,2-1-2 0,5 0 2 16,1-2-3-16,1-1 1 15,2-3-1-15,3-2-4 0,6-3 0 0,4-3 2 16,2-2 0-16,2-3-5 0,2-1 0 16,4 0-10-16,1-7-1 0,4 0-8 15,2-5-16-15,3-2-12 0,2-7-35 16,4-5-20-16,3-1-80 0</inkml:trace>
  <inkml:trace contextRef="#ctx0" brushRef="#br0" timeOffset="68987.6742">26000 3576 264 0,'0'0'56'0,"0"0"-13"0,0 0-10 15,0 0-13-15,0 0-7 0,0 0-11 16,0 0-2-16,0 0-2 0,0 0 2 15,0 0-2-15,0-55-2 0,3 52 1 0,0 1-3 16,2-2 2-16,-2 1 1 0,2 1 2 16,1 2 1-16,4 0-1 0,1 0 0 15,4 0-1-15,-2 7-1 16,-6-3 0-16,3 5 3 0,-1 3-2 0,-1 4 2 16,3 3 2-16,-3 1-2 0,-1-2 1 15,-1 1-1-15,-3-4 1 0,2-2 0 0,-4-2 0 16,0 1 1-16,2-1-1 15,-3-5 1-15,0 5 1 0,0-5 0 16,0-1 1-16,0 2 2 0,0-3 2 0,0 1-1 16,0-1-1-16,0 3 1 0,0-7 1 15,0 0 3-15,0 0 1 0,0 1 3 16,0 0 4-16,0 1-2 0,-1-1-3 16,1-1-3-16,-2 0-5 0,2 0-3 15,-2 0 0-15,0-4-1 0,1-7-1 0,-1 1-1 16,2-4-1-16,0-6 0 0,0 2 1 15,2 0-1-15,1 1 2 0,-1 8-1 16,1-2 1-16,0 2-2 16,0 0 0-16,4-5 0 0,2 2-3 0,1-3 2 15,4 2-3-15,1 2 0 0,2 3-2 16,-1 2-1-16,-1 1-6 0,1 3-5 16,-5 1-9-16,2-1-1 0,7 0-19 15,-1 2-37-15,3 0-53 0</inkml:trace>
  <inkml:trace contextRef="#ctx0" brushRef="#br0" timeOffset="69492.9334">25974 3248 43 0,'0'0'-4'0,"0"0"2"0,0 0-1 0,0 0 3 16,0 0-1-16,0 0 2 0,0 0-4 15,81 1 0-15,-74 4-3 0,-4-3 0 16,3 1-4-16,-6-3 5 0,0 0 8 16,0 3 4-16,0 1 10 0,-4 5 2 15,-5 2 3-15,2-6 3 0,-6 2 9 0,4-4 8 16,3-1 15-16,2-1 1 0,-2-1-9 15,-1 0-12-15,1 0-14 0,-4-1-6 16,5-1 3-16,1 1 2 16,-1-1-6-16,5 2-3 0,-2-2-5 0,2 2-10 15,0-1-6-15,0 0-7 0,0-4-12 16,0 0-3-16,0-1 0 0,4 1-7 16,0 1-6-16,5 1-2 0,2 0-6 15,0 3-8-15,1 0-6 0,-2 0-8 16</inkml:trace>
  <inkml:trace contextRef="#ctx0" brushRef="#br0" timeOffset="69907.5243">26260 3222 416 0,'0'0'16'0,"0"0"-2"15,0 0-14-15,0 0-8 0,0 0 0 16,0 0-5-16,0 0 1 0,0 0-3 16,0 0 0-16,0 0-2 0,30-13-3 0,-21 17 3 15,-6-1-5-15,0 5 2 16,-3-2 5-16,0 5 5 0,0 2 8 15,-9-1 8-15,-3 3 3 0,3-5 3 16,-1-5 6-16,2 0 4 0,3-3 9 0,2-1 6 16,3-1 3-16,-2 0-7 0,2 0-4 15,-1 0-6-15,-3 0-6 0,-1 0-2 16,1-1-3-16,1-1-7 0,3 2-5 16,-3-5 0-16,1 2-3 0,-2-2 1 15,3 2-3-15,1 3-3 0,-1-1-6 0,1 1-5 16,0-3-9-16,0 3-6 15,0-1-7-15,0 1-18 0,0-2-15 16,12 1-19-16,0 1-70 0</inkml:trace>
  <inkml:trace contextRef="#ctx0" brushRef="#br0" timeOffset="70309.1357">26635 3668 531 0,'0'0'31'15,"0"0"-7"-15,0 0-11 0,0 0-8 16,0 0-6-16,0 0-4 0,0 0 1 16,0 0-1-16,0 0-3 0,0 0 0 0,80-33-2 15,-53 29 0-15,2 1 0 16,0-1-1-16,0 1-2 0,-3 0-1 15,0-1-1-15,-10 1 4 0,-5 0 0 16,-5 3 2-16,-6 0-3 0,0-2-15 0,0 2-21 16,1 0-24-16,1 0-13 0,-1 0-12 15</inkml:trace>
  <inkml:trace contextRef="#ctx0" brushRef="#br0" timeOffset="74727.7968">27312 3599 293 0,'0'0'58'0,"0"0"-17"15,0 0-12-15,0 0-9 16,0 0-11-16,0 0-4 0,0 0-3 16,0 0-4-16,0 0-5 0,-19-35 0 0,23 26-1 15,6 0 2-15,-3 4 1 0,-2 3 2 16,5 1-1-16,1 1-1 0,0 0-2 16,4 1 0-16,-4 9-1 0,-3 2 6 15,4 3 2-15,-3 3 4 0,-2 0 3 16,-1 1 0-16,-2-6 0 0,0 4-4 0,-2-7-2 15,-2 4-1-15,0-1 1 16,0-1-1-16,0 1 1 0,0-2 2 0,0 0-2 16,-2-7 1-16,2 0-1 15,0-4 2-15,0 0-1 0,0 0 3 0,0 2 4 16,0 0 4-16,0-1 2 0,-1 1 5 16,1-1 3-16,-3-1-2 0,3 0-4 15,-1 0-7-15,-1 0-5 0,1-4-5 16,-1-7-3-16,1-7 2 0,1 6-1 15,0-8 0-15,0 2 2 0,0-2 0 0,3 1 2 16,0 0-1-16,2 0-5 0,-1 2-1 16,4-6-2-16,-1 1-4 0,-1 9 1 15,2 1-5-15,1-1-4 0,-1 6-3 16,4-2-9-16,1 1-5 0,-2 4-16 16,6-1-14-16,2 4-11 0,0 1-23 15</inkml:trace>
  <inkml:trace contextRef="#ctx0" brushRef="#br0" timeOffset="75355.3811">27941 3526 424 0,'0'0'46'16,"0"0"-15"-16,0 0-14 0,0 0-7 15,0 0-6-15,0 0-5 0,0 0-5 16,0 0 0-16,0 0 1 0,-39-10 4 0,18 28 2 15,4 3 2-15,-2 5-1 0,3 1 1 16,0 0-2-16,3-1 0 0,3 0 0 16,2-2-1-16,3-7-1 15,2 1 0-15,2-6 0 0,1 2 1 0,0 4-2 16,0-3 0-16,4 0 2 0,2-4-2 16,4-2 4-16,-1-3-4 0,7-2 0 15,2-4 0-15,5 0-4 0,4-5 5 16,0-6-1-16,-1-1 3 0,-3-3 0 15,-3 0 0-15,-2-4 2 0,-1-1 1 0,-4-1 0 16,0-1 3-16,-3-3 0 0,-4-1 2 16,-1 1 3-16,-2-1 4 0,-3 0 4 15,0 3-1-15,-6 1-1 0,-3 2-6 16,-5 2-6-16,-1 3-2 0,-2 4-2 16,-2 2-1-16,-3 2-1 0,-2 5-1 15,-1 0 0-15,3 2-2 0,1 0-2 16,2 8-1-16,4 0-4 0,5 7 1 15,2 1 0-15,5 3 3 0,3 5 3 16,0 0 1-16,6-2-3 0,8 3 0 0,2-4-3 16,9-1-1-16,2-4-2 0,2-2-5 15,3-1-11-15,-2-5-8 0,-1-1-3 16,-3-3-4-16,-7-3 2 0,0-1-4 16,-8 0-2-16,4 0-7 0,-4 0-18 15,-4 0-74-15</inkml:trace>
  <inkml:trace contextRef="#ctx0" brushRef="#br0" timeOffset="75855.5571">27806 3206 201 0,'0'0'5'16,"0"0"-6"-16,0 0-1 0,0 0-3 15,0 0-5-15,0 0 3 0,0 0-3 0,0 0 4 16,0 0-5-16,70-7 0 0,-67 11 5 16,1 0 1-16,-4 2 5 0,0 0 0 15,-2 3 0-15,-2 2 5 0,-2-5 6 16,-1 0 3-16,4-3 3 0,-5 0 0 16,3-1-1-16,1 0-1 0,-6-2 0 0,4 0 8 15,-1 0 7-15,2 0 11 16,1 0 3-16,0 0-2 0,-1 0-9 15,1 0-9-15,4 0-8 0,-2 0-6 16,2 0-2-16,-1-2-3 0,-2 0 0 0,2 1-2 16,-1-1-4-16,1 1-4 0,1 1-5 15,-2-2-7-15,2 2 0 0,-1-2-2 16,1 2 2-16,0 0 6 0,0 0-3 16,0 0-19-16,1 0-25 0,5 0-31 15,4 5-30-15</inkml:trace>
  <inkml:trace contextRef="#ctx0" brushRef="#br0" timeOffset="76338.8718">28149 3082 400 0,'0'0'46'16,"0"0"-9"-16,0 0-5 0,0 0-11 16,0 0-14-16,0 0-5 0,0 0-1 15,0 0-3-15,0 0-2 0,0 0-4 16,6-40 1-16,-5 40-1 0,1-2 1 15,5 2 1-15,3 0 3 0,3 6 0 0,3 5 2 16,-5 1-1-16,-2-3 2 0,-2 3-3 16,-2-4 3-16,-3 3 0 0,1 1 0 15,-3-1 1-15,0 9 7 0,-1-3-6 16,-6 5 4-16,1-7-6 0,-3-3-2 16,4-3 2-16,-1-2-1 0,0 3 2 15,-1-3 1-15,1 1-2 0,3-5 0 16,-1 4 0-16,1-3-2 0,0-2 2 15,1 3-1-15,2-5-1 0,-1 0 0 16,1 0 0-16,0 1 0 0,0 2 2 0,0-2-1 16,0 0 1-16,0 2-2 0,1 1 4 15,10-1-4-15,6-1-5 0,-7 0-9 16,10-2-16-16,-1 0-28 0,4 0-25 16,5 0-40-16</inkml:trace>
  <inkml:trace contextRef="#ctx0" brushRef="#br0" timeOffset="76930.9261">28473 3219 353 0,'0'0'60'16,"0"0"-6"-16,0 0-15 0,0 0-5 15,0 0-11-15,0 0-5 0,0 0-5 16,0 0-10-16,0 0-5 0,-9-25-6 0,9 23-3 16,0 2 3-16,0 0 11 0,13 2 0 15,3 10 9-15,9 4-6 0,-2 6-4 16,1 0 1-16,0 6-2 0,-3 1 1 16,-2 4-2-16,-5 5 2 0,-3 6-3 15,-4 6 2-15,-7 5 0 0,0 2 0 0,-9-1-1 16,-4-2 2-16,-6-4 0 0,-1-5-6 15,-5-5 4-15,-1-5-5 16,0-3-4-16,-1-5-5 0,0-4-9 16,2-4-20-16,0-7-47 0,7-3-36 0,1-5-104 15</inkml:trace>
  <inkml:trace contextRef="#ctx0" brushRef="#br0" timeOffset="77296.4932">29249 3588 530 0,'0'0'28'16,"0"0"-8"-16,0 0-9 0,0 0-8 15,0 0-4-15,0 0-1 0,0 0-4 16,0 0 1-16,0 0-2 0,0 0 1 15,80-33-1-15,-63 31-4 0,3 0-5 16,-7 2-18-16,9 0-25 0,-1 0-38 0,-7 0-31 16,3 4-55-16</inkml:trace>
  <inkml:trace contextRef="#ctx0" brushRef="#br0" timeOffset="77495.6377">29205 3776 501 0,'0'0'61'0,"0"0"-12"0,0 0-20 15,0 0-14-15,0 0-7 0,0 0-4 16,0 0-3-16,0 0-3 0,86-13-1 16,-58 7-5-16,1-1-2 0,1 2-8 15,3-2-17-15,1 1-31 0,-1-3-52 16,0 2-44-16</inkml:trace>
  <inkml:trace contextRef="#ctx0" brushRef="#br0" timeOffset="77917.158">29891 3489 552 0,'0'0'37'0,"0"0"-11"0,0 0-9 15,0 0-8-15,0 0-8 0,0 0-3 16,0 0-4-16,0 0-1 0,0 0 2 16,0 0 2-16,-78 11-1 0,57 10 2 15,2 4-1-15,2 3 0 0,2 1-1 16,1-1 1-16,3-3-2 0,5 0 2 15,2-8-4-15,3-1 0 0,1 1 1 16,0-7 1-16,1 6 2 0,3-7 1 0,4-3 2 16,-1 0-1-16,6-4 1 0,3-2 0 15,1 0 0-15,4-12 0 0,-1 1 1 16,-3-6 0-16,-2-2 3 0,-2 1 0 16,0-1 2-16,-3-2 0 0,-3-3 2 15,-1 8-1-15,-5-4 6 0,-1 2 1 0,0 4 0 16,0-4-2-16,0 6-6 0,-4 1-6 15,-2 2-4-15,-4 4-8 0,-7-2-10 16,-2 7-21-16,-9 9-77 16,1 10-122-16</inkml:trace>
  <inkml:trace contextRef="#ctx0" brushRef="#br0" timeOffset="79807.2953">21415 4957 475 0,'0'0'35'15,"0"0"-7"-15,0 0-8 0,0 0-6 16,0 0-8-16,0 0-4 0,0 0 0 0,0 0-3 15,0 0-1-15,-2-43-2 0,2 39-1 16,7-2-1-16,-3 5 3 0,7 0-1 16,3 1 1-16,2 0 0 15,3 1 0-15,-3 6 0 0,1 3 0 0,-4 0 0 16,3 1 0-16,-4 1-1 0,-1 1 3 16,1 3 0-16,-5-6-1 0,-1 2-3 15,-2-3-3-15,-2 2 0 0,-1 0 3 16,-1-5-2-16,0 5 2 0,0-6 1 15,0 2-2-15,0-1 6 0,0-6 7 0,0 0 4 16,0 0 6-16,0 0 1 0,0 0 4 16,0 1 2-16,0 1 0 0,0-2-4 15,0 0-5-15,0 0-8 0,-4-9-4 16,-1-8 1-16,1 2-3 0,1-5 0 16,3-1-2-16,0-2-1 0,2-6 1 15,2 3-1-15,2 2 0 0,2 3-1 16,1 2-1-16,1 2-3 0,4 3-2 15,1 3 0-15,-3 3-3 0,4 2 1 16,1 5-5-16,0 1-6 0,6 0-15 0,-4 3-21 16,3 6-30-16,-2 1-36 0,-2 5-59 15</inkml:trace>
  <inkml:trace contextRef="#ctx0" brushRef="#br0" timeOffset="80304.1922">21342 4553 344 0,'0'0'21'0,"0"0"-2"0,0 0-4 0,0 0-8 15,0 0-10-15,0 0-3 0,0 0 1 16,0 0 2-16,0 0 0 0,0 0 1 16,28-16 1-16,-24 16 1 0,5 0-1 15,-5 3 0-15,0-2 1 0,1 3-1 16,-5-4 2-16,0 0 1 0,0 0 3 15,0 5 1-15,0 1 0 0,0-1 2 0,0 1 0 16,0-6 1-16,0 0 6 0,0 0 5 16,0 1 7-16,0 1 4 0,0-2 3 15,0 0-6-15,0 2-5 0,0-2-8 16,0 0-6-16,0 0-4 0,0 0-1 16,0 0-2-16,-2 0 0 0,2 0 0 0,0-2-4 15,0 0-1-15,0 1-6 16,0 0-4-16,0-4-5 0,0 0-1 15,2 2-2-15,0 0-5 0,4 3-5 16,0 0-7-16,7 0-5 0,3 2-5 0,-7 1-16 16,5 6-14-16,-5-3-23 0</inkml:trace>
  <inkml:trace contextRef="#ctx0" brushRef="#br0" timeOffset="80552.196">21746 4516 543 0,'0'0'37'0,"0"0"-5"15,0 0-16-15,0 0-6 0,0 0-8 16,0 0-7-16,0 0-6 0,0 0-10 0,0 0-5 15,0 0-20-15,-15 0-26 0,4 10-9 16,-2 2-13-16,4-1 8 0,0 1 11 16,3-5 5-16,2 3 17 0</inkml:trace>
  <inkml:trace contextRef="#ctx0" brushRef="#br0" timeOffset="80689.0859">21746 4516 177 0,'-84'84'43'0,"80"-85"1"0,1-2-10 16,0-6 9-16,1 4-2 0,1-1-7 15,1 2-8-15,0 4-16 0,-2-2-6 0,2 2-4 16,0-2-8-16,0 1-11 0,0 0-14 16,0-4-25-16,0 2-13 0,3 0-26 15,7 1-42-15</inkml:trace>
  <inkml:trace contextRef="#ctx0" brushRef="#br0" timeOffset="81060.1433">22636 4989 610 0,'0'0'23'0,"0"0"-9"16,0 0-6-16,0 0-7 0,0 0-7 0,0 0-4 15,0 0-1-15,0 0 2 0,0 0 1 16,94-57-8-16,-62 55-7 0,3 2-20 16,-3 0-18-16,-2 0-24 0,-1 0-17 15,-7 0-28-15</inkml:trace>
  <inkml:trace contextRef="#ctx0" brushRef="#br0" timeOffset="81248.7368">22659 5152 357 0,'0'0'68'0,"0"0"-27"0,0 0-12 16,0 0-5-16,0 0-10 0,0 0-4 16,0 0-3-16,0 0-10 0,0 0 0 15,99-13-11-15,-61 11-29 0,1 0-71 16,2 2-141-16</inkml:trace>
  <inkml:trace contextRef="#ctx0" brushRef="#br0" timeOffset="82215.939">24496 4947 550 0,'0'0'41'16,"0"0"-14"-16,0 0-7 0,0 0-9 0,0 0-7 15,0 0 0-15,0 0-1 0,0 0-3 16,-6-81-4-16,6 81-3 0,0-2-4 16,0 2 0-16,0 0 2 0,2 0 2 15,11 0 4-15,3 6 1 0,5 4-1 16,-1 5 1-16,-2 1-2 0,-1 3-1 0,-4 1 0 15,-4 0 1-15,0-1 1 0,-5-4 1 16,-1 1-2-16,-2-6-2 0,-1 1 0 16,0 1 3-16,0-8 2 0,0 3 2 15,0-7 1-15,0 0 1 0,0 0 7 16,0 0 7-16,0 3 1 0,0-2-2 16,0-1-5-16,0 0-5 0,-1-1-1 15,-2-11 1-15,-3-4 1 0,1-2-3 16,0-5 0-16,1 0-3 0,2 1 1 15,2-1-2-15,0-2 0 0,0 2-1 0,3 1 0 16,2 1-2-16,0 6 0 0,2 1-3 16,1 2-2-16,-1 5-3 0,6-4-7 15,2 5-6-15,2 4-4 0,5 0-14 16,2 2-19-16,4 0-29 0,-1 5-21 16,3 1-17-16</inkml:trace>
  <inkml:trace contextRef="#ctx0" brushRef="#br0" timeOffset="82827.5818">25040 4884 478 0,'0'0'50'0,"0"0"-17"0,0 0-14 15,0 0-5-15,0 0-8 0,0 0-2 16,0 0 0-16,0 0-4 0,0 0-4 16,0-13-3-16,0 12-5 0,0 1 1 15,-5 0 2-15,0 4 6 0,-5 9 3 16,-2 5 0-16,0 4-1 0,1-2-3 15,4 1 0-15,-1-2 2 0,5-3-1 0,0 1 5 16,2-7-4-16,1 2 1 0,0 6 0 16,0-7-3-16,3 3 2 0,6-4 0 15,-3-3 2-15,8 0 0 0,2-4 0 16,3-3-1-16,3 0 0 0,1-3 0 16,0-7 2-16,0-3 1 0,-1-3 0 15,2-1 1-15,-2-4 2 0,-5 1 2 16,0-1 3-16,-5-2 1 0,-2-2-1 15,-3 0-2-15,-2-4-1 0,-2 1 3 0,-2 3 2 16,-1 0 4-16,-4 6-3 0,-5 1-2 16,-5 1-3-16,-2 3-4 0,-6 2-3 15,-1 3-1-15,-2 3-1 0,-4 3-1 16,0 1 1-16,2 2-1 0,2 3-3 16,2 5 0-16,4 2 0 0,4 3-1 15,1 1 1-15,3 1-1 0,5-2-5 16,2 4 0-16,4 1-2 0,3 1-1 15,8 4 1-15,8-5 6 0,6 0-5 16,2-5 1-16,3-2-4 0,2-4-3 0,2-1-9 16,-3-2-6-16,3-4-3 0,-4 0-9 15,0 0-3-15,-1 0-12 0,-7 0-24 16,-9 0-57-16</inkml:trace>
  <inkml:trace contextRef="#ctx0" brushRef="#br0" timeOffset="85647.7361">25557 4421 577 0,'0'0'17'0,"0"0"-7"0,0 0 0 16,0 0-3-16,0 0-1 0,0 0-2 15,-23-21-2-15,23 20-2 0,-1-2-4 16,1 3 0-16,0-2-2 0,0-4-2 0,0 2 0 15,0-1 0-15,0-5 0 0,3 8-1 16,0-1 0-16,3-4-3 0,-2 5 1 16,-1-1 2-16,-1 1 2 0,-2 2 1 15,0-1-1-15,0 1 2 0,2 0-3 16,-1-3 2-16,1 3 0 0,-1 0 2 0,1 0-1 16,-1 0 1-16,1 0 0 15,-1 0-2-15,1 0-1 0,-2 0-6 16,0 0-3-16,1 0-2 0,-1 0-5 15,0 0-24-15,0 7-43 0,-3 2-111 0</inkml:trace>
  <inkml:trace contextRef="#ctx0" brushRef="#br0" timeOffset="86610.8896">25597 4377 341 0,'0'0'64'0,"0"0"-19"0,0 0-11 16,0 0-6-16,0 0-3 0,0 0 0 15,0 0-1-15,0 0-2 0,0 0-5 0,0 0-3 16,-25-28-1-16,24 21 0 0,-1 2-4 16,1 2-3-16,1-2-2 0,0 5-1 15,-2-2-1-15,2 2 2 0,0-1-3 16,0-1-1-16,0 1-1 0,0-5-1 16,0 1-3-16,3-4 2 0,7-2-1 15,2 3 0-15,6-3 2 0,3 2 0 16,0 2 1-16,-6 5-1 0,2-1 0 15,-6 3 0-15,-6 0 1 0,7 0-2 16,-8 0 0-16,1 0-1 0,0 0 0 0,-5 0 0 16,2 1 1-16,1 3 0 0,-1 7 2 15,-2 3 1-15,0 3-1 0,-5 2 1 16,-5 2-1-16,-5 1 0 0,-4-1 2 16,-2 2-1-16,-1 0 2 0,0-2-3 15,2-2 1-15,4 1 3 0,0-2-5 0,6-4 6 16,3-2-6-16,0-4 0 0,4-3 0 15,-2 2-3-15,4-3-4 0,-2 0 0 16,2 0 0-16,1-4 2 16,0 0 4-16,0 0 0 0,0 2 2 0,0-1 0 15,0 0 1-15,0 1 1 0,0 0 1 16,0-1 0-16,0 1 0 0,0-1 1 16,0 1-1-16,0 0-1 0,4 2 1 15,-1-1 0-15,1 0 0 0,5 0 0 16,-5-1 0-16,0-1-1 0,1 1 0 0,1-2-1 15,0 0-1-15,5 0 0 0,1 0 0 16,2 0 1-16,6 0-3 0,2 0 1 16,5-2-3-16,-1-1-1 15,-4 0 1-15,1 0-6 0,-7 1-4 0,0-1-7 16,-5 3-9-16,-5-1-11 0,0 1-6 16,-6 0-16-16,0 0-4 0,0 0-6 15,8 0 2-15,-3 0-4 0</inkml:trace>
  <inkml:trace contextRef="#ctx0" brushRef="#br0" timeOffset="87955.7253">24891 4435 158 0,'0'0'9'0,"0"0"-14"0,0 0-3 15,0 0-1-15,0 0 5 0,0 0 0 16,0 0 2-16,84-36 0 0,-66 36-1 16,-2 0 1-16,-4 0-3 0,4 1 0 15,-6 2 1-15,-1 0 1 0,-2 2 2 16,-4-4-1-16,1 3 1 0,-4-4 1 15,0 0 0-15,2 1 3 0,-1 0-2 16,2 2 1-16,0 0 5 0,-3-3 3 0,0 0 7 16,0 0 2-16,0 2 2 0,0-2 3 15,0 2 6-15,0-2 10 0,0 1 0 16,-3 1 2-16,-3-1-9 0,2 1 0 16,-1-1-4-16,5-1 0 0,-1 0-6 15,1 0-9-15,-2 0-8 0,1 1-1 0,0-1-2 16,-1 0-1-16,0 0-1 0,0 0 0 15,1 0 0-15,-1 0-1 0,1 0 0 16,-1 0-1-16,1 0 0 0,-1 0 0 16,1 0-1-16,-1-1-1 0,1 1-2 15,-1-1 0-15,1 1 0 0,-1-2 0 16,1 2-1-16,1-1-8 0,-1 1-1 16,1-2-3-16,-2 2-2 0,2-1 1 15,0 1 1-15,0 0 4 0,0 0 6 16,0 0 6-16,0 0 2 0,0 0-3 0,0 0-3 15,0 0-3-15,0 0-2 0,2 0 1 16,-1 0 2-16,-1 0 4 0,0 3 4 16,0 1 5-16,-3 4 4 15,-7 2 0-15,1-5 2 0,-2 3 1 0,1-4 1 16,0-3 2-16,1 1 0 0,3-2 0 16,1 1 1-16,-1-1 2 0,1 0 2 15,-1 0-2-15,-2-1-1 0,4-2-8 16,-1 0-4-16,2 2-4 0,3 1-4 15,-1-7-3-15,1 3-3 0,0-7-4 0,0-4-4 16,4 3-1-16,5 0 4 0,-1 3 2 16,1 4 5-16,-4 2 1 0,4 0 2 15,-3 3-3-15,0 0 1 0,4 0-2 16,-5 0 2-16,0 0 0 0,3 1 1 16,-5 2 5-16,-1 0-1 0,3 1 1 15,-5 0 0-15,1 1-1 0,1-1 0 16,-1 1 0-16,-1-5 1 0,0 0 0 15,0 4 3-15,0 1 3 0,-3 3 2 16,-1-1 0-16,-3-2 0 0,-1-1 1 0,3-2-2 16,2 1 4-16,3-3 4 0,-2 0 0 15,2 0 0-15,-1 0 3 0,-5 0-6 16,0 0-4-16,0 0-1 0,2 0-4 16,0-3-1-16,1 0-1 0,0 0 0 15,2-1-1-15,1 4-1 0,0-5-2 16,0 0-2-16,0-1-2 0,0-3-3 15,3 6-1-15,0 0 2 0,5-2 1 0,-2 4 4 16,4 1 2-16,1 0 1 16,1 0 0-16,3 0-2 0,-5 4-3 0,4 2 1 15,-6-1-10-15,0 1-9 0,1 5-27 16,-3-4-34-16,-2 1-69 0</inkml:trace>
  <inkml:trace contextRef="#ctx0" brushRef="#br0" timeOffset="98611.204">19300 6433 264 0,'0'0'59'0,"0"0"-11"0,0 0-15 16,0 0-12-16,0 0-9 0,0 0 0 15,0 0-1-15,0 0 1 0,0 0-4 16,-3-24-2-16,3 22-2 0,0 1-1 15,0-1-1-15,-1 0 1 0,1 0-4 0,0 1-1 16,-3 0-3-16,2-1-1 0,-1 2 1 16,-5-1-1-16,-5 1 1 0,-6 0 0 15,-7 0 4-15,0 3-1 0,-1 1 4 16,-1 3-1-16,1-3 3 0,7-1 2 16,2-1 1-16,4 1 2 0,1-3-1 15,-1 1-2-15,-1-1-2 0,-6 1-1 16,8-1-1-16,-8 2-1 0,8-2 1 15,6 0 0-15,0 2 0 0,6-2 3 16,-1 0-1-16,1 0-2 0,-2 0 0 0,0 0 1 16,0 0-5-16,1 0 0 0,0 0-1 15,-1 1-3-15,1-1-2 0,-1 0-3 16,1 0-1-16,-1 0 3 0,1 0 4 16,1 1 4-16,-2 1 3 0,2 6 0 15,0 2 0-15,3 4-1 0,5 3 4 0,3-2-4 16,-1 0 5-16,2 0-4 0,1 0 1 15,0 1-1-15,1 0 0 0,-2 1 1 16,-1-2 0-16,-1 2 0 16,-4-5 0-16,-1 2-2 0,-4 4 2 0,-1 0 0 15,0 6 0-15,-4-2 1 0,-4-1-2 16,-2-1 3-16,2-2-3 0,-3 0 1 16,1-1 0-16,0-4 0 0,3-2 0 15,-2 0-1-15,-1-2-1 0,4-3 0 16,-1 5 0-16,1-4-1 0,3-4-1 0,2 2 0 15,1-5-1-15,-2 0 0 0,2 0-2 16,0 2 1-16,0-1 1 0,0 0 1 16,0 5 0-16,0 2 2 15,8 1-1-15,1 0 1 0,5-4 0 0,3-4-3 16,5-1-2-16,5 0-6 0,1 0-11 16,-2-3-9-16,2-2-15 0,2 0-28 15,-1-5-15-15,3 0-34 0</inkml:trace>
  <inkml:trace contextRef="#ctx0" brushRef="#br0" timeOffset="99171.3476">19553 6686 608 0,'0'0'27'0,"0"0"-9"0,0 0-6 0,0 0-5 15,0 0-5-15,0 0-6 0,0 0-5 0,0 0-5 16,0 0 1-16,0 0 4 0,-20-21 5 15,20 35 8-15,0 4-2 0,0 5-1 16,2-2-2-16,1 0 1 16,2-1-2-16,-2-5 2 0,0 0 0 0,0-3-1 15,-2-1 0-15,2 1-3 0,-1-6 1 16,-1 0 1-16,-1-6 1 0,0 0 3 16,0 0 2-16,0 2 4 0,2-1 2 15,-2 1 1-15,0-2-3 0,0 0-1 16,0 0-4-16,0-13-3 0,-5-6 2 0,-1-7 0 15,2 0-1-15,1-1-1 0,-1-1 0 16,1 1 0-16,0 0 2 16,2 1-2-16,-1 1 1 0,1 2 1 15,-1 4-6-15,-1 2 6 0,3 6-5 0,-1 4 5 16,0-5-1-16,1 6-1 0,0-1 0 16,0 2-4-16,0-1 1 0,0 2-6 15,1-6 1-15,8-2 0 0,4 4 1 16,4 1 0-16,5 1 3 0,1 3-3 15,-1 3-7-15,-5 0-4 0,3 0-9 0,-1 0-16 16,0 2-12-16,8 7-38 0,-5 0-34 16,0 3-87-16</inkml:trace>
  <inkml:trace contextRef="#ctx0" brushRef="#br0" timeOffset="99437.4541">19575 6770 520 0,'0'0'26'0,"0"0"-10"16,0 0-8-16,0 0-5 0,0 0-3 15,0 0-1-15,0 0 0 16,0 0-3-16,0 0-5 0,0 0-3 16,92-25-11-16,-68 22-27 0,2-1-37 0,0 2-40 15,0 0-87-15</inkml:trace>
  <inkml:trace contextRef="#ctx0" brushRef="#br0" timeOffset="104248.03">19996 6847 148 0,'0'0'35'0,"0"0"6"0,0 0-3 15,0 0-2-15,0 0-6 0,0 0-13 16,0 0-4-16,0 0-4 0,0 0-6 16,-23-36-10-16,20 36-6 0,2 0-1 15,-1 0 5-15,-1 0 3 0,-1 12 6 0,-2 8 0 16,0 4 0-16,0 2-1 15,-1-1-2-15,3 0 2 0,-1 0 1 0,1-2-2 16,-2 1 2-16,-1-3 0 16,1 0 1-16,2-6 0 0,0-2-2 0,1-3-1 15,1-6 1-15,1 7-2 0,1-6 4 16,0 5 3-16,3-1 1 0,4-4 2 16,0 1 1-16,6-5-5 0,6-1 0 15,1 0-2-15,5 0 0 0,-4-6 1 16,-2-1 3-16,0-2-1 0,-3-2 7 0,-2-1 1 15,-3-3 3-15,-3 1 7 0,-1-2-2 16,-1-5-1-16,0-1 1 0,-3-5-4 16,-1 1 6-16,-2-1-3 15,0 0-2-15,0-1-2 0,-5 2-7 0,-2 3-3 16,-3 1 2-16,4 7 0 0,-1 2 1 16,2 5 0-16,2 4-3 0,2 1-5 15,1 3-6-15,-2 0-2 0,-2 0 0 16,-6 1 0-16,-1 11 3 0,-7 8 1 15,4 4-2-15,1 4-2 0,4-1-4 0,5 0 0 16,1-1-7-16,3-3 6 0,0 0 1 16,4-3-9-16,5-4 2 0,2-1 0 15,2-5 0-15,3 0 11 0,-4-4 4 16,3-2-3-16,2-3 2 0,1-1-2 16,3 0 1-16,-1-5 4 0,-7 0-6 15,0-1-18-15,-3-4-20 0,1 1-31 16,1-2-44-16</inkml:trace>
  <inkml:trace contextRef="#ctx0" brushRef="#br0" timeOffset="104577.769">20696 6722 504 0,'0'0'25'16,"0"0"-3"-16,0 0-9 0,0 0-6 0,0 0-5 15,0 0-4-15,0 0-5 0,0 0 0 16,0 0 1-16,0 0-1 0,23-30 4 16,-1 26-5-16,2 2-3 15,1 1-16-15,-1 1-15 0,-6 0-38 0,2 0-25 16,-6 0-24-16</inkml:trace>
  <inkml:trace contextRef="#ctx0" brushRef="#br0" timeOffset="104768.4654">20658 6894 288 0,'0'0'58'16,"0"0"-17"-16,0 0-15 0,0 0-9 15,0 0-4-15,0 0-5 0,0 0-4 16,0 0-7-16,0 0-12 0,100-6-44 15,-67 0-62-15,1-2-127 0</inkml:trace>
  <inkml:trace contextRef="#ctx0" brushRef="#br0" timeOffset="106247.0287">21749 6489 278 0,'0'0'57'16,"0"0"-3"-16,0 0-7 0,0 0-18 16,0 0-14-16,0 0-9 0,0 0-5 15,0 0-8-15,0 0-4 0,0 0 1 16,-9-6-2-16,9 6 2 0,-3 0 5 16,0 10 4-16,0 6-1 0,-2 3 4 15,3-5-4-15,-1 3 0 0,2-6-2 16,-1 0 1-16,1 1 0 0,1 1 2 15,0-1-1-15,0-6 0 0,0 5 2 16,0-6 0-16,0 0 0 0,0 2 1 0,0-7-1 16,0 0 0-16,0 0 1 0,0 1 5 15,0 0 4-15,0 1 9 0,0-1 4 16,0 1 6-16,0-2-1 0,0 0-7 16,0 0-7-16,1 0-8 0,2-9-7 15,4-8 1-15,-1-3-1 0,1 0 3 0,1 2-3 16,0-1-6-16,2 2 6 15,-4 3-7-15,1 4 8 0,-2 2 0 0,-4 5-1 16,6-3-5-16,-2 3 0 16,3-3-3-16,3 1 2 0,0 2 2 0,7 2 1 15,-1 1 3-15,6 0-2 0,-4 1-4 16,-2 8-2-16,-4 0 3 16,-2 1-4-16,-5 2 2 0,-1 3-1 0,-2 2 4 15,-2 5 3-15,-1-2-2 0,0 1 2 16,0-7-1-16,-4 1-1 0,-2-1 7 0,3-3 0 15,-1-2-2-15,1-5 1 0,0-1 0 16,2 1 4-16,-1 0 5 0,1 0 6 16,1-4 1-16,0 0-3 0,0 0-3 15,0 0-2-15,-3 0-1 0,-2-4 1 16,1-5 1-16,-2-6-4 0,3 4 1 16,-2-8-4-16,3 1 0 0,2 0-1 15,0-6-1-15,0 3-1 0,2 1-6 16,5 2 3-16,-3 4-5 0,2 3 2 15,0 4 1-15,0 2-1 0,2-1 0 0,4 5 1 16,6-1 2-16,3 2 3 16,8 2-3-16,-2 7-1 0,1 0 2 0,-4 5-5 15,-3 0 6-15,-1 5-7 0,-5-1 1 16,-1 0-3-16,-6 2 0 0,-2 0 2 16,0 1-1-16,-5 0-2 0,-1 1-13 15,0-2-13-15,-1-5-25 0,-2 2-22 16,0-7-30-16</inkml:trace>
  <inkml:trace contextRef="#ctx0" brushRef="#br0" timeOffset="106991.1215">22810 6471 365 0,'0'0'37'0,"0"0"-10"0,0 0-10 0,0 0-7 16,0 0-4-16,0 0-2 15,0 0 2-15,0 0-1 0,0 0-2 0,0 0-1 16,-9-71-3-16,5 62-1 0,1 7 0 16,0-3-2-16,2 2 0 0,1 3 2 15,-6-2-3-15,-5 2 0 0,-4 0 1 16,-5 2 1-16,2 6 2 0,1 1-1 15,7-1-3-15,-3 1 1 0,4 1 2 0,-1 4 0 16,-3 3-1-16,1-1 2 0,1 2 0 16,1 1-5-16,1-3 6 0,3-2-7 15,2 1-1-15,2-4 2 0,1 1-4 16,1 4 0-16,0-5-2 0,0 5 1 16,4-8-4-16,1 0 5 0,1-1 0 15,1-2 0-15,3 0 9 0,-2-4 2 0,3 1 2 16,2-2 6-16,1 0 0 15,-4-2 2-15,6-5 6 0,-6-1-2 16,0-1 3-16,1-1-2 0,-4-3 10 0,0 1 1 16,2-3 0-16,-4 1 1 0,1-2-10 15,-3 6 0-15,-1-2-1 0,1 0 1 16,-2 6-1-16,1-4 0 0,-1 6-3 16,1-1-4-16,0 2-4 0,-2 3-6 15,0-2-3-15,0 2-5 0,0 0-4 16,1-2-1-16,-1 2 3 0,2 0 3 15,1 11 9-15,0 5-3 0,1 4 4 16,2-1-8-16,0 1 0 0,1-9-2 16,-1 3-6-16,1 0-6 0,0-3-6 0,3 1-3 15,-3-4-4-15,1-1 7 0,1-2 0 16,0-3-10-16,3-2-10 0,5 0-3 16,-1 0-2-16,0-2 11 0,-3-7 3 15,0 2 0-15,-1-4-5 0,3-2-10 16</inkml:trace>
  <inkml:trace contextRef="#ctx0" brushRef="#br0" timeOffset="107579.6243">23061 6572 287 0,'0'0'84'0,"0"0"-17"15,0 0-17-15,0 0-10 0,0 0-17 16,0 0-6-16,0 0-5 0,0 0-2 15,0 0-3-15,-12 0-3 0,7-1-1 0,-6 0-3 16,0 1 0-16,-4 2-3 0,-4 6-1 16,4 4 1-16,0 5 1 15,1 2 2-15,0 5 0 0,0 3 2 0,0 0-6 16,0 2 1-16,5 0-4 0,1-2 2 16,2-1-1-16,3 0-1 0,3-4-1 0,0 1-3 15,0-3 0-15,3-7 2 0,4 1-5 16,2-3 0-16,1-4 0 15,1 3 3-15,3-6 7 0,3-4-2 16,-1 0 2-16,8-3-1 0,-2-8 2 0,-2-6 2 16,2-1 3-16,-2-4 0 0,-2-1 6 15,-3 1 2-15,-3-2 4 0,-3 3 5 16,-2 0 2-16,-4 6-1 0,-2-2 5 16,1 5-2-16,-2-2-3 0,0-4-4 15,-5 3-5-15,1 0-5 0,-4 1-1 0,-1 3-1 16,-3 4-1-16,-4-4-2 15,-1 5-2-15,2 1 0 0,1 2-1 0,2 2-1 16,7 1 2-16,-7 0 0 16,5 0-1-16,1 0 1 0,0 0-2 0,2 0 0 15,-1 0-3-15,-4 3 0 0,1 1 2 16,2 4-1-16,1-1 2 0,2 3-1 16,-2 0-5-16,5 2 3 0,0 3-1 15,5-1 3-15,3 2 2 0,6-2 0 16,0-3-1-16,1 0 1 0,2-2-3 0,-1-2-1 15,1 0 2-15,-4-4-3 0,3 1-2 16,-1-1 0-16,-3-1-4 0,-1-1 0 16,1 1-4-16,-6 0-7 15,0-2-11-15,0 1-11 0,-6-1-18 0,4 0-2 16,1 2-17-16,0-1-20 0</inkml:trace>
  <inkml:trace contextRef="#ctx0" brushRef="#br0" timeOffset="108008.1076">23756 6516 448 0,'0'0'47'0,"0"0"-9"0,0 0-14 0,0 0-9 16,0 0-8-16,0 0-3 0,0 0-8 16,0 0 3-16,0 0-3 0,0 0-1 15,-9 0 5-15,9 0-4 0,0 0 1 16,12 0 8-16,9 0-5 0,10-5 1 16,2 1-4-16,3 1-6 0,0-1-9 15,-4 2-14-15,-3 0-15 0,-12 1-18 16,2-1-14-16,-4 2-18 0,-4 0-17 0</inkml:trace>
  <inkml:trace contextRef="#ctx0" brushRef="#br0" timeOffset="108249.4657">23712 6727 484 0,'0'0'73'0,"0"0"-19"16,0 0-18-16,0 0-11 0,0 0-11 16,0 0-3-16,0 0-4 15,0 0-1-15,0 0-2 0,0 0-1 0,64 5-1 16,-28-10-1-16,0 0-2 0,5 1-1 16,-5 1-3-16,-3 2-4 0,-3 1-13 0,-4 0-20 15,-8 0-43-15,1 0-72 16,-6 0-141-16</inkml:trace>
  <inkml:trace contextRef="#ctx0" brushRef="#br0" timeOffset="112279.3073">25150 6292 343 0,'0'0'51'0,"0"0"-12"16,0 0-3-16,0 0-3 0,0 0-12 15,0 0-12-15,0 0-5 0,0 0-8 16,0 0-3-16,-16-59-2 0,16 57 4 0,0 2 1 16,0 0 4-16,0 12 0 0,3 5-2 15,3 4-1-15,-1-2-1 0,-2-3 3 16,0 1 2-16,-2-1 2 0,1-4-2 16,-1 5 0-16,1-7-2 0,-2-7 1 15,1 4 0-15,-1-7 0 0,0 0 1 0,0 0 1 16,0 1 3-16,2 0 1 15,-2 1 4-15,0 0 3 0,1 0 2 16,-1-2 2-16,0 1-5 0,2-1-1 16,-2 0-6-16,1 0-2 0,1-5 2 0,1-6-3 15,-2 3-1-15,2-3-3 0,4-4 1 16,-1 3-2-16,2-4 0 0,4 3 1 16,0 3-2-16,1-1 0 0,-1 5 0 15,0 0-2-15,-3 2 0 0,-4 3 1 16,7 0-1-16,-6 1 0 0,5 0 2 0,0 0 0 15,-4 0-1-15,2 1 2 0,-2 5 1 16,0 0-1-16,-1 1 2 0,0 3 1 16,-3 0-1-16,0 1 2 15,-3-6-2-15,0 7-2 0,0-7 1 0,0 2 1 16,0 2 0-16,0-4 2 0,-2-1 1 16,1 0 2-16,1-4 2 0,0 0 1 15,0 0 3-15,0 2 2 0,0-2-1 16,0 0 2-16,0 2-3 0,0-2-3 15,0 0-5-15,0 0-3 0,0-6-1 0,0-6 1 16,1-6 3-16,5 4-1 0,-1-6-1 16,3 3-1-16,-2 5 0 0,-2 5-2 15,0 0 0-15,0 4 1 0,-1 1-3 16,6-3 2-16,3 5 0 0,8 0 2 16,6 0-1-16,0 3 1 0,-3 2-3 15,2 4 0-15,-2 2-1 0,-2-2-2 16,-4 5-5-16,-3 2-7 0,-5 2-13 15,-7 2-10-15,-2 3-22 0,-2-1-21 16,-14 2-16-16,-2-1-37 0</inkml:trace>
  <inkml:trace contextRef="#ctx0" brushRef="#br0" timeOffset="112852.2666">26196 5903 507 0,'0'0'51'0,"0"0"-14"15,0 0-15-15,0 0-3 0,0 0-8 16,0 0-5-16,0 0-4 0,0 0-4 16,0 0-4-16,0 0 0 0,-35-40 5 15,23 56 0-15,-4 9 7 0,-3 6-5 16,-1 5-1-16,1 4 0 0,-1 2-2 15,3 5 2-15,2 2 0 0,3 1-1 16,1 1 1-16,4-1 0 0,2-1-3 0,1-5 1 16,4-3-5-16,0-4-2 0,0-2 4 15,9-5-6-15,3-1-1 0,5-5-7 16,6-3-6-16,0-4-10 0,8-4-17 16,4-3-14-16,3-6-32 0,4-2-27 15</inkml:trace>
  <inkml:trace contextRef="#ctx0" brushRef="#br0" timeOffset="117035.7259">26367 6279 333 0,'0'0'53'0,"0"0"-19"0,0 0-13 15,0 0-13-15,0 0 0 0,0 0 2 16,0 0-4-16,0 0 0 0,0 0-2 15,0 0-3-15,-6-54-1 0,15 44-1 16,-3 3-1-16,7-2-2 0,-6 6-2 0,2 0 1 16,2 1 1-16,1 2 0 0,5 0-3 15,-2 4 3-15,4 3-1 0,-5 4 0 16,0 2 4-16,0 1-3 0,-4 3-1 16,1-1-2-16,-3-1 2 0,-3-1 2 15,-2-3 2-15,-1 1 2 0,-1 1-2 16,-1-4 2-16,0 4 1 0,0-6 4 0,0 3 3 15,-3-8 1-15,2 3 1 16,1-5 5-16,0 0 5 0,0 0 2 16,0 0-2-16,-2 2-2 0,-3-2-8 0,-3 0 0 15,-1-3-1-15,-2-2-1 0,5-5-1 16,-1-2-4-16,4 2-3 0,1-8 1 16,2 0-2-16,0-2-3 0,5-3 1 15,2 2 0-15,4 3-2 0,0 3-1 16,2 1-3-16,1 3-3 0,2 4-6 0,3-1-6 15,-1 3-17-15,2 1-18 0,0 1-29 16,2 0-24-16,1 1-40 0</inkml:trace>
  <inkml:trace contextRef="#ctx0" brushRef="#br0" timeOffset="118327.9894">27121 6202 106 0,'0'0'38'0,"0"0"-1"0,0 0-5 16,0 0-8-16,0 0-2 0,0 0-1 0,0 0 5 16,0 0 1-16,0 0-3 0,0 0-1 15,-10-50-3-15,10 50-1 0,-2-2-5 16,2 2 1-16,0-1-1 0,-1-1-3 16,1 1 0-16,-2-1-3 0,2 1 0 15,-1-1-5-15,-1 2 0 0,2-1-2 16,-1 1 1-16,1-2-1 0,-2 2 0 15,2-2-1-15,-1 2-1 0,1-1-2 0,-1 1 0 16,1-1-3-16,-2 1 1 16,2 0 2-16,-1 0 1 0,-1 0-2 0,1 0 2 15,-4 0 0-15,-3 9 2 0,-4 4 4 16,-4 6 2-16,3 2-1 0,-2 1 2 16,0 2-5-16,2 0 0 0,-2 0-2 15,5-1 0-15,-1-2-2 0,4 1 1 16,2-10-1-16,2 6 1 0,2-8-4 0,1 1 2 15,0 0-1-15,0-1 0 0,0 0 3 16,6-5 0-16,5 1 1 0,5-1 0 16,7-3-3-16,-1-2-3 15,3 0-1-15,-1-3-3 0,1-5 2 0,-2 1 2 16,-3-4 5-16,0-1 0 0,-2-1 3 16,-2 1 1-16,-2-1 1 0,0-3 5 15,-2 2 3-15,-2-2 1 0,-4 3 4 16,-2-1 1-16,-1-5 0 0,-3 0-1 15,0-5-2-15,0 0-3 0,-3 3 2 0,-4 0-2 16,-3 3-1-16,0 3-1 0,1 5-5 16,-2 0 0-16,3 5 0 0,4 3-2 15,1 0 1-15,-4 1-4 0,-5 1-2 16,-4 0 0-16,-4 4 0 0,4 7-1 16,0 2-1-16,3 4-1 0,2 3-3 0,5-1 1 15,0 2-2-15,5-5 0 0,-1 2 1 16,2 0-1-16,0 0 0 15,3-2-4-15,6-4-1 0,2-5-1 16,5-2-1-16,6 0-7 0,0-5-5 0,2 0 1 16,2-4-1-16,-1 0 4 0,-2-3 0 15,-3 2-19-15,-1-1-17 0,-6 1-30 16,-4 0-77-16</inkml:trace>
  <inkml:trace contextRef="#ctx0" brushRef="#br0" timeOffset="118828.4537">26859 5894 272 0,'0'0'9'16,"0"0"-4"-16,0 0-4 0,0 0-7 15,0 0-4-15,0 0-1 0,0 0-3 16,0 0 1-16,0 0 2 0,0 0 1 15,35-40 1-15,-24 40 1 0,-7 0 0 0,2 3 2 16,-3 0-1-16,0 0 7 0,-1 8 2 16,-2-5 3-16,0 5 1 0,-3 4 1 15,-5-1 0-15,0-2 3 0,-2-2-2 16,2-3 0-16,1-2-2 0,0 2 2 16,1-4 3-16,3 0 2 0,3-3 7 15,0 0 3-15,0 0 2 0,0 0 0 16,-1 0-3-16,-1 0-6 0,2 0-10 15,-1 0-8-15,1 0-4 0,0 0-6 16,0 0 1-16,0-2-1 0,0-2-1 0,3 0 1 16,0 1-3-16,1 1-1 0,2 0-6 15,-2 1-5-15,5-3-11 0,3 4-20 16,0 0-34-16</inkml:trace>
  <inkml:trace contextRef="#ctx0" brushRef="#br0" timeOffset="119236.87">27193 5865 455 0,'0'0'20'0,"0"0"-7"0,0 0-13 16,0 0-1-16,0 0-3 0,0 0-2 16,0 0 1-16,0 0-5 0,0 0 5 15,62-23-4-15,-56 31 1 0,-3 1 1 16,-2 2 3-16,-1-1-3 0,0 5 0 16,0-6 3-16,-5 5 1 0,-3-2 3 15,1-6 6-15,-4 3 2 0,2-2 1 16,0-5 0-16,-1 3 1 0,6-3-1 15,-6-1 1-15,5 1 3 0,1-2 2 0,-2 1-1 16,6-1-2-16,-4 0-4 0,1 0-2 16,0-3-5-16,0 2-3 0,3-7-2 15,0-4 0-15,0 1 1 16,5-5-3-16,0 4-1 0,2 4-5 0,4-4-12 16,-3 9-11-16,5-1-22 0,-1 1-27 15,4 3-20-15,-2 0-39 0</inkml:trace>
  <inkml:trace contextRef="#ctx0" brushRef="#br0" timeOffset="119632.8724">27599 6296 604 0,'0'0'24'0,"0"0"-8"15,0 0-8-15,0 0-7 0,0 0-6 16,0 0-1-16,0 0-2 0,0 0-1 16,0 0 1-16,102-61-5 0,-66 52-5 15,-2 3-11-15,0 1-11 0,-3 0-15 16,0 2-20-16,-2-2-21 0,-2 0-25 15</inkml:trace>
  <inkml:trace contextRef="#ctx0" brushRef="#br0" timeOffset="119915.8542">27725 6074 524 0,'0'0'66'0,"0"0"-19"0,0 0-13 16,0 0-11-16,0 0-5 15,0 0-9-15,0 0-3 0,0 0-3 0,0 0-2 16,-6-27-1-16,6 27-2 0,0-1 0 16,0 1 1-16,0 12 1 0,5 6 0 15,1 9-2-15,1 4 0 0,-5 1-1 0,1 2 0 16,0 4-4-16,-1-4-5 0,-1 0-9 15,1-5-11-15,-1-1-12 0,2-3-21 16,-1-9-43-16,-1-5-45 16,1-5-118-16</inkml:trace>
  <inkml:trace contextRef="#ctx0" brushRef="#br0" timeOffset="120358.8023">28224 6041 599 0,'0'0'11'0,"0"0"-3"0,0 0-2 0,0 0-1 16,0 0 0-16,35-77-7 0,-19 72-3 16,1 3-3-16,6 2 3 0,0 0 2 15,-1 5 0-15,-3 5-1 0,-2 3-2 16,-5 2 0-16,-5 2 0 0,-6 2-1 16,-1 4 1-16,-7 2 1 0,-4 0 2 15,-8 1 5-15,-2 2 3 0,-3-3-2 16,-1 0 0-16,2-5 0 0,7-8-2 15,3-1 4-15,5-6-1 0,5-3 0 16,0 1 1-16,3-3-1 0,0 0-2 0,0 0-4 16,0 0-2-16,0 0-4 0,0 0-1 15,0 0 1-15,1 1 3 0,14-1-2 16,2 1-5-16,2 1-8 0,0 0-16 16,0-2-14-16,-6 1-16 0,8 1-15 15,-2-2-8-15,-1 0-17 0</inkml:trace>
  <inkml:trace contextRef="#ctx0" brushRef="#br0" timeOffset="120751.5594">28622 6141 437 0,'0'0'58'0,"0"0"-3"0,0 0-19 16,0 0-14-16,0 0-13 0,0 0-8 0,0 0-2 15,0 0 1-15,37-82-1 0,-30 79-1 16,-2 1 0-16,7 2-4 0,-1 0 0 16,-1 0 1-16,6 5 0 0,-4 4 3 15,-2 2 1-15,4 4 1 0,-1 0 0 16,-1 2 2-16,-1 0 0 0,-2 0-4 16,-3-6 0-16,-1 6-3 0,-2-8 1 15,-3 4 1-15,0 5-2 0,0-8 0 16,0 8 2-16,-3-9 2 0,-3-1 2 15,1 2 2-15,2-8 4 0,2 3 2 0,1-5 4 16,0 0 1-16,-5 0 0 0,-1-5-4 16,-3-5-4-16,-2-8-2 0,4-1-2 15,3-6 4-15,2 2-2 0,2-1-1 16,5 1-2-16,3 0-2 0,4 2-4 16,4-2-4-16,0 1-5 0,4 4-3 0,-1 5-10 15,-5 4-18-15,2 4-22 16,-1 2-42-16,2 1-31 0</inkml:trace>
  <inkml:trace contextRef="#ctx0" brushRef="#br0" timeOffset="121172.9015">28677 5747 539 0,'0'0'26'0,"0"0"-11"16,0 0-7-16,0 0-7 0,0 0-7 0,0 0-4 15,0 0-2-15,0 0 2 0,0 0-3 16,0 0-8-16,26-37-7 0,-15 37-5 16,-2 3 1-16,-2 4 4 0,-5-5 8 15,1 3 7-15,-3-5 5 0,0 0 8 16,0 0 2-16,0 4 6 0,0 1 7 16,0 1 5-16,0 0 7 0,0-6 2 15,0 0-2-15,0 0 1 0,0 2-9 16,-2-2-2-16,1 0-5 0,-1 0-1 15,1 0-4-15,-1 0-4 0,1 3-8 0,-1-3-13 16,1 0-28-16,1 1-41 0,-2-1-23 16,2 5-53-16</inkml:trace>
  <inkml:trace contextRef="#ctx0" brushRef="#br0" timeOffset="121782.211">29304 5967 656 0,'0'0'25'0,"0"0"-4"0,0 0-6 0,0 0-9 15,0 0-8-15,0 0-4 0,0 0-7 16,0 0 2-16,0 0 4 0,-20 4 3 16,10 17 5-16,-6 11-1 0,3 2-2 15,0 1 0-15,3 1-3 0,1 1 2 16,4-1-1-16,3-4 0 0,2-5 0 0,2-3 0 15,9-5-2-15,-4-7 1 0,6-5 0 16,6-3-3-16,1-4 1 0,9-2-1 16,-3-8 2-16,0-8 1 15,2 0 6-15,-4-3 3 0,1-3 0 0,-5 0 2 16,0-2 3-16,-2 0-2 0,-5 1 4 16,-3-2-2-16,-3 2 0 0,-3-2-2 15,-4 2 0-15,0 2 1 0,-4 2 1 16,-7 4-2-16,-3 2-3 0,-3 3-3 15,-2 3 1-15,-4 3-1 0,0 1 0 0,-1 4-2 16,0 1 1-16,7 0-1 0,1 0-2 16,2 4-1-16,6-1-1 0,-6 6 2 15,5 4-2-15,2 2 4 0,-2 5 1 16,4-7 0-16,3 6-2 0,2-1 2 16,3 0-3-16,9 3 1 0,2-6 1 15,6-3-1-15,5-4-3 0,1-2-6 16,-1-3-5-16,2-3-7 0,-1 0-8 15,-1 0-15-15,-2 0-13 0,-1-1-31 16,-2-4-41-16,-5 2-68 0</inkml:trace>
  <inkml:trace contextRef="#ctx0" brushRef="#br0" timeOffset="122301.7374">29339 5655 438 0,'0'0'31'0,"0"0"-5"0,0 0-10 16,0 0-11-16,0 0-14 0,0 0-10 15,0 0 1-15,0 0 4 0,0 0 8 16,0 0 5-16,-7-21 0 0,7 34 0 16,0-1-4-16,0 0 1 0,-2 5-4 15,1-7 2-15,-3 5 4 0,-4-3 2 16,4-5 3-16,-5 4 1 0,4-4 0 15,2-4 2-15,0-1 4 0,3-2 3 0,-2 0 1 16,2 0 3-16,-1 2 4 0,-1-2-5 16,1 0-1-16,-1 2-2 0,-2-2-3 15,-2 0-2-15,1 0-2 0,-1-5-2 16,4 1-4-16,1-1-3 0,-1-5-3 16,2-2-2-16,2-1-9 0,7-4-3 0,-1 6 2 15,4 2-3-15,-5 6 4 16,-2-1-2-16,1 3-2 0,-1 1 0 15,-1 0 4-15,4 0 0 0,-1 3 0 16,-2 4-4-16,0-1-13 0,-4 4-13 0,1-1-10 16,-2 2-11-16,0 5-10 0</inkml:trace>
  <inkml:trace contextRef="#ctx0" brushRef="#br0" timeOffset="122778.9803">29644 5516 587 0,'0'0'31'0,"0"0"-7"0,0 0-6 15,0 0-7-15,0 0-5 0,0 0-5 16,0 0-3-16,0 0-1 0,0 0 0 16,3-24 2-16,10 24-1 0,6 7 0 15,4 7 0-15,-1 4 2 0,-2 5-2 16,-1 1 4-16,-2 5-4 0,-4 0 4 15,1 3-4-15,-3-1 4 0,-1 2-4 0,-6 3 2 16,-1 1 4-16,-3 3-5 0,-2 4 5 16,-7 1-5-16,-2 2 0 0,-2-2 2 15,-1 0-1-15,-1 0 1 0,0-5-2 16,0 0-1-16,1-3 0 0,0-4 0 16,0-4 1-16,1-4 1 0,1-2 0 0,-2-5-3 15,-1-2 1-15,-3-4 2 0,-2-1 1 16,-2-1-1-16,-1-3-2 15,7-1-11-15,0-2-14 0,7-2-26 16,4-2-62-16,0 2-73 0</inkml:trace>
  <inkml:trace contextRef="#ctx0" brushRef="#br0" timeOffset="136716.5183">4400 10335 30 0,'0'0'13'0,"0"0"-6"0,0 0-7 16,0 0-1-16,0 0 0 0,0 0-2 15,0 0 1-15,0 0 3 0,0 0-1 16,0 0 1-16,42-27 2 0,-32 22 0 16,2-4 0-16,-1-2 0 0,5-5 2 15,-3-2-3-15,0-3 1 0,3-4-2 16,1 0 0-16,1-4-2 0,-1-1-1 15,6 0-2-15,-1-1-1 0,1 1 1 0,-1-1 2 16,-2 1 1-16,0 0-4 0,-1 1 4 16,-4 1-6-16,0-2 4 0,-3 1-1 15,2-3-1-15,-2 0 3 0,-2-3-2 16,0-1 1-16,0-3-2 0,-2 2-1 16,-4-3 1-16</inkml:trace>
  <inkml:trace contextRef="#ctx0" brushRef="#br0" timeOffset="140076.3117">5690 10273 91 0,'0'0'21'16,"0"0"-10"-16,0 0-6 0,0 0-7 15,0 0-5-15,0 0-8 0,0 0-11 16,0 0-16-16</inkml:trace>
  <inkml:trace contextRef="#ctx0" brushRef="#br0" timeOffset="158632.5148">8666 17044 29 0,'0'0'1'0,"0"0"-11"0,0 0-6 15</inkml:trace>
  <inkml:trace contextRef="#ctx0" brushRef="#br0" timeOffset="160199.7122">8176 17009 35 0,'0'0'7'0,"0"0"-4"0,0 0 0 15,0 0-2-15,0 0-1 0,0 0-1 16,0 0-2-16,0 0 2 0,0 0 0 16,0 0 0-16,16-1 0 0,-16 1-2 0,1 0 2 15,-1 0 2-15,0 0 0 0,3 0 3 16,3 0-2-16,-2 0 1 0,6 0 0 16,2 0 1-16,-1 0 1 0,1 1-2 15,1-1-2-15,6 0 1 0,-1 2-1 16,3 3 1-16,-4-5-1 0,-1 1-2 0,4-1 1 15,0 0-1-15,7 2 5 0,-1-2-6 16,1 1 0-16,2 2 0 0,1-1-1 16,4 1 6-16,-1 0-3 15,0-1-2-15,1 1-5 0,0-2 0 0,1 0 4 16,-1 1-1-16,3-2 2 0,-1 0-1 16,0 0 2-16,3 0-2 0,-3 0 5 15,0 0-1-15,-1 0-2 0,-2 0 2 16,-1 0-1-16,-3 0 0 0,1 3 0 15,-2-2 1-15,1 6-1 0,-2-3 3 0,1 1-2 16,-1 1 0-16,-5-2 0 0,4-2-1 16,0 1 3-16,0-3-1 0,1 0 3 15,2 0 0-15,0 0-2 0,0-2 2 16,4-1 2-16,1-3 3 0,-1 0-2 16,0 2 0-16,2 1-2 0,0-2-2 0,-2 2-1 15,2 0 2-15,-2 1 0 16,1 2-2-16,3 0 3 0,-1 0 0 15,0 0-3-15,2 0 1 0,-1 0-2 16,1 0 0-16,-1 0 1 0,1 0 0 0,0-2-2 16,2-1-1-16,2-4 0 0,0 3 0 15,1-2 1-15,-1-2 2 0,0 1-1 16,0 0 2-16,0 1-3 0,1-1 2 16,-2 0 1-16,1 3-2 0,-2-2 2 15,-2 3-2-15,-2-2 2 0,2 3-2 0,1 2 4 16,-2-5-2-16,1 2 0 0,4 0 2 15,1 0-3-15,-2 1 0 16,-2-1 1-16,4 3-1 0,-1 0 2 16,1 0 0-16,2 0-3 0,3 0 0 0,-2 0 0 15,2-1-1-15,0 1 2 0,1-2 1 16,0 1-1-16,3-3 0 0,-1 3 0 16,0-3-2-16,2 1 4 0,2 0 2 15,1-1-1-15,-1 3 2 0,3-5-3 16,0 1 1-16,0-1-3 0,-2 3 0 0,0-3-2 15,-1 0-1-15,-1 1 1 0,-2 0 0 16,0 0 0-16,-3-2 0 0,-1 6 1 16,-2-3-2-16,-4 1 0 15,-1-1 0-15,-5 3 0 0,-4 1 0 0,-3 0-3 16,-5 0 2-16,-5 0-1 0,-3 0-2 16,-4 0 1-16,-1 1 0 0,-1 3-2 15,-5-3 0-15,4 5 3 0,-4-6-2 16,-1 1 3-16,1 3-2 0,-5-4 2 15,0 0-1-15,0 0 0 0,1 3-3 0,1-3 3 16,-1 1 0-16,-1 1 1 0,3-2 2 16,-2 2-3-16,-1-2-7 0,0 0-10 15,2 1-12-15,-2-1-15 0,0 0-17 16,0-1-17-16</inkml:trace>
  <inkml:trace contextRef="#ctx0" brushRef="#br0" timeOffset="161178.8182">14352 17068 116 0,'0'0'27'0,"0"0"-2"15,0 0-3-15,0 0 0 0,0 0-5 16,0 0-4-16,0 0-3 0,0 0-3 0,0 0 5 16,0 0 1-16,-2-8 1 0,1 6 1 15,1 0-1-15,0 1 1 0,0 0-1 16,0-1 2-16,0 1-2 0,0 1-1 16,0-3 1-16,0 1 2 0,0 0-5 15,0 1 1-15,0 1-2 0,0-3-2 0,0 1 1 16,0 1-2-16,0 0-2 0,0 1-1 15,0-3-1-15,4-1 0 16,1 0-1-16,6 1 0 0,7-2 0 16,2 4 1-16,6 1-1 0,-1 0-1 0,2 0 0 15,2 0-1-15,3 0 0 0,3 0 2 16,5-5-2-16,2 2 0 0,5 0-2 16,1-1-1-16,1-3-2 0,1 1 1 15,-3 0 0-15,-3 2 1 0,-3 2 1 16,-3 0 4-16,-3 1-2 0,0 1 0 0,-1-3 0 15,1 2 0-15,1-1 0 0,-3 1-3 16,-1-3 2-16,-3 3-2 0,-4-2-2 16,-1 1-1-16,-1 1 1 15,-1 0 0-15,-6 1 0 0,3 0 2 0,0-3-3 16,-5 1 2-16,6 0 0 0,-8 1-3 16,-6 1 1-16,0 0 1 0,-6 0-1 15,0-3 1-15,0 3 0 0,1 0-1 16,1 0 0-16,0 0-1 0,-2 0 3 15,3 0-3-15,-3 0-2 0,0 0-3 0,0-2-2 16,-11 2-2-16,-1 0-12 0,-7 0-14 16,2 0-20-16,-2 0-17 0,3 0-14 15</inkml:trace>
  <inkml:trace contextRef="#ctx0" brushRef="#br0" timeOffset="161651.6416">14482 17078 274 0,'0'0'56'0,"0"0"-15"15,0 0-8-15,0 0-5 16,0 0-2-16,0 0-7 0,0 0-4 16,0 0-5-16,0 0-3 0,11-35 3 0,11 21 1 15,7 4 1-15,6 0-1 0,5 2-3 16,1-2-4-16,-2 3 0 0,1-3-2 16,-1 3 1-16,-1 1-1 15,-2 1 1-15,-1 3-2 0,1 2-1 0,-3-3 0 16,0 3 0-16,2 0 0 0,1 0 0 0,1 4 0 15,-1 2-1-15,1 0 0 0,-2 0-2 16,1-1 0-16,-1-1 0 0,-2 0-4 16,-1 0 0-16,0-3-2 15,-3 2 2-15,-8-3-1 0,-2 2 2 0,-4-2-1 16,-11 0 2-16,9 0 1 0,-6 0 1 16,-1 0 2-16,0 0-1 0,-6 0 2 15,0 0 0-15,0 0-3 0,1 0-4 16,1 0-5-16,-1 0-7 0,-1 0-18 15,0-2-18-15,0-1-14 0,-13-2-25 0,-6 0-10 16</inkml:trace>
  <inkml:trace contextRef="#ctx0" brushRef="#br0" timeOffset="174572.6961">10264 6613 44 0,'0'0'20'0,"110"-47"-6"16,-47 20-4-16,1-3-6 0,4-2-4 16,0-4-4-16,3-1-5 15,0-4-2-15,1-4-7 0,3-1-6 16,2-3-2-16</inkml:trace>
  <inkml:trace contextRef="#ctx0" brushRef="#br0" timeOffset="174954.1436">10854 6071 43 0,'0'0'-10'0,"0"0"2"0,0 0 7 0,0 0-3 16,0 0-6-16</inkml:trace>
  <inkml:trace contextRef="#ctx0" brushRef="#br0" timeOffset="179435.5151">19608 8066 396 0,'0'0'55'16,"0"0"-9"-16,0 0-12 0,0 0-8 15,0 0-5-15,0 0-5 0,0 0-4 16,0 0-2-16,0 0-4 0,0 0-3 15,-4-40-1-15,4 39-2 0,0 0-3 16,0-1-2-16,0 2-3 0,0-1-1 0,0 1 3 16,0 0 4-16,0 0 0 0,6 7 4 15,2 7-2-15,4 3 0 0,-1 2 0 16,0 1 0-16,-1 3 0 0,1-1 1 16,0 3-2-16,-1-1 1 0,0 2-2 15,0-2 1-15,-3-1 1 0,3-2 0 16,-4-7 0-16,0-1 0 0,-2-5 0 15,-2-4-1-15,1 1 1 0,-3-5 0 16,0 0 4-16,0 0 0 0,1 2 6 16,1-1 1-16,0-1 3 0,0 2 0 0,-1-2-3 15,2 0-3-15,1-11-4 0,2-4-3 16,0-6 0-16,-3 0-1 0,1-3 1 16,0 2 0-16,-2-1 2 0,1 0-1 15,0 1 0-15,0-1-2 0,1 1 1 16,2 0-2-16,-2 2 0 0,2 5 0 0,-2-2 0 15,-1 8 0-15,1-2 0 0,-1 1-1 16,-1 7-4-16,2-5-7 16,-2 4-14-16,5-3-19 0,-3 2-36 15,3 0-52-15,2 2-69 0</inkml:trace>
  <inkml:trace contextRef="#ctx0" brushRef="#br0" timeOffset="179955.6195">20054 8365 468 0,'0'0'52'0,"0"0"-11"0,0 0-14 15,0 0-11-15,0 0-6 0,0 0-6 16,0 0-3-16,0 0-4 0,0 0-2 16,-5 3 0-16,5-3-1 0,0 0 1 15,2 2 0-15,8 0-2 0,3 6 1 16,2 1 1-16,-4 5 1 0,-2 0 1 15,-3-4-1-15,-1 5 1 0,-2-3 1 16,1-1 3-16,-1 7-1 0,-1-7 5 16,-2 1-3-16,1 1 1 0,-1-10-1 0,2 4 2 15,-2-7-1-15,0 0 4 0,0 0 6 16,0 2 4-16,1-1 4 0,-1 0 1 16,0 1-1-16,0-2-5 0,0 2-7 15,-1-2-8-15,-5-5 1 0,-3-7-7 16,1 2 4-16,2-4-1 0,0-1-1 0,0-4-2 15,3-4-2-15,3 1 1 0,0-1 1 16,3 0 0-16,7 1-3 16,1 0-5-16,-1 2-5 0,4 3 1 15,-1 4-10-15,-2 4-17 0,3 3-22 0,0 1-26 16,4 5-27-16,0-1-33 0</inkml:trace>
  <inkml:trace contextRef="#ctx0" brushRef="#br0" timeOffset="180317.4199">20667 8230 588 0,'0'0'29'16,"0"0"-9"-16,0 0-11 0,0 0-8 15,0 0-3-15,0 0-2 0,0 0 0 16,0 0 1-16,0 0-2 0,0 0 0 15,29 0-4-15,-5-3-5 0,-1-2-5 16,1-1-2-16,-1 0-7 0,0 0-2 16,-4 0-6-16,1 1-9 0,-4 1-9 0,-5 0-13 15,-2 0-20-15,-4 3-22 0</inkml:trace>
  <inkml:trace contextRef="#ctx0" brushRef="#br0" timeOffset="180555.3079">20590 8462 598 0,'0'0'50'0,"0"0"-15"16,0 0-14-16,0 0-6 0,0 0-7 15,0 0-5-15,0 0-2 0,0 0-3 16,0 0 1-16,0 0-1 0,49-38 0 15,-28 31-1-15,0 2-2 0,0 0-5 0,-6 2-3 16,3 0-7-16,1 2-13 0,-6 1-17 16,7-3-42-16,-2 1-62 15,-6-1-128-15</inkml:trace>
  <inkml:trace contextRef="#ctx0" brushRef="#br0" timeOffset="183163.8644">21530 8196 260 0,'0'0'45'15,"0"0"-9"-15,0 0-6 0,0 0-4 16,0 0-4-16,0 0-7 0,0 0-7 16,0 0-3-16,0 0-4 0,-3-36 0 15,5 33-1-15,4-4-1 0,-1 0 0 16,5 4 1-16,4 1-2 0,-3 2 2 15,3 0-2-15,4 0 2 0,-4 5 2 16,5 3 0-16,-3-1-1 0,-2 3 3 16,-2 0 1-16,0 2 1 0,-2 1 0 15,-2 2-2-15,-3-5 1 0,-1 4-3 0,-1 2 1 16,-3-4 1-16,0 7-1 0,0-1-1 16,0-5 1-16,-1 5-1 0,-2-7 1 15,-2-1-2-15,2 1 1 0,0-7-1 16,2 1 0-16,1-5 1 0,0 0 4 15,0 0 4-15,0 1 5 0,0 1 5 0,0-2 0 16,-1 1-1-16,1-1-6 0,-3 0-6 16,0-3-2-16,0-9 1 0,-1-3 1 15,1 2-2-15,1-6-2 0,1-1-1 16,-1-1-2-16,2-5 0 0,0 2-1 16,0 0-2-16,0 3 2 0,5 1-2 15,-1 0 1-15,5 3-1 0,-1 2-6 16,4 1-2-16,2 1-4 0,1 3-7 15,2 2-7-15,3 1-8 0,-7 3-24 16,6 3-22-16,-7-1-25 0,4 2-20 0</inkml:trace>
  <inkml:trace contextRef="#ctx0" brushRef="#br0" timeOffset="184088.7397">21558 7767 324 0,'0'0'49'0,"0"0"-8"16,0 0-13-16,0 0-12 0,0 0-8 16,0 0-7-16,0 0-3 15,0 0-4-15,0 0-1 0,4-8-5 16,-4 8-3-16,0 0-2 0,2 0 0 0,-2 0 5 16,1 0 5-16,-1 0 3 0,0 0 3 15,1 0 1-15,-1 0-1 0,0 0 0 16,2 0 3-16,-2 0 1 0,0 0-2 15,0 0 1-15,0 0 0 0,0 0 1 16,0 2 1-16,0 0-2 0,0-1 2 0,0 0-2 16,0 1 2-16,-2 0 0 0,1-1 1 15,0 0-1-15,1-1 1 0,-2 3 0 16,2-3 0-16,-1 1 2 0,1-1-3 16,-2 0 1-16,2 1-2 0,-1-1-1 15,1 0-7-15,0 0-9 0,0 0-8 0,0 0-5 16,0 0 4-16,0-6 7 15,1-1 4-15,5-2 3 0,0 4 1 16,1 0 1-16,-4 3 2 0,1 0 5 16,-4 2-1-16,0-2 0 0,0 2 0 0,2 0-3 15,-1 0 4-15,0 0 1 0,1 0 1 16,-1 0 0-16,1 0 3 0,-1 0 2 16,1 0 3-16,-2 0 2 0,0 0-3 15,1 2-3-15,-1 0-2 0,0-1-1 16,0 3 3-16,-3 1-2 0,0-3 1 0,2 3 1 15,-3-3-3-15,1 1 3 0,0-2-1 16,0 3 1-16,3-4 2 16,-2 0 1-16,2 0-1 0,0 0-1 15,-1 1 0-15,1-1-3 0,-3 0 2 0,3 0-4 16,0 1-1-16,0-1-3 0,0 0-2 16,0 0-3-16,0 0-1 0,0 0 0 15,0 0 3-15,0 0 4 0,3 0 1 16,-2 0 0-16,1 0 0 0,-1 0-3 15,5 0-2-15,0 0-3 0,-2 0 0 0,2 0 0 16,-6 0 5-16,0 0 3 0,0 0 2 16,0 7 2-16,0-3-2 15,-3 4 0-15,-3-1-3 0,-2-1-4 0,0 0-16 16,-2-1-34-16,2-2-39 0,3-1-59 16</inkml:trace>
  <inkml:trace contextRef="#ctx0" brushRef="#br0" timeOffset="189075.499">19809 9582 360 0,'0'0'42'15,"0"0"-8"-15,0 0-8 0,0 0-8 16,0 0-6-16,0 0-2 0,0 0-7 16,0 0-1-16,54-82 0 0,-50 81-4 0,8-3 1 15,4 4 0-15,1 0-1 0,2 4 0 16,-1 5 1-16,-1 5-4 0,0 1 3 16,-3 3 0-16,2 2 1 0,-1 1-3 15,-2 0-2-15,-3 1 2 0,-1-3-1 16,-2-5 1-16,-2 0 3 0,-2-6 0 0,-1-3 2 15,-1 2 1-15,-1-3 2 16,0 2 0-16,0-1 2 0,2 0 4 16,-2-5 7-16,0 0 2 0,0 0 1 15,0 2 1-15,0-2-7 0,0 0-2 0,0 1-4 16,0-1 0-16,-3 0 0 0,-3 0-2 16,-2-5-4-16,-1-5-2 0,3 2-2 15,0-6 0-15,3-2-1 0,3-2-3 16,0-4 0-16,6-2 0 0,3 1 1 15,5 1 2-15,-1 1-3 0,3 3 0 0,0 1-1 16,1 3-1-16,1 4-1 0,-5 2-3 16,1 1 1-16,-5 5-10 0,-2 0-15 15,3 1-23-15,-4 1-39 16,0 0-27-16,1 0-33 0</inkml:trace>
  <inkml:trace contextRef="#ctx0" brushRef="#br0" timeOffset="189389.9013">19832 9207 137 0,'0'0'2'0,"0"0"-12"16,0 0-8-16,0 0-15 0,0 0-22 0</inkml:trace>
  <inkml:trace contextRef="#ctx0" brushRef="#br0" timeOffset="189843.6961">19832 9207 317 0,'11'-65'50'0,"-11"63"-13"0,0 1-9 0,-2 0-11 16,2 0-4-16,-1-1-3 15,1 0-5-15,0 1-3 0,-2 1-4 0,2-2-3 16,0 2 1-16,-1-1-1 0,1 1 2 16,0 0 2-16,-2 0 1 0,2 0 3 15,-1 0-3-15,-1 0 0 0,1 0 1 16,0 0 1-16,-1 0 0 0,2 0 1 15,-1 1 0-15,1 1 2 0,-2-2 3 16,2 1 1-16,-1-1 5 0,1 2 1 0,-2-2 1 16,2 0-1-16,-1 2-1 0,1-2-7 15,0 0-2-15,-2 1-1 0,2-1-2 16,-2 0 2-16,2 0-1 0,0 0-2 16,0 0 1-16,0 0-1 0,0 0 1 15,0 0-3-15,0 0-1 0,0-5 0 0,2 1-1 16,7-3 1-16,-2 2 1 15,2-2 0-15,2 3-1 0,0 1-1 16,-1 1 1-16,-5 1 1 0,6 1 0 16,-5 0-2-16,-2 0-3 0,6 0-8 0,-7 1 0 15,0 3 0-15,-2 3-1 0,-1 3-9 16,-4 6-19-16,-9 1-35 0,-3-1-36 16,-3-4-47-16</inkml:trace>
  <inkml:trace contextRef="#ctx0" brushRef="#br0" timeOffset="190292.5496">20221 9110 507 0,'0'0'43'0,"0"0"-19"0,0 0-11 16,0 0-8-16,0 0-5 0,0 0-4 15,0 0-3-15,0 0 1 16,0 0-1-16,-76 27-2 0,56-17 2 0,7-2-8 16,5-3-2-16,5-1-3 0,0-3-3 15,-1 2 8-15,1 0 2 0,1 0 4 16,2-3 8-16,-2 0 3 0,2 0 8 15,0 1 4-15,-1-1 0 0,1 0-1 16,0 2-5-16,0-2-2 0,0 0-7 0,0 0 1 16,0-2-2-16,0-2 0 0,3-5 1 15,1 2-1-15,-3 2 2 0,3 2 0 16,-2-2 0-16,1 2 0 16,0 1-1-16,0-2-1 0,0 1 2 0,0 2-3 15,-1-3 2-15,3 3-2 0,-5 1-2 16,5 0-2-16,1 0-7 0,4 0-5 15,-1 0-11-15,-3 0-12 0,-1 3-13 16,-2 2-15-16,-1-2-1 0,2 7-12 16,-2-4-9-16</inkml:trace>
  <inkml:trace contextRef="#ctx0" brushRef="#br0" timeOffset="190832.3576">20822 9569 580 0,'0'0'44'15,"0"0"-14"-15,0 0-12 0,0 0-9 16,0 0-7-16,0 0-5 0,0 0 0 15,0 0 0-15,0 0-1 0,0 0-2 16,92-62-4-16,-59 58 0 0,1 1-6 16,-2 0-2-16,-4 0 0 0,0 1-4 0,-8 0-3 15,1 2-8-15,-7 0-22 0,-2-2-34 16,8 2-28-16,-10 0-54 0</inkml:trace>
  <inkml:trace contextRef="#ctx0" brushRef="#br0" timeOffset="191056.2604">20802 9773 564 0,'0'0'51'0,"0"0"-14"0,0 0-12 15,0 0-12-15,0 0-6 0,0 0-5 16,0 0-3-16,0 0 1 0,0 0-2 15,0 0 0-15,14 2 1 0,6-2-8 0,6 0-4 16,3 0-15-16,0-2-8 0,0-2-21 16,0 3-45-16,-2-4-40 0,-1 2-82 15</inkml:trace>
  <inkml:trace contextRef="#ctx0" brushRef="#br0" timeOffset="193052.6919">22628 9221 310 0,'0'0'69'0,"0"0"-15"16,0 0-24-16,0 0-9 0,0 0-5 15,0 0 3-15,0 0 0 0,0 0-2 16,0 0-5-16,11-59-6 0,-11 54-3 15,-1 3-3-15,-2-3-2 0,-4 0-2 16,2 4-3-16,-8-1 0 0,-6 2 3 0,-1 2-1 16,-4 5 2-16,1 6 0 0,4-2 4 15,2 6-4-15,3 1 6 0,0-2-10 16,4 2-3-16,1-1 0 0,1-6-1 16,3 5 7-16,2-7-3 0,0 2-2 15,2 1-3-15,-1-8-5 0,2 7-1 16,0-6 5-16,2 4 6 0,2 0 6 15,5-4 5-15,1-1-2 0,3-4 1 16,6 0 1-16,-2 0 0 0,6-4 2 16,-2-4 1-16,-4-2 4 0,0 0 0 0,-2-4 0 15,1-1 0-15,-2-2 0 0,3-1 3 16,-3-2 1-16,0-1-4 0,-2-2 2 16,-1 1-8-16,-2-3 5 0,0 3 0 15,-2-1 0-15,-2 0-1 0,-2 6-4 16,-1-2 2-16,-2-1-1 0,0 6 3 0,0-7 1 15,0 1-3-15,0 0-2 0,-3 2-4 16,-1 3 0-16,2 6 0 0,1 4-2 16,1 1 0-16,0 4-3 15,0-2-4-15,0 2-1 0,0 0 1 0,0 0 3 16,-3 16 3-16,1 5 1 0,1 8 1 16,0 1-1-16,1-1 1 0,0 1 0 15,0-1 0-15,0-2 0 0,0 1 2 16,4-4-4-16,2 0-1 0,1-2-8 15,0-2-6-15,-3-7-1 0,2 1-6 0,-1-6-8 16,0 2-11-16,0-2-16 0,-4-3-21 16,3 3-10-16,-2-5-23 15</inkml:trace>
  <inkml:trace contextRef="#ctx0" brushRef="#br0" timeOffset="193462.9338">22955 9072 486 0,'0'0'64'15,"0"0"-16"-15,0 0-13 0,0 0-16 16,0 0-8-16,0 0-7 0,0 0-5 15,0 0-2-15,0 0-5 0,0 0 0 16,0-25 2-16,0 25 2 0,5 8 4 16,2 6 1-16,2 6 1 0,0 1-1 0,2 4 1 15,0-3 4-15,-1 3-6 0,1-1 4 16,-1-1-5-16,-1-3 1 0,0-7 0 16,-2-1-1-16,-1-4 0 0,-3-3-3 15,0-2 2-15,-2 0 0 0,2-1 2 16,1 2 4-16,-1-2 3 0,-3-2 4 0,3 0-2 15,1-4-3-15,5-10-1 0,1-7-5 16,2-4 1-16,-1-6-6 16,1-1 2-16,-1-2-5 0,0 1-1 15,0 0-9-15,-1 2-9 0,1 3-17 0,0 2-20 16,-2 3-31-16,-4 10-37 0,0 3-56 16</inkml:trace>
  <inkml:trace contextRef="#ctx0" brushRef="#br0" timeOffset="193915.1355">23242 9226 548 0,'0'0'29'16,"0"0"-17"-16,0 0-6 0,0 0-10 0,0 0 1 16,0 0 4-16,0 0-4 0,0 0 4 15,0 0-3-15,83-16-2 0,-62 25 0 16,0 5-1-16,-4 2-3 0,-1 0-2 16,-3 2-3-16,-3 0 0 0,-4-4 1 15,-3 2 6-15,-2 0 5 0,-1 1-1 16,0 0 5-16,0-3-2 0,-3-3 0 15,-1-2 1-15,1 1 0 0,-1-6 2 16,2 0 4-16,2-4 1 0,-1 0 1 16,1 0 0-16,-6 0-2 0,2 0 0 0,-5 0-3 15,1-4 2-15,2-7-3 0,1 3 2 16,2-5-1-16,0 1-1 0,3-2-2 16,0-6-4-16,0 1 0 0,3-3-1 15,5 0-2-15,2 3-7 0,-2 3 2 16,0 5-4-16,0-1 0 0,1 6-11 15,-2 0-15-15,0 0-20 0,-4 4-35 16,5-3-21-16,-4 1-25 0</inkml:trace>
  <inkml:trace contextRef="#ctx0" brushRef="#br0" timeOffset="194334.3031">22470 9753 528 0,'0'0'48'0,"0"0"-12"0,0 0-15 16,0 0-9-16,0 0-9 0,0 0-1 15,0 0-2-15,81-20 0 0,-47 16 0 16,3 1-1-16,3 1 1 0,8-3-1 16,6 2 0-16,5-2-1 0,6 1-4 0,3-2-9 15,3-1-9-15,-2 2-12 0,-1-1-14 16,0 1-40-16,-5-2-34 0,-6-3-47 16</inkml:trace>
  <inkml:trace contextRef="#ctx0" brushRef="#br0" timeOffset="195082.786">22966 10024 198 0,'0'0'62'0,"0"0"-2"0,0 0-7 16,0 0-5-16,0 0-7 0,0 0-8 15,0 0-4-15,0 0-9 0,-30-84-3 16,24 79-4-16,0-1-5 0,3 2-2 16,-4-2-2-16,3 5-2 0,-1 0-2 15,-5-1 1-15,0 2-1 0,-4 3-1 16,-7 7-1-16,3 1-1 0,2 5 1 15,-1 2-2-15,2 1 2 0,-1 4-2 16,3-1 1-16,3 3-1 0,0-1-3 16,4 1-5-16,3-8-7 0,3 1-8 0,0-3-8 15,0-6-1-15,4 4 7 0,5-2 13 16,0-5 11-16,4-1 9 0,2-5 0 16,2-4 1-16,4-4 0 0,-3-6 3 15,0-3 1-15,-3-1 3 0,-1-3 6 16,-2-1 6-16,-2 0 5 0,-1-1-2 0,-2-1-3 15,-1-1-5-15,1 0-2 16,-1-2 3-16,-2-3-2 0,0 2-5 16,1-1 1-16,-2 1-8 0,0 9 3 15,0 1-2-15,-1 7-1 0,-2 5-1 0,2 0-1 16,-2 6-2-16,0-2-2 0,0 2-5 16,0-2 0-16,0 2 1 0,0 0 1 15,1 0 0-15,3 13 2 0,1 6 4 16,1 9-5-16,0-1 4 0,-2 2-6 15,1 0-1-15,1 0-1 0,-1 1-4 0,1-2-2 16,-2 1-7-16,0 1-6 0,2-7-5 16,-2 2-9-16,1-4-10 0,2-1-5 15,-1-3-22-15,4-2-11 0,-3-4-3 16,3-2 1-16,4-4 19 0</inkml:trace>
  <inkml:trace contextRef="#ctx0" brushRef="#br0" timeOffset="195374.671">23176 10220 31 0,'0'0'50'0,"0"0"4"15,0 0 4-15,0 0 4 0,81-55 0 16,-65 39-9-16,-3-2-9 0,-2-2-8 0,2-2-6 16,-1 1 4-16,-1 0-4 0,-2 2-3 15,-2-3-6-15,-2 1 0 0,-2-2-3 16,-3 1-1-16,0 0-2 0,0-1-11 16,-6 2 3-16,1 5-3 0,0 3 5 15,2 4 0-15,0 4 0 0,1 2-4 16,2 3-1-16,0 0-2 0,0 0-1 15,0 0-3-15,-1-3-3 0,-1 3-3 16,0 0 4-16,-3 10 6 0,1 8-2 16,-2 9 5-16,2 3-5 0,1 2-3 0,0 1 2 15,1 0-3-15,1 1 0 0,1-2-8 16,0 0 0-16,1 0-10 0,5-3-7 16,0-3-10-16,2-6-10 0,1-1-9 15,-1-7 0-15,0-4-7 0,0-4-12 16,3-4-5-16,5-1-14 0</inkml:trace>
  <inkml:trace contextRef="#ctx0" brushRef="#br0" timeOffset="195608.1282">23295 10057 576 0,'0'0'51'0,"0"0"-21"0,0 0-13 15,0 0-11-15,0 0-6 16,0 0-2-16,0 0-3 0,0 0-8 0,0 0-13 16,94-38-26-16,-63 34-44 0,0-1-62 15,2 1-123-15</inkml:trace>
  <inkml:trace contextRef="#ctx0" brushRef="#br0" timeOffset="197468.1096">24308 9411 160 0,'0'0'43'0,"0"0"-8"0,0 0-14 16,0 0-8-16,0 0 2 0,0 0 0 16,0 0 4-16,0 0 5 0,0 0 5 15,-3 2 3-15,16-2-1 0,6 0-6 16,7 0-8-16,0 0-7 0,3-3-2 15,1-5-2-15,2 0-3 0,1 1 0 0,1-2-1 16,0 1-3-16,-2 2 1 16,-9 3-4-16,-1 2-7 0,-9 1-12 15,-3 0-15-15,2 0-8 0,-8 1-9 0,-1 6 0 16,-3 3-4-16,-7 2-5 0,-12 4-28 16</inkml:trace>
  <inkml:trace contextRef="#ctx0" brushRef="#br0" timeOffset="197651.6529">24299 9576 254 0,'0'0'68'0,"0"0"-8"16,0 0-13-16,0 0-11 0,0 0-15 0,0 0-5 16,0 0-5-16,0 0-2 0,0 0-1 15,0 0-1-15,86 9-3 0,-52-9-3 16,3-4-3-16,2-2-12 0,-1 0-26 15,2 1-36-15,-4 1-47 0,-1-1-59 16</inkml:trace>
  <inkml:trace contextRef="#ctx0" brushRef="#br0" timeOffset="198457.5638">25620 9080 356 0,'0'0'59'0,"0"0"-11"0,0 0-10 0,0 0-11 16,0 0-10-16,0 0-5 0,0 0-6 16,0 0-1-16,0 0-3 0,-37-73-1 15,36 70-1-15,1 3-4 0,-7 0-1 16,-3 0 1-16,-6 4-2 0,-7 7 5 16,1 6-4-16,0 0 4 0,3 2-2 15,1-1-1-15,3 2-1 0,2-5-2 16,5 4 3-16,2-7-5 0,1 3-1 15,4-6-12-15,-1-2-8 0,2 3-5 16,0-4-1-16,0 2 13 0,2 0 12 0,-1-5 13 16,2 2 8-16,2-5-1 0,5 0 5 15,6-1-3-15,1-6 3 0,0-2-3 16,-2-6-4-16,2 0 8 0,-2-3-2 16,1 1 7-16,-2-1 6 0,2 1-1 15,-4-1-5-15,2 0-2 0,-4-1-4 16,0-3-4-16,2 2 5 0,-4-1 2 15,-2 1-1-15,-1 5-2 0,-1-2-7 16,-3 7-1-16,-1-4 1 0,0 2-1 16,0 0 3-16,0 1-4 0,-1 1-1 0,-3-1-1 15,1 2-1-15,-2 0 0 0,4 4 1 16,-1 2 0-16,2 3 1 0,-1-2-2 16,1 2-2-16,0-1 0 0,-1-1-2 15,1 1-2-15,-2 1 3 0,2 0-2 16,0 0 2-16,0 1 1 0,0 14-2 15,0 8 0-15,6 6 0 0,0-1 0 0,1-1-2 16,-1 0 2-16,1-1-2 16,0 0-3-16,1-1-4 0,0-2-5 15,-1 2-14-15,-2 1-13 0,-2 0-20 0,-2 1-24 16,-1-3-14-16,-1-1-27 0</inkml:trace>
  <inkml:trace contextRef="#ctx0" brushRef="#br0" timeOffset="198954.8788">25970 8890 568 0,'0'0'45'0,"0"0"-7"16,0 0-11-16,0 0-10 0,0 0-6 15,0 0-3-15,0 0-5 0,0 0-2 16,0 0-4-16,0 0-3 0,-18-41-4 16,18 41 4-16,0 2 3 0,0 14 3 15,0 10 1-15,3 7 1 0,1 2-4 16,2-1 1-16,0-2-3 0,1-2 2 15,0-2-4-15,1-1 2 0,-1-2 0 16,-1-2-6-16,1-4 2 0,-1-4-1 16,-2-2 3-16,-1-3 4 0,-1-6 1 0,0 1 1 15,-2-5 1-15,0 0 1 0,0 0 3 16,2 1 2-16,-1 1 4 0,1-2 2 16,-1 1-3-16,5-1-3 0,3-11-9 15,1-5 4-15,6-7-6 0,-3-2 4 16,1 0 3-16,-2-2-3 0,1-1 1 0,0 0-2 15,-2-3 0-15,1 1 0 0,-2 0 1 16,-1 0 0-16,-5 11-1 0,2-1-4 16,-5 8-2-16,-1 6-4 15,1 0-10-15,-1 6-14 0,0-2-50 0,0 2-41 16,-1 0-30-16,-10 2-50 0</inkml:trace>
  <inkml:trace contextRef="#ctx0" brushRef="#br0" timeOffset="199515.1581">26221 9265 507 0,'0'0'50'15,"0"0"-13"-15,0 0-11 0,0 0-10 0,0 0-8 16,0 0-5-16,0 0-3 15,0 0-3-15,0 0 0 0,0 0-1 16,-10-35 1-16,16 34 0 0,7 1 0 16,3 0-1-16,0 1-5 0,3 6-3 0,-7-2 3 15,-1 4 0-15,-2 1 5 0,-1-3 3 16,-1 4 0-16,-2-2 1 0,-2 0 0 16,-1 2 0-16,-2 1 1 0,0 5 0 15,-1-3 1-15,-3 2 1 0,-2-5 0 16,1-4 0-16,2-4 1 0,-1 2 4 0,4-5 4 15,0 0 3-15,0 0-2 16,0 0-3-16,-1 0-3 0,-2 0 0 0,0-3-4 16,0-6 0-16,2-7-2 15,1 1 0-15,0-6-1 0,6 3 1 0,2 0-1 16,2-1 0-16,0 2-1 0,3-1-1 16,-1 1-2-16,0 2-6 0,0 0 1 15,-1 6-7-15,-2 0-5 0,-1 4-8 16,1 3-13-16,5 2-15 0,5 0-23 15,-2 1-34-15,-2 3-46 0</inkml:trace>
  <inkml:trace contextRef="#ctx0" brushRef="#br0" timeOffset="200011.8865">25462 9666 513 0,'0'0'50'0,"0"0"-11"0,0 0-13 15,0 0-10-15,0 0-8 0,0 0-5 16,0 0-2-16,0 0 0 16,0 0 0-16,9-2 1 0,8 1 3 15,6-2-1-15,15-1 0 0,4-3-1 0,4 0-1 16,6-1-1-16,2 0 0 0,2 2-1 16,2 0-2-16,0 0-4 0,1 2-10 15,2-1-13-15,-2 2-16 0,0 1-7 16,2 0-10-16,0-1-14 0,-2 3-24 15,-1-4-41-15</inkml:trace>
  <inkml:trace contextRef="#ctx0" brushRef="#br0" timeOffset="200774.9362">25887 10061 248 0,'0'0'60'16,"0"0"-10"-16,0 0-10 0,0 0-6 15,0 0-4-15,0 0-4 0,0 0-1 16,0 0-6-16,0 0-6 0,0 0-5 0,-5-81-4 15,-4 75-3-15,1 0 0 0,-6 5 1 16,-5-1-2-16,-2 2 1 16,-7 0 1-16,2 8-1 0,3-1-1 15,0 0-1-15,7 1-2 0,4-2 0 0,5-1-1 16,1 2 1-16,1-1 0 0,0 4 1 16,2 0 0-16,2 1-2 0,1 1-3 15,0-1-1-15,0-1-3 0,0-1 4 16,3-1 4-16,6-3 4 0,5-2 5 15,3-3-2-15,8 0-2 0,-2 0 1 0,0-8 1 16,-1-3-2-16,0 0 2 16,-1-5 1-16,2 1 1 0,-2-3 4 0,2-1 0 15,-2 1 3-15,-2-1 2 16,-2-3 4-16,-2 3 0 0,-4-1 0 0,-3 6 0 16,-4-1-9-16,-1 5 1 0,-3-3-6 15,0 3 2-15,0-3 0 0,0 1 1 16,0 0-3-16,0 0 0 0,-3 0 0 15,0 1-1-15,2 7 1 0,1-1-2 16,0 5-1-16,-2-1-3 0,2 1 0 16,0-2-3-16,0 1-2 0,0 1-1 0,0 0 1 15,0 0 1-15,2 10 4 0,4 10 2 16,1 8 3-16,0-1-5 16,-1 3 4-16,-2-2-5 0,-1 1-5 0,1-3-7 15,-1 0-2-15,2-3-3 0,0 0-10 16,0-8-6-16,-1 0-17 0,-1-4-21 15,0-2-12-15,1 2-13 0,-2-7 2 16,1 7-1-16</inkml:trace>
  <inkml:trace contextRef="#ctx0" brushRef="#br0" timeOffset="201187.0379">26119 9994 488 0,'0'0'63'0,"0"0"-20"15,0 0-18-15,0 0-9 0,0 0-9 0,0 0-3 16,34-77-1-16,-19 72-1 0,1 1-1 16,5 3 0-16,-1 1-2 0,1 3-1 15,-1 5 0-15,-2 4 0 0,0 0 1 16,-1 4-1-16,-3 1-1 0,-3 2 0 15,-1-1-2-15,-3 0 0 0,-2-2 3 0,-4 0 1 16,-1 3 2-16,0-3 1 0,-4 5-2 16,0-6 2-16,-4-4 1 0,1-4-1 15,-1-2 2-15,0 0 2 16,4-4 1-16,-6 0 2 0,6-1 1 0,-5 0 0 16,-2-7-2-16,3 0-1 0,1-7 0 15,2-3-4-15,5-1 0 0,0-6-3 16,0-1 0-16,6 2 0 0,6-2-3 15,1 1-1-15,5 0-3 0,1 1-7 16,4 1-8-16,2 2-9 0,1 8-15 0,0 0-26 16,0 4-33-16,2 5-22 0,-2-1-26 15</inkml:trace>
  <inkml:trace contextRef="#ctx0" brushRef="#br0" timeOffset="202623.644">27802 8871 310 0,'0'0'61'0,"0"0"-12"15,0 0-10-15,0 0-8 0,0 0-4 16,0 0-3-16,0 0-3 16,0 0-2-16,0 0-5 0,-12-63-3 0,11 62-4 15,1-4-2-15,-2-1-3 0,1 0 1 16,1 1-5-16,-4 2 0 0,1 2-1 15,-6 1-1-15,-7 0 1 0,3 0 1 16,-6 9-2-16,2 2 1 0,1 1 1 16,3 3-2-16,-1 0-1 0,3 2 1 0,4-1-1 15,0-2 0-15,4 2-1 0,2 0-2 16,1 1-7-16,1 2-5 0,9-3 0 16,-1-2 1-16,3-4 7 0,-1-2 4 15,1-2 1-15,-4-2 3 0,4-1 1 16,-2 0 3-16,0-3 5 0,1 0 0 0,-2 0 5 15,3-6 5-15,-4-4 4 0,1-3 2 16,-4-2 1-16,-2-5-3 16,-1-2-2-16,0-10-1 0,-1 2-3 15,-1-2 0-15,2 1 1 0,-2 1-1 0,1 1 2 16,2 3-1-16,0 2-5 0,-2 7-1 16,2 1-3-16,-1 5 2 0,-2 5-3 15,1 1 0-15,-1 5-2 0,0-2-5 16,0 2-1-16,0 0-4 0,2 0-1 15,-2 0 3-15,1 0 2 0,2 15 3 0,1 6 2 16,-1 8-2-16,2 3 1 0,-1 1 0 16,-1 0-1-16,0 2-1 15,-1-2-2-15,3 1-4 0,-2-2-2 16,1-3-6-16,1-2-7 0,0-1-7 0,2-5-6 16,1-1-11-16,0-3-17 0,1-7-7 15,0-2-8-15,-2-3-4 0,-4-4 8 16,1 3-10-16</inkml:trace>
  <inkml:trace contextRef="#ctx0" brushRef="#br0" timeOffset="202994.8508">27977 8879 359 0,'0'0'66'0,"0"0"-19"0,0 0-17 16,0 0-19-16,0 0-9 15,0 0-5-15,0 0 1 0,0 0 2 16,0 0 1-16,0 0 0 0,79 25-1 16,-60-7-1-16,-1 2-1 0,0 1-2 0,-3-1 1 15,1 1 1-15,-5-3-1 0,-2-4-2 16,-2 0 0-16,-3-6-1 0,-2-3 3 16,-1 6 4-16,-1-5 3 0,0 3 5 15,0 2 3-15,-3-8 0 0,-3 4 2 16,1-5 4-16,1-1 2 0,-5 1-3 0,-1-2-3 15,-2 0-4-15,-1-8-1 16,3-1 0-16,3 1 2 0,1-7-4 0,3-2-4 16,3-2-2-16,2-7-2 15,6 1-1-15,7-2-1 0,2 4-1 0,3-2-4 16,2 5-6-16,2 2-6 0,1 4-7 16,4 5-6-16,0 5-15 0,3 4-16 15,-2 0-30-15,4 0-28 0,-3 1-56 16</inkml:trace>
  <inkml:trace contextRef="#ctx0" brushRef="#br0" timeOffset="203333.9375">27644 9447 642 0,'0'0'35'15,"0"0"-11"-15,0 0-6 0,0 0-9 16,0 0-4-16,0 0-5 0,0 0-1 15,0 0 0-15,0 0 1 0,94-44 0 16,-52 41-2-16,6 0 0 0,4 0-1 16,3-1-4-16,1 1-2 0,2-2-8 0,0 1-10 15,-3 1-19-15,1-2-21 0,-2-1-46 16,-2 0-53-16,-7-3-61 0</inkml:trace>
  <inkml:trace contextRef="#ctx0" brushRef="#br0" timeOffset="204230.8454">27828 9906 357 0,'0'0'51'0,"0"0"-3"0,0 0-16 0,0 0-4 16,0 0-9-16,25-78-6 0,-24 74 0 15,2-1-2-15,-3 5-3 0,0-6 1 16,0 0-3-16,0-3-3 0,-6 0-1 15,-1 4-3-15,-6 1-1 0,-5 4 0 16,-5 0-1-16,0 7 2 0,-2 6 0 0,1 2-1 16,-1 3 2-16,5 2-3 0,0 1 3 15,4-2-6-15,3 1 1 0,4-5-2 16,2-3-5-16,4-1 2 16,2-6-4-16,1 1-5 0,0-1-9 0,0 1 6 15,0 3 6-15,7-2 10 0,3-4 8 16,8-3 1-16,2 0-2 0,7-6 0 15,-1-5 4-15,-1-2 1 0,-3-2 5 16,-1-3 3-16,-1-1 5 0,-4 1 2 16,0-3-4-16,-1-2 5 0,-3 0-3 0,2-1 4 15,-4-1-2-15,1 2-4 0,-2-4-5 16,0 2-1-16,-2-2-3 0,-3 2-1 16,-2 5-1-16,-2 2-3 0,0 6 1 15,0 0-2-15,0 0-1 0,-2 7 1 16,1 0-2-16,1 5 0 0,-2-1-3 0,2 1 1 15,0 0-3-15,-5 0 2 0,0 12 2 16,-2 6 1-16,-2 10-2 16,1 4 1-16,-1 0-1 0,0 3 2 15,2 1-1-15,0 0 1 0,3 1 3 0,1-1-5 16,0-1 2-16,1-3-6 0,1-3-2 16,1-9-6-16,0-3-13 0,0-8 0 15,1 1-5-15,2 0 4 0,5-6 8 16,6 1-4-16,2-3-3 0,7-2-1 15,0 0 2-15,-1-9 8 0,-2-4 11 0,0-3 4 16,-2 0 7-16,0-4-1 0,0-1 5 16,-2-2 5-16,-1-3 5 0,0 0 5 15,-2-3 0-15,-1 2 4 16,-2 0-2-16,0-1 0 0,-3 3-2 0,-3 2 0 16,1 6-3-16,-4 7-2 0,1-1-3 15,-1 6-4-15,-1-1-4 0,2 2-2 16,-2 4-3-16,0-1-3 0,0 1-1 15,0 0 0-15,1 0 1 0,1 0 0 16,-2 10 1-16,1 8 0 0,-1 5-2 0,0 4 2 16,0 0-1-16,-3 5 1 0,-3 0 2 15,-1 0-6-15,0 0-3 0,-2-3-8 16,5-10-9-16,1 0-5 0,3-7-13 16,0-1-13-16,0-1-36 0,4-4-26 15,9-2-29-15</inkml:trace>
  <inkml:trace contextRef="#ctx0" brushRef="#br0" timeOffset="204448.884">28215 9796 252 0,'0'0'82'0,"0"0"-13"0,0 0-10 15,0 0-17-15,0 0-10 0,0 0-12 16,0 0-6-16,0 0-8 0,0 0-3 16,0 0-5-16,32 7-12 15,-3-10-23-15,0-2-46 0,-1-3-46 0,2 1-67 16</inkml:trace>
  <inkml:trace contextRef="#ctx0" brushRef="#br0" timeOffset="204635.647">28557 9823 579 0,'0'0'7'16,"0"0"-18"-16,0 0-52 0,0 0-125 15,0 0-106-15</inkml:trace>
  <inkml:trace contextRef="#ctx0" brushRef="#br0" timeOffset="207887.9246">28150 8250 216 0,'0'0'48'0,"0"0"-10"0,0 0-5 16,0 0-5-16,0 0-8 0,0 0 0 0,0 0-3 16,0 0 2-16,0 0 4 0,11-43 1 15,-11 43 1-15,0-1-6 0,0 1-4 16,0-2-5-16,1 1-4 0,-1-1-2 15,0 1-1-15,0-1-2 0,0 2-1 16,0-2-2-16,0 2 0 0,0 0 4 0,0 0-2 16,0 0 3-16,3 4 0 0,1 4-2 15,2 6 2-15,-2-5-1 16,4 5 1-16,-1-2 1 0,0-4-1 16,0 4-1-16,-1-4 1 0,0-3-2 0,2 3-1 15,-5-5 1-15,0 2 0 0,0-4 0 16,0 2 2-16,0 0 0 0,0 1 4 15,-3-4 0-15,0 0 2 0,6 0 1 16,4 0-4-16,4-8-2 0,6-4-2 16,-4-2 0-16,2 1-2 0,-4-4 1 0,0 2 0 15,0-3-1-15,0-1 0 0,1-2 0 16,0-1-2-16,3 2 0 0,2-2-4 16,1 1-3-16,3 0-10 0,2-1-6 15,1 4-6-15,2 1-9 0,-1 4-4 16,-2 4-18-16,-10 3-18 0,-5 1-20 0,-7 5-29 15</inkml:trace>
  <inkml:trace contextRef="#ctx0" brushRef="#br0" timeOffset="208330.7582">28078 8353 481 0,'0'0'51'0,"0"0"-15"15,0 0-13-15,0 0-12 0,0 0-5 16,0 0-6-16,0 0-5 0,0 0 0 0,0 0-3 16,0 0 3-16,-7-13 2 0,7 13 3 15,0 9 5-15,4 4-3 0,2 5 0 16,0-1-1-16,0-2 1 0,-2-3-1 16,4 1 3-16,-2-1-1 0,0-5-1 15,4 4 2-15,2-4-1 0,-5-2 2 16,6 1 1-16,4-4 0 0,1-2-1 15,6 0-3-15,-1 0 0 0,0-6-2 16,-1-4 1-16,4-2 0 0,3-1 0 16,3-6-2-16,4-1-2 0,2-2-4 0,1-3-6 15,-2 2-12-15,1-4-23 0,-1 0-48 16,-3 0-49-16,-7-1-127 0</inkml:trace>
  <inkml:trace contextRef="#ctx0" brushRef="#br0" timeOffset="209343.6473">25281 10701 410 0,'0'0'60'0,"0"0"-11"16,0 0-14-16,0 0-9 0,0 0-9 15,0 0-6-15,0 0-5 0,0 0-4 16,0 0-4-16,-14-10 2 0,14 10 2 0,0 0 2 16,0 0 1-16,4 7-1 0,2 5-1 15,-2-3-2-15,4 3 1 0,-4-4 2 16,2 0-2-16,1 0 2 0,-1-1 0 16,-1 0-2-16,-2-3 0 0,3 2 0 15,0-4-1-15,1 3 0 0,2 0 2 16,3-4 1-16,6-1-2 0,1 0 1 15,6-3-2-15,4-10 0 0,1-1 1 16,7-6-2-16,4-3 0 0,2-3 0 16,4 1 0-16,-2-2-2 0,-2 1 0 0,-7 2-4 15,-4 2-10-15,-6 4-6 0,-12 6-12 16,-4 6-18-16,-5 2-31 0,-5 4-37 16,-2 0-49-16</inkml:trace>
  <inkml:trace contextRef="#ctx0" brushRef="#br0" timeOffset="209737.8506">25193 10799 451 0,'0'0'49'0,"0"0"-5"15,0 0-12-15,0 0-12 0,0 0-10 16,0 0-8-16,0 0-4 0,0 0-4 0,0 0 2 16,0 0 2-16,0-14 3 0,0 14 3 15,2 12 3-15,5 8-1 0,1 4-1 16,0 2-1-16,-1-2-1 0,0 0 0 15,3 0 1-15,-1-1-1 0,1-2 0 16,3-1-1-16,-1-3-1 0,-1-4-1 0,-1-3 0 16,2-5 0-16,5 0 1 0,2-5-2 15,12 0-3-15,5-6-7 0,7-9-5 16,5-6-5-16,8-5-6 0,2-5-8 16,1 0-13-16,-2-3-28 0,-6 2-35 15,-6-1-70-15</inkml:trace>
  <inkml:trace contextRef="#ctx0" brushRef="#br0" timeOffset="225538.7341">28898 9282 216 0,'0'0'63'0,"0"0"-2"0,0 0-5 15,0 0-9-15,0 0-9 0,0 0-6 16,0 0-8-16,0 0-2 16,0 0-5-16,0 0-3 0,-1-11-5 15,-1 11-2-15,2-2-3 0,0 2-3 0,0 0 0 16,0 0 1-16,0 0 0 0,6 0 1 16,7 0 0-16,4 0 0 0,3 2-1 15,5 1-2-15,-1-3 1 0,-2 0-4 16,3 0-5-16,-2 0-8 0,1 0-9 15,-7 0-10-15,3 0-17 0,-9 0-25 0,-5 0-32 16,3 0-21-16,-9 0-18 16</inkml:trace>
  <inkml:trace contextRef="#ctx0" brushRef="#br0" timeOffset="225737.329">28836 9494 427 0,'0'0'74'0,"0"0"-18"16,0 0-16-16,0 0-10 0,0 0-11 0,0 0-5 16,0 0-5-16,0 0-3 0,0 0-2 15,0 0-2-15,4 6-1 0,9-6-1 16,5 0-3-16,2-5-2 0,6 2-11 16,1-2-15-16,2-1-25 0,1 1-44 15,-1-1-49-15,0-1-62 0</inkml:trace>
  <inkml:trace contextRef="#ctx0" brushRef="#br0" timeOffset="226334.8656">29593 8974 509 0,'0'0'46'15,"0"0"-9"-15,0 0-7 0,0 0-7 16,0 0-10-16,0 0-4 0,0 0-5 15,0 0-4-15,0 0 0 0,-8-58-3 0,8 56 0 16,0 2 2-16,0 0 1 0,0 0 1 16,0 12 1-16,4 5-1 15,3 5-2-15,-1-2 0 0,0-2 0 16,1 1-1-16,0 2 2 0,2 1 0 0,-2-1 1 16,3 0-1-16,-2 1 0 0,-1-3 3 15,0 0-3-15,-1-4 3 0,0-2-4 16,-3-3 0-16,-2-1 0 0,2-1-1 15,-2-3 1-15,1 0 0 0,-2-2 1 16,1 1 0-16,1 1 2 0,-1 0-2 0,-1-5 1 16,0 0 0-16,0 0 0 0,0 1 1 15,2 0 0-15,-2-1 1 0,0 2 1 16,1-2 1-16,-1 2 0 0,2-2 1 16,-2 0-1-16,1 1 0 0,-1-1-1 15,4 0-3-15,2-6-1 0,3-7-4 0,1-7 3 16,4-3-6-16,-1-2 4 15,2 1-2-15,-2 0 4 0,0-2 3 16,-2 0-3-16,0-1 1 0,0 1-2 16,-4-1 1-16,1 3-2 0,-4 5-3 0,-1 9-5 15,-2 5-16-15,-1 5-23 0,0-1-35 16,0 1-39-16,-4 3-31 0,-8 9-57 16</inkml:trace>
  <inkml:trace contextRef="#ctx0" brushRef="#br0" timeOffset="226887.8281">29848 9343 573 0,'0'0'43'0,"0"0"-13"15,0 0-11-15,0 0-6 16,0 0-6-16,0 0-5 0,0 0-2 0,0 0-2 16,0 0 1-16,-1-46-1 0,8 42 1 15,0 4 1-15,5 0-1 0,5 0-2 16,-3 1 2-16,6 6-1 0,-3 4 0 15,-3 1 2-15,-1 1-4 0,-3 1 0 16,0 3 0-16,-3 0-1 0,-1 1 2 0,0 1 2 16,0 2-2-16,-3-6 2 0,-2-1 1 15,1-1-1-15,-2-1 1 0,1 1 0 16,-1-3 0-16,0 2 2 16,0-1-1-16,0 0 1 0,0-7 1 0,0 0 0 15,-3-1 0-15,2 1 0 0,-2-1-1 16,0 1 2-16,3-4-1 0,-1 0 0 15,-2 0 0-15,-5-2-1 0,3-5-1 16,-4-5 1-16,2-1 1 0,4 2-1 16,0-7 3-16,2 0-4 0,1-1 2 0,0-5-2 15,1 0-1-15,3 1-1 0,5 1-1 16,1 2 0-16,2 0 0 0,3-1-2 16,2 4-1-16,1 1-4 0,4 3-6 15,-3 2-4-15,4 2-11 0,-6 4-10 16,-1 4-24-16,3 1-28 0,-6 0-41 0,3 3-55 15</inkml:trace>
  <inkml:trace contextRef="#ctx0" brushRef="#br0" timeOffset="228047.5361">30980 8757 363 0,'0'0'57'0,"0"0"-15"0,0 0-13 16,0 0-7-16,0 0-7 0,0 0-5 16,0 0-2-16,0 0-2 0,0 0-2 15,-14-42-3-15,13 41-2 0,1 0-1 16,-2 1 1-16,1-2-1 0,-8 2 1 15,-4 0-1-15,-7 4 2 0,-5 6-1 16,6 0 0-16,-1 2 0 0,3 2 0 0,1 0 1 16,0 3 0-16,1-1 0 0,1 1 1 15,4 1-2-15,2-5-2 0,3 0 0 16,2-3 0-16,0 1-2 0,2 0 3 16,1-2-2-16,0 2-1 0,0-1 3 15,5 2 1-15,-1-4-1 0,5 2-1 16,-1-3-2-16,1-3 1 0,2 0 2 15,-1-2 4-15,3 0-1 0,-2-2 0 16,8 0 1-16,-1 0 1 0,3-2 1 16,-3-4 0-16,-1-3 2 0,-4 0 1 0,0-3 3 15,-1-2 3-15,-1-3 1 0,-1-2 0 16,1-4 1-16,0-2 0 0,-2 0 1 16,-1-2-4-16,2 1 1 0,-4-1-2 15,0-1-1-15,-2 4 0 0,-1 0 1 16,0-1-5-16,-1 9 0 0,-1-2-1 0,-1 7 0 15,2-1-1-15,-1 0 0 0,-1 7-1 16,3 1-2-16,-3 4-1 0,0 0-2 16,0-2-2-16,0 2-2 0,1 0 1 15,-1 0 2-15,0 0 0 0,2 12 2 16,-1 8 0-16,-1 5-1 0,1 5 2 16,-1-3-1-16,0 5 1 0,0 3-1 15,0-2-1-15,0 2-2 0,0 0-4 16,0-1-5-16,0 0-8 0,0-5-6 15,0-3-3-15,2-3 3 0,-1-8 0 0,2 0-4 16,0-6-20-16,-1-5-32 0,1 5-27 16,-2-4-26-16</inkml:trace>
  <inkml:trace contextRef="#ctx0" brushRef="#br0" timeOffset="228527.1763">31271 8734 513 0,'0'0'42'15,"0"0"-5"-15,0 0-7 0,0 0-9 0,0 0-7 16,0 0-2-16,0 0-9 15,0 0-1-15,0 0-3 0,0 0-3 16,10-31-1-16,-10 31 1 0,1 0-1 16,1 0 5-16,2 8 1 0,2 7 4 0,0 4-5 15,1-1 3-15,-3 1-2 0,1 1-1 16,-1 0 1-16,-1 2 0 0,0 1-2 16,1 2 1-16,-2-3 0 0,1 3-1 15,-1-8 1-15,0-1 0 0,-1-5-1 16,2-1 1-16,0 1 0 0,-1-7 0 0,-1 3-1 15,-1-7 2-15,0 0 1 0,0 0 1 16,1 1 2-16,1 1 0 16,-1-2 0-16,4 0-1 0,5-6-2 15,1-8-1-15,3-8 1 0,1-1-2 0,0-4 1 16,-1-1-1-16,1-1 1 0,-1 0-2 16,-1 0 2-16,1 0-2 0,-2 4 1 15,0 0-1-15,1 6 1 0,-4 5-3 16,-4 5-2-16,-2 6-6 0,-3 3-21 15,0-2-41-15,0 2-47 0,0-1-31 0,0 1-72 16</inkml:trace>
  <inkml:trace contextRef="#ctx0" brushRef="#br0" timeOffset="229216.5631">31586 9119 531 0,'0'0'45'0,"0"0"-11"16,0 0-9-16,0 0-5 0,0 0-4 16,0 0-6-16,0 0-5 15,0 0-2-15,0 0-2 0,-14-56-1 0,14 56-1 16,0-1-1-16,0 1-1 0,0-2 0 16,0 0-1-16,0 2 2 0,3 0 1 15,8 0-1-15,-2 0 1 0,4 4 0 16,-2 6-1-16,-2 1 0 0,-2 1-1 15,-1 0 0-15,0-2 0 0,-5-2 0 0,1 2 1 16,-2 0 1-16,0 1 4 0,0 1-3 16,0-1 6-16,0-1-6 0,0 1 0 15,0-6 3-15,0 0 0 0,0-5 0 16,-2 0 1-16,2 0 2 0,-1 1 0 16,-1 0 0-16,0-1 1 0,-3 0-1 15,1 0 0-15,-2-5-2 0,0-1-6 16,3-5 3-16,0-5-4 0,3-1 2 15,0-3 1-15,6 0-3 0,5 0 1 16,1 0-1-16,4 0-1 0,3-1 0 0,-1 3-5 16,3 0 0-16,1 1-8 0,-2 3-4 15,2 3-4-15,-6 4-11 0,-2 5-17 16,-4 2-21-16,-5 0-24 0,6 0-32 16,-6 0-85-16</inkml:trace>
  <inkml:trace contextRef="#ctx0" brushRef="#br0" timeOffset="229655.7872">30879 9522 577 0,'0'0'42'0,"0"0"-9"16,0 0-9-16,0 0-9 15,0 0-7-15,0 0-5 0,0 0-2 0,0 0-1 16,0 0 1-16,0 0-1 0,98-54 1 16,-60 53-1-16,0 1-2 0,3 0 0 15,0 0-2-15,1 0 0 0,1 0 1 16,1 0-5-16,2 0-9 0,-1 0-12 15,1 0-16-15,-3 0-18 0,-2 0-31 16,-1 0-30-16,-3-3-62 0</inkml:trace>
  <inkml:trace contextRef="#ctx0" brushRef="#br0" timeOffset="230563.243">31144 9892 151 0,'0'0'60'0,"0"0"-4"0,0 0-8 15,0 0-6-15,0 0-2 16,0 0-5-16,0 0 2 0,0 0-11 0,0 0-1 16,26-42-5-16,-26 40-4 0,0-4 0 15,0 0 0-15,0 1-2 0,-3-2 0 16,0 4-3-16,0 0-3 0,0 0-3 15,-1-1-2-15,-2 3-1 0,2-1-1 16,1 1-1-16,-3 0 0 0,0 1 0 0,-5 0 0 16,1 0 0-16,-1 1 1 0,-4 5 3 15,1 4-5-15,-3 2 5 0,4-2-4 16,-1 2 0-16,1 0 0 0,-2 2 0 16,1 0-1-16,2 1 1 0,-1 1 0 15,4-7-1-15,4 4 2 0,0-5-3 0,4-3 0 16,-3 6-2-16,4-5-1 15,-2-1 1-15,2 5 1 0,0-5 3 16,6 1 3-16,5 3 0 0,4-5-2 16,7 0 1-16,-2-4-3 0,0 0 1 0,-1-2 2 15,0-4 0-15,-3-2-2 0,1 0 1 16,-1-5 0-16,1 1 0 0,-4-2 2 16,2-1-1-16,-2-2-1 0,0-5-1 15,-2-2 0-15,0-2-3 0,1-2 3 16,-1-2 1-16,-3 5 0 0,-2 5 6 0,0 0 0 15,-3 9 2-15,-3 5 1 0,0-6-3 16,0 7 1-16,0 0-4 16,0 1-1-16,0 4-3 0,0-1-2 15,0 1 0-15,0 0 0 0,0 0 0 0,0 0 1 16,-3 10-4-16,0 9 5 0,-1 3 0 16,2 4-1-16,2 1 5 0,-1 3-4 15,1 0 4-15,-2 0-4 0,1 0-1 16,-1 1 0-16,1-2-3 0,1-2-2 15,0-3-4-15,0-6-5 0,0-2-10 0,3-1-22 16,3-3-8-16,2 0-15 0,4-6-13 16,5-3-3-16,2-3-9 0,9-3 6 15,-3-6 12-15</inkml:trace>
  <inkml:trace contextRef="#ctx0" brushRef="#br0" timeOffset="230923.2964">31465 10018 7 0,'0'0'62'0,"0"0"14"15,0 0 0-15,0 0-4 0,0 0-10 16,0 0-7-16,0 0-10 0,0 0-7 15,0 0-7-15,42-68-9 0,-39 57-3 16,0 1-3-16,-1-2 0 0,1 1 3 0,1-2-2 16,-1-5-7-16,0 8 2 0,0-8-7 15,0 1-2-15,-1 5 0 0,2-6-2 16,-1-1 3-16,-2 9-1 0,4-8 1 16,-4 8 0-16,2 4-1 0,-2 2 0 15,-1 4 0-15,0-2 0 0,0 2 0 0,0-2-1 16,2 1-3-16,-2-1 0 15,0 1-1-15,0 0 1 0,1-1 0 16,-1 2 1-16,0-1 0 0,0 1 0 16,0 0 0-16,0 0 2 0,-7 5 1 0,0 8 0 15,1-3-2-15,0 4 0 0,2 1-2 16,1 2 2-16,-3 6 4 0,5-2-4 16,-1-2 4-16,1-2-6 0,0 0 0 15,1-6-1-15,0 3 0 0,0-1-3 16,0-1-1-16,0 2-5 0,4-3-3 0,3 0-10 15,-1-3-8-15,1 1-10 0,2-1-16 16,4 1-15-16,-6-4-27 16,0-1-21-16,1-4-63 0</inkml:trace>
  <inkml:trace contextRef="#ctx0" brushRef="#br0" timeOffset="232030.2136">31382 9873 57 0,'0'0'17'0,"0"0"-4"0,0 0-3 16,0 0-2-16,0 0-3 0,0 0-2 15,0 0-4-15,0 0-3 0,0 0-3 16,0-8-3-16,0 8 1 0,0 0 1 15,0 0 3-15,0 0 0 0,0 0-6 0,0 0-17 16</inkml:trace>
  <inkml:trace contextRef="#ctx0" brushRef="#br0" timeOffset="232963.9651">31382 9873 176 0,'-47'-13'39'0,"47"11"-12"0,0 2-5 15,-2-1-13-15,1 0 0 0,-1 1-7 16,2-1-1-16,-1-1 2 0,1 2 0 16,-2-2 4-16,2 2-3 0,-1-1 1 15,1 1-2-15,-1-2 9 0,1 2 6 16,0-1 5-16,-2 1 2 0,2-2-2 15,0 2-9-15,0 0 6 0,-1-2-10 16,1 2-2-16,0-1 6 0,-2-1-1 16,2 2-1-16,0-1 3 0,0 1-6 0,0-2 1 15,0 2-2-15,0-1-1 0,0 1-1 16,0-1-2-16,0 1-3 0,0-2 1 16,3 0-1-16,1-1 3 0,1 3-2 15,0-3 0-15,-5 3 0 0,5 0-1 16,1 0 0-16,4 0 2 0,0 0-1 0,-3 5 3 15,0 0 4-15,1 2-5 0,1 6 5 16,-1-2-6-16,1 5 0 0,-4-5 0 16,1 1 0-16,0-5-1 15,0 0-1-15,-2 3-1 0,2-4 1 0,0 1 1 16,-3-4-2-16,4 5 4 16,-4-5-1-16,-1-1 1 0,4 7-1 0,-3-7-1 15,0 2-1-15,2-2 0 0,-4 2 1 16,3-1-1-16,-1 0 2 0,0 4-1 15,-2-2 1-15,-1-1-1 0,0 8 0 0,0-6-2 16,0 5 0-16,0 1 1 0,0-7-1 16,0 1 0-16,0-6 0 0,0 0-1 15,0 5 1-15,0 0 0 16,0 1 0-16,0 1 0 0,0-7 1 0,0 0-1 16,0 0 0-16,0 2 0 0,0-1 0 15,0 1 0-15,0-1 2 0,0 0-2 16,0 6 0-16,0 0 0 0,0 1 0 15,0-2 0-15,-1-4 0 0,-1 3 0 16,1-2 1-16,-1 2-1 0,2-5 0 0,-1 0 0 16,1 0 0-16,0 2 0 0,0-2 1 15,-1 1 1-15,1-1-1 0,0 2 1 16,-3-2 0-16,3 1 1 0,0-1 0 16,0 0-1-16,-1 1 1 0,1-1-2 15,0 0-1-15,-2-1 1 0,2-7-1 16,0-4 0-16,0-8 0 0,0 1-1 15,0-5 1-15,6 3 1 0,-2-1 0 16,2 2-1-16,0 2 1 0,-2 5 0 16,0-3 0-16,1 1 0 0,2-1 2 0,0-5-3 15,0 3-5-15,1 2 3 0,-1 2-3 16,-1 3 5-16,-4 2 0 0,0 5 1 16,2-4-1-16,-2 4-1 0,-1-1-1 15,2-3-1-15,0 4-1 0,3-6 0 16,-1 3-1-16,3 1-1 0,4-3 0 0,-3 4 0 15,3-1-2-15,-3 2 0 0,-4 2-1 16,6-1 0-16,-6 3 0 16,0-1 2-16,6 1 0 0,-5 0-2 15,4 0-2-15,1 1-10 0,-3 4-12 0,-1 1-22 16,-4-3-28-16,3 6-28 0,-3-3-47 16</inkml:trace>
  <inkml:trace contextRef="#ctx0" brushRef="#br0" timeOffset="239170.7548">19082 11542 382 0,'0'0'50'0,"0"0"-14"0,0 0-11 0,0 0-2 16,0 0-3-16,0 0-1 0,0 0 0 16,0 0-4-16,0 0-6 0,0-30-5 15,1 25-3-15,1-1-1 16,5-1 1-16,5 0 3 0,5 3-3 0,4 1-3 16,2 1-1-16,1 2 0 0,0 0 1 15,4 0 0-15,-1 0-1 0,2 0-10 16,-2 2-1-16,-1 3-8 0,-9-3-3 15,-3 3-4-15,-2-3-3 0,-5 5-13 16,0-1-6-16,-4-3-9 0,-3 8-6 0,0 1-5 16,-13 6-19-16</inkml:trace>
  <inkml:trace contextRef="#ctx0" brushRef="#br0" timeOffset="239364.1403">19101 11774 240 0,'0'0'59'0,"0"0"-6"16,0 0-14-16,0 0-3 0,0 0-8 16,0 0-6-16,0 0-4 0,0 0-4 0,0 0-9 15,0 0-2-15,65 34-2 0,-43-34-2 16,3 0-5-16,10-2-8 0,-1-1-18 16,0-3-23-16,-2 0-15 0,-1 0-28 15,-6-1-7-15,-3-1-15 0</inkml:trace>
  <inkml:trace contextRef="#ctx0" brushRef="#br0" timeOffset="239648.6687">19335 11359 452 0,'0'0'45'0,"0"0"-22"0,0 0-13 15,0 0-7-15,0 0 1 0,0 0-1 0,0 0 5 16,0 0 5-16,0 0-3 0,53 21 1 16,-31-5 1-16,3 4-3 0,-4 0 0 15,0 4-2-15,-2 2-2 0,-2 5-1 16,-6 1-3-16,0 5 2 0,-7 1-3 16,-4 2 1-16,0-1 0 0,-10 2 0 15,-6 0 4-15,-6 0-5 0,-5-3 0 16,-2-2-9-16,-2-2-13 0,1-6-9 15,0 0-23-15,1-4-45 0,-2-4-91 16</inkml:trace>
  <inkml:trace contextRef="#ctx0" brushRef="#br0" timeOffset="240454.6171">20334 11861 403 0,'0'0'62'0,"0"0"-20"0,0 0-5 15,0 0-11-15,0 0-9 0,0 0-6 16,0 0-2-16,-11-81-3 0,11 75-3 0,0 0-3 16,0 2-3-16,0-1-2 0,0 2 0 15,4-3 1-15,3 0 2 0,6 1 1 16,-3 2 0-16,4 3 0 16,3 0 1-16,-3 0-3 0,7 0 2 0,-6 8-1 15,0 1 1-15,-2 2 1 0,-2 1 0 16,-2 0-1-16,1 1 0 0,-3 2 4 15,-1-3-3-15,-3 3 4 0,0-3-5 16,-3 1 2-16,0 1-2 0,0-2 0 16,0 2 2-16,0-8-2 0,0 3 3 0,-1-4 2 15,-1-1 1-15,1 1 4 0,1-5-2 16,0 0 1-16,0 0-2 0,-5 0-1 16,-1-7-1-16,-2 0-1 15,1-6 2-15,4-6-7 0,1-1 6 0,2-5-7 16,0 0 1-16,3 1 2 0,5 1-2 0,1 0 2 15,2 4 0-15,-1 1-1 0,1 1-1 16,0 2 0-16,0 1 0 16,2 2-2-16,0 0-1 0,4 3-7 15,1 0-9-15,-4 5-19 0,1 3-27 0,-4 1-36 16,-2 0-34-16,0 5-110 0</inkml:trace>
  <inkml:trace contextRef="#ctx0" brushRef="#br0" timeOffset="240985.2549">20326 11314 403 0,'0'0'44'0,"0"0"-15"0,0 0-7 16,0 0-3-16,0 0-6 0,0 0-4 16,0 0-4-16,0 0-3 0,0 0-4 15,0 0-1-15,-3-42-5 0,3 41-2 16,0-1 0-16,0 2 2 0,0-2 5 15,0 2 5-15,0 0-2 0,1 0-2 16,1 0-2-16,-1 0 1 0,1 0 3 16,-1 0 0-16,-1 0 2 0,1 0 2 0,-1 0 0 15,0 0 2-15,2 0 0 0,-2 0 2 16,0 0 0-16,0 2 0 0,0-2-2 16,-2 2-2-16,-3-1-1 0,0 0-1 15,1 1 1-15,4-2-1 0,-2 0 1 16,2 0 2-16,-1 0-2 0,-1 1-1 0,0-1-2 15,0 0-4-15,1 0-5 0,1 0-1 16,0 0 0-16,0-3 4 16,0-1 3-16,7-3 3 0,0 2 1 15,1-1 1-15,-1 1-4 0,-3 3 0 0,2 1-1 16,0 0-6-16,-1 1-5 0,6 0-10 16,4 0-16-16,-6 1-19 0,-1 2-29 15,-2 3-25-15</inkml:trace>
  <inkml:trace contextRef="#ctx0" brushRef="#br0" timeOffset="241536.7385">20645 11243 462 0,'0'0'41'16,"0"0"-16"-16,0 0-16 0,0 0-8 0,0 0-13 16,0 0-2-16,0 0 2 0,0 0 1 15,0 0 8-15,0 0-1 0,-1-9-1 16,1 15-2-16,0 6-1 16,1 0 2-16,-1 0 0 0,0 1 3 0,0-3 3 15,-1 7 0-15,-2-8 1 0,0 2 0 16,2-6 0-16,1-5 1 0,-2 0 5 15,2 0 2-15,-1 1 9 0,-1 0-2 16,1-1-4-16,-1 0-3 0,-2 0-7 16,-1 0 1-16,-3-2-1 0,2-5 0 0,3 2-1 15,0 2-1-15,3-4-4 0,0-3-1 16,0-1-1-16,5-3 1 0,2 3 3 16,1 4-3-16,3-1-1 0,-3 4-1 15,-3 2 0-15,-1 1 2 0,2 1 3 16,0 0-1-16,2 0-1 0,3 0-1 0,-7 1 0 15,3 5 1-15,-4-3 2 16,0 0-1-16,0 2 2 0,-3-5 0 16,0 0 1-16,0 0 1 0,0 0 2 15,1 2 1-15,-1-1 4 0,0 0 0 0,2 1 1 16,-2-1-1-16,0-1-3 0,0 0-1 16,0 2-3-16,0-2 1 0,0 0 0 15,-2 1 1-15,1-1-3 0,-1 0-3 16,1 0 1-16,-1 0-4 0,1 0-5 15,-1 0-6-15,1 0-28 0,-1 0-20 0,1 0-14 16,0 0-16-16,1 0-50 0</inkml:trace>
  <inkml:trace contextRef="#ctx0" brushRef="#br0" timeOffset="242575.2694">21931 11632 363 0,'0'0'58'0,"0"0"-12"0,0 0-12 15,0 0-11-15,0 0-8 16,0 0-6-16,0 0-5 0,0 0-3 0,0 0-1 16,-88-63-1-16,71 65 0 0,-6 9-3 15,2 1 2-15,0 4 0 0,-2 3 1 16,2 1 1-16,-4 5-1 0,3-1 1 15,1 1 0-15,1-1-2 0,5-3 0 16,4-1-4-16,5-5-1 0,3-2 0 16,1-1-10-16,2-2-6 0,3 2-3 0,9-2 6 15,4-2 10-15,5-3 10 0,5-5 3 16,3 0 0-16,0-5-1 0,0-2-4 16,-1-4 4-16,-2-1-2 0,-5 0 5 15,1 0 3-15,-4-2 5 0,-3-1 0 16,-2 0 5-16,0-4 5 0,-6 1-1 0,-2-3 1 15,-2-3-5-15,-2-2-4 16,-1-4-5-16,0-3 0 0,0 2 1 16,-6 2 1-16,2 2 4 0,0 8 0 15,-3 4 0-15,4 6-3 0,1 5-4 0,1 1-3 16,1 3-3-16,-2-2-2 0,2 2-2 16,-1-1-3-16,1 1-3 0,-2-2 1 15,0 2 1-15,-3 8 2 0,-1 10 4 16,-1 6-1-16,3 6 1 0,3 2-3 15,1 2 3-15,0-1-4 0,0 0-2 0,2-1-1 16,7 0-2-16,0-1-6 16,1-1-5-16,1-1-8 0,-1-4-15 15,-1 0-10-15,0-2-21 0,-4-8-28 16,3-1-10-16,-4-5-39 0</inkml:trace>
  <inkml:trace contextRef="#ctx0" brushRef="#br0" timeOffset="243000.7934">22069 11683 424 0,'0'0'60'0,"0"0"-14"16,0 0-14-16,0 0-8 0,0 0-12 15,0 0-4-15,0 0-11 0,0 0-2 16,0 0 1-16,0 0 1 0,37-44 4 15,-18 49-2-15,7 8 0 0,-3 1-1 16,-2 3 0-16,0-1-1 0,-1 1 1 16,-2 1 0-16,-1-1-3 0,-2 0-1 0,-3-1-1 15,-5-4 1-15,-2 2 5 0,-4 3 1 16,-1-1 3-16,0 4-2 0,-6-1 2 16,1-8 1-16,-3 1 2 0,-1-4 0 15,1-1 3-15,2-2-1 0,-1 0 1 16,2-3 4-16,1-1-2 0,-1 1-1 0,0-2-3 15,-2-2-2-15,0-2-2 16,-5-7-1-16,6-2-1 0,5-4-3 0,-1-5-3 16,2-1 2-16,6-2-2 15,7-1 3-15,0 0 1 0,3 1-5 0,0-2-2 16,3 5-5-16,0 1-3 0,1 6-4 16,0 2-7-16,-1 2-10 0,1 4-15 15,2 3-17-15,-8 2-17 0,5 2-17 16,-6 0-30-16</inkml:trace>
  <inkml:trace contextRef="#ctx0" brushRef="#br0" timeOffset="243188.8445">22534 11761 438 0,'0'0'11'0,"0"0"-15"0,0 0-44 0,0 0-69 15,0 0-134-15</inkml:trace>
  <inkml:trace contextRef="#ctx0" brushRef="#br0" timeOffset="245316.7664">23850 11768 456 0,'0'0'41'0,"0"0"-15"16,0 0-8-16,0 0-7 16,0 0-4-16,0 0-1 0,0 0-1 0,0 0-3 15,0 0-1-15,8-15-1 0,7 9-2 16,4 3 0-16,4-3 0 0,-3 1-1 15,3 1 3-15,-1-1-1 0,-2 2-5 16,-3 0-10-16,0 2-6 0,-6-1-7 16,1 2-15-16,2 0-15 0,-5 0-22 0,1 0-11 15,-4 4 1-15,1 3-23 0</inkml:trace>
  <inkml:trace contextRef="#ctx0" brushRef="#br0" timeOffset="245506.1205">23749 12028 335 0,'0'0'79'0,"0"0"-11"15,0 0-14-15,0 0-20 0,0 0-14 0,0 0-8 16,0 0-3-16,0 0-4 0,0 0-2 16,77 4-3-16,-40-4-5 0,2-6-6 15,5 2-13-15,4-1-27 0,4 4-44 16,-2-3-53-16,0 3-65 0</inkml:trace>
  <inkml:trace contextRef="#ctx0" brushRef="#br0" timeOffset="246034.5636">25578 11526 613 0,'0'0'33'0,"0"0"-3"16,0 0-11-16,0 0-6 0,0 0-8 16,0 0-8-16,0 0-2 0,0 0 1 0,0 0 2 15,0 0 1-15,1-43 2 0,11 63-2 16,-1 2 0-16,2 4 0 0,0 2 0 16,0-1 2-16,-3 0-3 0,2-1 2 15,-1 0-1-15,-2-4-2 0,0-3 2 16,1 2 0-16,-4-7-2 0,0-2 0 0,-2-5-1 15,-2-4-1-15,0 2 1 0,-2-5 2 16,0 0 2-16,0 0 3 16,2 1 3-16,-1-1-1 0,1 2 1 15,3-2-3-15,0-11 0 0,2-7 0 0,2-6 0 16,-3-2-2-16,2-3 2 0,-2-5-3 16,0 0 0-16,0-2-3 0,0-1 4 15,0 2-2-15,0 3 1 0,-3 10 1 16,0 2-4-16,0 8-2 0,-3 6-5 15,2 1-16-15,-2 5-21 0,0-1-27 0,0 1-37 16,0 0-33-16,-6 5-75 0</inkml:trace>
  <inkml:trace contextRef="#ctx0" brushRef="#br0" timeOffset="246467.2299">25935 11809 565 0,'0'0'39'0,"0"0"-11"0,0 0-10 0,0 0-8 15,0 0-7-15,0 0-6 0,0 0-5 16,0 0 3-16,0 0 0 0,3-15 1 15,14 15-1-15,1 0-3 0,8 6 1 16,-3 6 1-16,0 4 0 0,-4 2 6 16,-1 1-6-16,-3 3 2 0,-2 1-1 0,-4-3 2 15,-5-3 0-15,-1 1 4 0,-3-1 2 16,0-5-1-16,0 4 1 0,-4-6-1 16,1-5 1-16,-2 2 5 0,2-4 2 15,0 1 2-15,2-2 2 0,1-2-5 16,-7 0-1-16,-3 0-5 0,-1-4 2 0,-3-5 0 15,5-2 1-15,4 2-2 0,0-6-3 16,4-3-1-16,1 0-2 16,0-9 0-16,6 4-2 0,2-1-8 15,5 2-1-15,2 1-11 0,2 2-6 0,-1 4-13 16,3 5-25-16,-3-1-38 0,-2 5-32 16,-2 1-57-16</inkml:trace>
  <inkml:trace contextRef="#ctx0" brushRef="#br0" timeOffset="247330.7448">27354 11592 258 0,'0'0'52'16,"0"0"-4"-16,0 0-9 0,0 0-6 16,0 0-1-16,0 0-10 0,0-82-2 15,0 73-7-15,-3 1-2 0,0 4-2 16,-3-2-1-16,1 4 0 0,1-1-3 0,-6 0-2 15,6 3-2-15,-6 0 0 0,-2 0-1 16,1 0-2-16,-8 0 2 16,3 6-2-16,-6 2 1 0,5 1 1 15,1 0-1-15,1 2 0 0,1-1 1 0,1 3-1 16,0 0 2-16,3 2 0 0,0 1-1 16,1-7 0-16,3 6 0 0,-1-3 0 15,4-1 0-15,-3 1 0 0,5 0 0 16,1-1-1-16,0-2 1 0,0 1-2 15,0 1 0-15,6-2-2 0,2 2 0 0,0-5 1 16,4 3 2-16,-4-5 2 0,2-2 1 16,7 1-1-16,-1-3 1 0,6 0-1 15,-2-2 0-15,-2-4 1 16,0-3 0-16,-3-3-1 0,1-3 1 0,-5-6 2 16,1 1 0-16,-4-3 3 0,0-1 0 15,-2-2 2-15,1-2-1 0,-5-1-1 16,1 1 0-16,-3-2 0 0,0 3 1 15,0 0 1-15,0 0 1 0,-1 4 3 16,-2 7 0-16,0-1 0 0,-1 8-5 0,3 3-1 16,1 1-1-16,0 5-3 0,0-1 1 15,0 1-3-15,0-1-2 0,0-1-4 16,0 0 2-16,0 2-1 16,0 0 3-16,0 0 1 0,0 11 1 0,3 7-1 15,3 5 1-15,-1 3-3 0,-2 0 2 0,0 0-1 16,0 1 1-16,-2 2 1 15,-1-1-2-15,2 4-1 0,-2 2 0 16,0-1-4-16,0-2 0 0,0 3-6 16,-2-2-8-16,1-1-8 0,-1-3-9 0,1-2-10 15,-1-6-18-15,2-8-22 0,0 0-25 16,0-6-20-16,0 0-7 0</inkml:trace>
  <inkml:trace contextRef="#ctx0" brushRef="#br0" timeOffset="249755.9734">27747 11405 255 0,'0'0'71'0,"0"0"-11"0,0 0-10 0,0 0-9 16,0 0-6-16,0 0-6 0,0 0-3 16,0 0-4-16,0 0-7 0,12-41-3 15,-11 38-5-15,-1 2-3 0,2 1-3 16,-2 0 3-16,1 0 1 0,1 0 0 15,1 8 0-15,3 7-2 0,0 3-2 0,0 2 0 16,1 1 1-16,2 2-1 0,1 1 1 16,0 1-1-16,2-3 1 15,-1 2-2-15,1-2 0 0,-1-1 0 16,0-3 0-16,0 0 0 0,-2-3 0 0,-2-2 0 16,-1-1 0-16,-2-5 0 0,-1-2 1 15,0 0-2-15,-2-3 1 0,1 3 0 16,-1-2 0-16,2 2 1 0,-3-5 3 15,0 0 0-15,0 0 1 0,1 0 2 16,-1 0 0-16,0 0-4 0,2-2-1 0,-1-13-1 16,1-7-2-16,2-6 2 0,1-1-1 15,2-1-1-15,0 0 1 0,2 1 0 16,0 1-2-16,2 2 2 0,-2 0-3 16,-1 3-2-16,1 7-1 0,-2 2-7 15,-3 5-11-15,-1 5-17 0,0 0-32 16,-3 4-37-16,0-1-12 0,0 1-18 15</inkml:trace>
  <inkml:trace contextRef="#ctx0" brushRef="#br0" timeOffset="250315.7898">28087 11706 373 0,'0'0'51'0,"0"0"-13"0,0 0-10 16,0 0-3-16,0 0-5 0,0 0-2 15,0 0-3-15,0 0-3 0,0 0-2 0,0 0-5 16,13-30-2-16,-6 25-2 0,-4 2-1 16,0 0-1-16,3-3 1 0,-2 4 0 15,0 1-1-15,8-1 1 0,-4 2-2 16,6 0 1-16,3 5-2 0,-4 4 0 16,0 2 2-16,-4 2 0 0,-1 1 2 15,-1 3-1-15,-1-5 1 0,-3 3 0 16,1 2 1-16,-2-6-1 0,-1 7 1 15,1-6 2-15,-2 0-4 0,0 1 4 16,0-2-2-16,0 0 0 0,-2-6 0 0,1-1 2 16,1-4 3-16,0 0 2 0,0 0 3 15,0 0-2-15,-2 1 0 0,-2-1-3 16,0 0-1-16,-2-5-5 0,-4-8 1 16,6 4-3-16,-2-6 2 0,4 4 0 15,2-3 0-15,0-5-1 0,0 1 0 0,5-5-1 16,3 2-3-16,7 1 0 15,-2-1-5-15,5 4-2 0,-1 2-6 16,3 3-2-16,0 1 0 0,-7 5-1 16,4 3-8-16,-2 3-16 0,0 0-22 0,0 0-27 15,-2 6-24-15,-3 0-50 0</inkml:trace>
  <inkml:trace contextRef="#ctx0" brushRef="#br0" timeOffset="252959.241">22557 12347 120 0,'0'0'15'0,"0"0"-6"0,0 0-4 16,0 0-3-16,0 0-3 0,0 0-1 0,0 0-5 15,81-26-4-15,-75 26-1 0,0 0-3 16,-6 0-2-16,0-2 4 16,0 2 3-16,2 0 6 0,-2 0 2 15,0 0-4-15,0 0-4 0,-2 0-2 16,-3 3-3-16,-2 2 1 0</inkml:trace>
  <inkml:trace contextRef="#ctx0" brushRef="#br0" timeOffset="253886.2165">20339 12512 51 0,'0'0'10'0,"0"0"-5"0,0 0-8 16,0 0-10-16,0 0-13 0,0 0 2 0</inkml:trace>
  <inkml:trace contextRef="#ctx0" brushRef="#br0" timeOffset="254216.801">21530 12351 62 0,'0'0'17'0,"0"0"-5"0,0 0 3 0,0 0-1 16,0 0-2-16,0 0-2 0,93-71-10 15,-69 62-5-15,4 3 3 0,1 0 0 16,1 2-1-16,0 3 3 0,1 1-1 15,-1 0 0-15,0 0-2 0,-1 1 0 16,-5 3-1-16,-1-1-1 0,-8 2 2 0,-6-1-3 16,-1-2-1-16,-4 0-2 0,-1 0 1 15,2 1 1-15,-5-3 1 0,0 0 2 16,0 0-3-16,2 0 0 0,-1 0-11 16,1 2-10-16</inkml:trace>
  <inkml:trace contextRef="#ctx0" brushRef="#br0" timeOffset="255212.1235">20418 12628 99 0,'0'0'6'0,"0"0"3"16,0 0 1-16,0 0 3 0,85-4-1 15,-59 4-3-15,1 2 8 0,0 2 2 0,4-1 5 16,0 0 4-16,3-1-1 0,1-2-2 16,3 0-4-16,4 0 1 0,1-6 0 15,4 0-3-15,0-2 3 0,3-1-1 16,2-2-1-16,1-1-2 0,1 2-4 15,2-2-3-15,2 1-1 0,1 1-8 0,1-3 2 16,-3 2-4-16,1 1 1 0,-4 1 3 16,-1 0-1-16,-1 1-2 15,-1 1 1-15,-2 0-1 0,0 2-1 16,-2 0 1-16,-1 0-2 0,-1 2 0 0,-2-1 0 16,-5 1 0-16,-2-2 0 0,-6 2 0 15,-1 0 1-15,-9 2 0 0,-2-2 1 16,-8 3 1-16,-3-2-1 0,-1 2 1 15,-6 0 0-15,0-2 3 0,0 2-3 16,4-1 0-16,1-2-1 0,-1 1-2 0,0 0 1 16,-4 2-4-16,0-1-2 0,0 1-5 15,3 0-14-15,-3-1-18 0,1 1-22 16,-1-1-18-16,0 1-13 16,0 0-25-16</inkml:trace>
  <inkml:trace contextRef="#ctx0" brushRef="#br0" timeOffset="256242.9396">25952 12597 116 0,'0'0'49'0,"0"0"-2"0,0 0 5 0,0 0-2 16,0 0-1-16,0 0-6 15,0 0-13-15,0 0-9 0,0 0-8 0,2-50-5 16,1 47-2-16,-1 0 0 0,6-2-1 16,3 2 1-16,5 0 2 0,6-1-1 15,0-1 0-15,4 0 2 0,4 1-2 16,5-1 6-16,8 1-1 0,6-2 1 15,11 0-1-15,10-2-2 0,9-1-3 0,10-3-2 16,5 0-2-16,5-2-2 0,3-1 1 16,-1 1-1-16,1-1 0 0,-1 2-2 15,-2-1 0-15,-2 2-3 0,-1-2 0 16,-6 2-3-16,-5 0 2 0,-4 0 0 16,-3-2-1-16,-6 2-2 0,0-3 0 15,-7 4 0-15,-2-3 1 0,-6 2 0 16,-3-1 2-16,-2 2 1 0,-4-1 1 15,-6 2 0-15,-3 2 3 0,-4-2 0 16,-3 4 0-16,-3 0 2 0,-4 0-2 0,0 3 1 16,-9 0-1-16,1 2-1 0,-6-1-1 15,-7 2-5-15,3 0-5 0,-7 0-5 16,0-1-5-16,3 1-3 0,1 0-3 16,1 0-6-16,-1 0-8 0,-4 4-15 15,0 2-11-15,-7 5-5 0,-9-1-18 16</inkml:trace>
  <inkml:trace contextRef="#ctx0" brushRef="#br0" timeOffset="256752.4718">26370 12439 157 0,'0'0'54'0,"0"0"-8"0,0 0-12 16,0 0-10-16,0 0-3 0,0 0-1 15,0 0-1-15,0 0 5 0,0 0 0 16,-9 3 2-16,9-1 2 0,9-2-2 15,8 0-4-15,8 0-3 0,1 0-5 0,7 0 0 16,6 0-1-16,8-5-3 0,9-2-1 16,6-3-2-16,9 0-1 0,6-4-3 15,4 1 1-15,1-3 1 16,5 2-2-16,3 2-2 0,1 2 0 0,1-1-2 16,-2 4 1-16,-2 1 0 0,-5 0 0 15,-1 3 0-15,-4 1 1 0,-4 1-2 16,-3 1 1-16,-1 0 0 0,-3-3-2 15,-5 3-2-15,-3-1 1 0,-5-2-2 16,-2 2 1-16,-3-3-1 0,-4-1 1 0,-2 0 0 16,-4-1 3-16,-2-1-1 0,-5 2 1 15,-4-1 1-15,-5-1-1 0,-2 0-2 16,-7 2-1-16,-2-4-1 16,-4 5-1-16,0-3 2 0,-2 2-2 0,-4 2-7 15,1 0-15-15,-3 3-28 0,-1-3-34 16,-11-1-30-16,-11 1-64 0</inkml:trace>
  <inkml:trace contextRef="#ctx0" brushRef="#br0" timeOffset="265984.3208">19248 12772 147 0,'0'0'27'0,"0"0"0"0,0 0 0 16,0 0 3-16,0 0 0 0,0 0-4 15,0 0-7-15,0 0-8 0,0 0-5 16,0 0-4-16,31-35-2 0,-30 35 3 0,-1 0 2 16,2 0 3-16,-1 0-1 0,-1 3-1 15,0 7 0-15,0 5-2 0,-1-1 4 16,-7 3 1-16,-5-2 2 16,-1 1 4-16,-5-4 4 0,0-4 5 0,-1-1-1 15,-3-4-3-15,2-3-3 0,0 0-6 0,-2 0-1 16,4-7 0-16,-1-4 0 15,3-1 0-15,3-1-2 0,1-1 0 16,3-4 2-16,3 6-2 0,3-5-2 16,4-1-1-16,0 1-7 0,0-4-2 0,5 3 1 15,6 4-3-15,-3 4 0 0,4 2-2 16,1 2 1-16,-2 3 0 0,7 1 3 16,1 2 1-16,-1 2 1 0,3 7 2 15,-3 3 0-15,-2 0 0 0,-1 4 1 16,-4-1-1-16,-1 0 0 0,-2 1 1 0,-3 3-1 15,-2 1 2-15,-3 1 0 0,0 1-1 16,-3 3 0-16,-7-1 0 0,-3 2-1 16,2-4-2-16,-4 1 1 15,2-4-1-15,4-7-3 0,1 0-4 0,4-5-8 16,1-3-11-16,1 0-14 0,2-4-11 16,0 0-15-16,0 0-20 0,0 2-3 15,0-1-13-15</inkml:trace>
  <inkml:trace contextRef="#ctx0" brushRef="#br0" timeOffset="266375.3262">19412 12875 222 0,'0'0'43'16,"0"0"-11"-16,0 0-10 0,0 0-8 15,0 0-4-15,0 0-5 0,0 0-3 16,0 0-1-16,66 85-1 0,-66-61 0 15,0-1 1-15,-4-2 0 0,-3-1 3 16,1-7-3-16,-2-2 1 0,4-3 1 0,0-5 0 16,1 1 6-16,3-4 5 0,-4 2 4 15,-1-1 4-15,1 1-4 0,0 1 1 16,-2-3 1-16,-1 0 1 0,-2-2 1 16,0-2-5-16,5-5-6 0,-2 0-6 15,5-5-2-15,1-8-1 0,3-1-2 16,8-4-2-16,1 3 1 0,5 2 0 15,-1 4 0-15,3 1 0 0,-6 4 1 16,1 6-3-16,-4 2 1 0,3 4 1 16,3 1-2-16,0 1 1 0,2 9-1 0,-1 3 1 15,-2 4 0-15,-3 1-1 0,0 3 1 16,0 0-1-16,-2 1-3 0,-2 0-4 16,-2 0-8-16,-1-6-15 0,-2 1-14 15,1-6-17-15,-4-7-13 0,1 3-5 16,-1-7-4-16,0 0-6 0</inkml:trace>
  <inkml:trace contextRef="#ctx0" brushRef="#br0" timeOffset="266592.7163">19737 12804 363 0,'0'0'70'15,"0"0"-20"-15,0 0-20 0,0 0-15 16,0 0-10-16,0 0 0 0,0 0-2 15,0 0 2-15,0 0 2 0,41 19-5 0,-30 5 1 16,-2 2-2-16,-1 5 1 0,-2-1-1 16,1 2-5-16,-4-2-3 0,0-3-6 15,0 0-11-15,-1-9-6 0,-2-2-17 16,0-4-38-16,0-3-27 0,0 2-54 16</inkml:trace>
  <inkml:trace contextRef="#ctx0" brushRef="#br0" timeOffset="266753.9776">19672 12991 423 0,'0'0'22'0,"0"0"-10"0,0 0-2 16,0 0-8-16,0 0-6 0,95-46-6 15,-69 41-28-15,3 2-14 0,-1 0-25 16,1 2-24-16,-2-4-4 0</inkml:trace>
  <inkml:trace contextRef="#ctx0" brushRef="#br0" timeOffset="267142.8885">20054 13140 229 0,'0'0'40'0,"0"0"-9"16,0 0-7-16,0 0 0 16,0 0 0-16,0 0 0 0,0 0 3 15,0 0-3-15,0 0-5 0,-5 13-7 0,5-13-9 16,0 0-4-16,3 0 0 0,6-6 2 16,1-6 1-16,-3 5 2 0,2-5-3 15,-3 0 1-15,-1 4 1 0,3-5 2 16,-5 3 2-16,0-1 3 0,0 3 4 15,-2 2 0-15,-1-5 5 0,0 4-1 0,0 2-2 16,0-4-2-16,0 4-3 0,0 1 0 16,0 0-3-16,0 4-3 0,0-2-3 15,0 2-4-15,0 0-3 0,0-1-2 16,0 1 0-16,-4 0 2 0,-2 8 2 16,-3 7 1-16,-2 5-7 0,0 3-9 15,3-2-5-15,-2 0-9 0,5-6-6 16,1 4-23-16,4-1-21 0,0-6-18 15,0 6-20-15,3-7 21 0</inkml:trace>
  <inkml:trace contextRef="#ctx0" brushRef="#br0" timeOffset="269102.4968">20331 13068 324 0,'0'0'68'0,"0"0"-7"15,0 0-13-15,0 0-13 0,0 0-7 0,0 0-1 16,0 0-7-16,0 0-2 15,0 0-4-15,0 0-4 0,54-70-2 16,-54 70-4-16,0-5-4 0,0 1-2 16,-6-1-4-16,-2 0 2 0,-6 5 1 0,-4 0 1 15,-1 6-1-15,-6 7 0 0,5 1 1 16,1 4-1-16,3 0-6 0,3 0-2 16,3-4-6-16,3-1-1 0,3-2-2 15,1 0-1-15,1-1-1 0,1-5 3 16,1 4 0-16,0-5-4 0,0 0 6 0,1 0 5 15,-1-4 7-15,6 0 11 16,4 0 3-16,5-4 0 0,3-4 0 0,-5-3 3 16,1 1 1-16,-5 0 0 15,2 2-2-15,-1-2 0 0,-2 4-2 0,4-5 0 16,-3 7 0-16,-1-3 0 0,1 3-1 16,-5 1-2-16,1 2-1 0,-5 1-2 15,0 0-2-15,0 0-1 0,1 0 2 16,1 0-1-16,-1 0 0 0,1 0 1 15,-1 0-1-15,3 0 1 0,-1 3-4 0,0 0 2 16,0 8 0-16,-3-5 2 0,0 7 0 16,0 7-1-16,0-8-1 0,0 9 0 15,0-2 3-15,-3-1-4 16,0 0 2-16,2 2-5 0,-3-2-4 0,4-6 1 16,-3 8 0-16,3-8 3 0,-2-1 2 15,1 1 1-15,-1-1 0 0,1-1 0 16,-1-5 0-16,2 0-1 0,0-5 2 15,-1 0 0-15,1 0 2 0,0 2 2 16,-2 0 1-16,1-1 1 0,-1-1-1 0,1 0-1 16,0 0 2-16,-2 0 0 0,0-6 0 15,0-6 0-15,-1-6 0 0,2-1-4 16,2-5-1-16,0 1-1 0,3 2-6 16,4 2 6-16,0-1-3 0,-2 5 3 15,1 3 1-15,2-3-4 0,-4 7 1 16,4-7 1-16,-2 7 0 0,0 0 2 15,-1 1-2-15,4 1-2 0,-3 0 0 16,1 1-1-16,0 1 0 0,-1 2 0 16,4-2 2-16,-4 3-1 0,7 0 1 0,4-1 0 15,-3 2-4-15,6 0 3 0,-2 0-2 16,0 0 2-16,-1 2 1 0,-1 0 1 16,-3 4-1-16,-4-2 1 0,3 2 0 15,-6 0 1-15,0 2-1 0,0 0 1 16,-5 2-1-16,2 1 1 0,-3 1 1 0,0 5 1 15,-8-5 4-15,-4 8-4 0,2-10 4 16,0-1 0-16,2-5 0 16,4-2 3-16,0 1 3 0,-3-3-2 0,-4 0 0 15,1-1-4-15,-4-7-6 0,4-1 4 16,4 0-3-16,-3-3 3 0,7 3-1 16,0-3-2-16,2-6-5 0,0-2 0 15,9 0-1-15,4 1-1 0,1 3 1 16,3 2-4-16,4 1 0 0,-2 2-3 15,1 2-2-15,0 2-1 0,3 0-5 0,-1 2-4 16,-1 1-1-16,-4 2-8 0,1 1-12 16,1 0-17-16,3 1-18 15,5 0 11-15,1 0 19 0,1-3 19 16,-1 2 17-16,3 1-3 0,-4 0-2 0,-8 0 3 16,-6 0 4-16,-4 0 4 0,-5 0 2 15,1 1 3-15,-1 2 4 0,-4-3 7 16,0 0 9-16,0 0 17 0,2 0 22 15,-2 1 15-15,0-1 7 0,1 1-6 16,-1-1-13-16,0 4-14 0,-4-2-12 0,-8 2-6 16,-5 2-5-16,-1-2-2 0,-5 2-3 15,2 0-3-15,0 0-4 0,-1 1-2 16,1 3-6-16,3 1 1 0,0-1-2 16,1 2 0-16,6-2-1 0,1-1-1 15,4-3 0-15,-1 0-1 0,1 2-1 16,3-5-1-16,0 0 0 0,2 1 2 15,0 1-2-15,-1 0-2 0,2 3-3 16,0-3-5-16,0 3 7 0,3-1-4 16,-2-5 4-16,7 5-1 0,-4-5 2 0,6-1 2 15,0 1-2-15,1-2 6 0,4-2-3 16,-6-2 4-16,7-4 2 0,-6-1 2 16,-3 3 1-16,6-2 2 0,-7 3 0 15,-3 1 3-15,1 3-2 0,-4 1 0 16,3-4-2-16,0 2-5 0,0-1-1 15,1 1-2-15,-4 2 0 0,3 0 0 0,1 0 0 16,4 3-1-16,2 5 0 16,-2-2 1-16,1 4-1 0,-4-2-2 15,0 0-1-15,0-1-8 0,2-1-13 0,-3 0-15 16,-1-2-1-16,3 0-2 0,-2-3 10 16,1 1 7-16,5-2 7 0,0 0 6 15,3-6 6-15,3-5 7 0,-5-2 3 16,1-3 6-16,-3 1 5 0,-2-3 8 15,0-2 0-15,2-2 0 0,-4-5 4 0,1-2-2 16,2 0 1-16,-2-3-2 0,-1 0 0 16,1 0 5-16,-2 4 3 15,-2 8 0-15,-1 8 1 0,1 7-7 16,-2-2-5-16,0 1-3 0,0 1-4 0,0 1-3 16,0 4-8-16,0 0-2 0,0 0-5 15,0 0 2-15,0 2 2 0,-5 13 2 16,-2 8-1-16,-4 9 0 0,3 1-2 15,2 2 0-15,0 0-1 0,2 0 0 16,1-2-4-16,-1-3 0 0,3 1-12 0,1-5-3 16,0-2 4-16,4-3 0 0,6-1 14 15,3-5 0-15,0-6-1 0,-1-1-6 16,-5-3-2-16,-4-4 2 0,2 0 5 16,-5-1 7-16,0 0 8 0,0 0 2 15,2 0-3-15,-1 0 1 0,1 0-2 16,-2-5 6-16,1-8-2 0,1 2 2 15,-2-2-5-15,1-5 1 0,-1 6 1 16,3-5 1-16,1 0-1 0,2 1-3 16,3-3-2-16,1 4-4 0,2-1-1 0,2 7 1 15,2-1-4-15,-2 4 1 0,1 3 0 16,2 3-1-16,-1 0 0 0,6 0-1 16,-5 6-1-16,-4 2 1 0,-1 2 1 15,-2-2 0-15,-3 3 1 0,-3 2 2 16,-1-2 0-16,-1 6 2 0,-2-1-2 0,-2 1 2 15,-6 4 2-15,-5-1-4 16,3-3 3-16,1-5-9 0,1-1-3 0,2-4-9 16,3-4-11-16,1 0-6 15,2-3-5-15,0 0-20 0,0 0-30 0,0 0-4 16,0-3 5-16,0-12 29 0,2-7 42 16,3-5 15-16,4 2 14 0,-3-1 5 15,0 0 18-15,-2 0 19 0,-1 1 12 16,-2-2 13-16,-1 4-10 0,0-2-9 15,0 8-13-15,-1-1-6 0,-1 7-8 0,1 5-8 16,1 0-8-16,0 6-9 0,-1-1-13 16,1 1-4-16,0-2-1 0,0 2-1 15,2 0 0-15,11 0-16 0,3 2-18 16,4 7-14-16,-1 1-6 0,-3 1-5 16,1 0 8-16,-2-1-2 0,-5 0 1 15</inkml:trace>
  <inkml:trace contextRef="#ctx0" brushRef="#br0" timeOffset="269846.6803">21510 12996 154 0,'0'0'49'16,"0"0"3"-16,0 0 7 0,0 0 1 15,0 0-21-15,0 0-15 0,-12 77-10 16,9-66-6-16,-1 5 0 0,1-6-2 16,0-1-2-16,0 2-3 0,1-1-1 15,0 0 4-15,1-6-3 0,1 2 4 0,0-6-4 16,-2 0 0-16,2 0-1 15,0 2 5-15,0-2 1 0,0 3 4 16,0-2-1-16,0-1-5 0,0 2 0 16,0-2-8-16,13-3 2 0,0-7 0 0,6-2-1 15,-3 2 1-15,-3 2 0 0,0 2-1 16,-4 2 0-16,2-1 1 0,-1 2 0 16,-5 1 2-16,6 2-2 0,-5 0-1 15,4 0 0-15,2 0 0 0,-4 3 1 16,1 1 0-16,-3 2 2 0,2-1-1 0,0 2 0 15,-1-2-1-15,0 0 2 0,2 2 0 16,-2-1 2-16,2 0 0 16,-2-3-3-16,2 4 3 0,-7-4-3 15,7 0 2-15,-4-1-1 0,2-2-2 0,6 0 5 16,-3-5-3-16,-1-2 5 0,1-4 3 16,-3-1 5-16,0-2 6 0,5-6 2 15,-5 2 4-15,-1-1 2 0,-3 5-2 16,0-3 0-16,0 7-4 0,-3-3-5 15,1 1-1-15,-1 7-5 0,0 0-3 0,0 5-3 16,0-2-5-16,0 2-3 0,0-2-2 16,2 2-1-16,-2 0 2 15,0 0 2-15,0 0-2 0,0 7 0 16,0 5-3-16,0 0-2 0,0 1 1 0,0 2 1 16,0-4-3-16,1 3 1 0,2-4-4 15,1 1 0-15,-1-2-1 0,0 1 4 16,-2-6 2-16,1 0 5 0,-2-4 1 15,0 0 2-15,0 0 1 0,0 2 0 16,1 0 2-16,-1-1 1 0,0 1 0 0,0 3 0 16,0 0-1-16,-3 5-1 0,0-1 5 15,-1 0-5-15,-1 0 4 0,0 1-7 16,1 0 1-16,1 2-2 0,-3 4 2 16,3-5 0-16,0 9 2 0,2-4 1 15,1 1-1-15,0 0 0 0,0-2-2 0,1-4-1 16,-1-7 0-16,0 7-3 15,0-5 4-15,0 0-1 0,0 0 1 16,0-6 2-16,0 0 0 0,0 0 0 16,0 1 1-16,0 1 2 0,0-2-3 0,0 0 1 15,0 0-1-15,-1 0-2 0,-1-6 0 16,-2-8-4-16,4-2-13 0,0 2-19 16,-1-6-62-16,1 2-79 0</inkml:trace>
  <inkml:trace contextRef="#ctx0" brushRef="#br0" timeOffset="270542.8915">22736 12717 525 0,'0'0'45'0,"0"0"-17"16,0 0-12-16,0 0-10 0,0 0-3 15,0 0 1-15,0 0 1 0,0 0 1 16,0 0-1-16,6 62-3 0,-2-32 0 16,-1 1-3-16,-3-1 1 0,2 1 0 0,-2-3 0 15,0-7 0-15,0-2 0 0,0-8-1 16,0 2 1-16,0-1 0 0,0-7 1 16,0 1 0-16,0-6 1 0,-2 0 1 15,2 0 3-15,0 1 0 0,0-1-2 16,-1 0-1-16,1 0-1 0,-2-1 1 0,2-7-2 15,-1-5 1-15,1-7-2 0,0 0-2 16,3-3 0-16,5 2 0 16,1 3 0-16,4 3 0 0,-3 4-2 15,2 5-1-15,-2 3-1 0,0 3-2 0,5 0 1 16,-1 6 1-16,1 5 0 0,-1 1 0 16,-4 3 1-16,-1 2-2 0,-2-4 0 15,-4 1-1-15,-3 1-1 0,0 2-1 16,-6 3 0-16,-5-6-2 0,-3 1 0 15,-3-3-4-15,0-1-9 0,-3-3-13 0,5 0-18 16,-1-2-22-16,6-3-22 16,3-3-33-16</inkml:trace>
  <inkml:trace contextRef="#ctx0" brushRef="#br0" timeOffset="270867.845">22999 12928 451 0,'0'0'22'0,"0"0"-12"16,0 0-2-16,0 0-2 0,0 0 0 15,0 0 2-15,0 0-4 0,-11 95 0 16,7-68-3-16,2-9-1 0,1 3-3 16,1-3-2-16,0 0 2 0,0 0-11 15,3-2-3-15,0-7-18 0,-2-5-17 16,6 2-3-16,-4-2 12 0,6-4 15 15,2 0 16-15,4-8 16 0,2-7-2 16,0-5 12-16,-5-3 12 0,-1-1 18 16,-5-2 11-16,-1 0 3 0,-5-2-7 0,0 5-12 15,0 0-8-15,0 7-6 0,-5 0-3 16,4 5-6-16,-1 7-10 0,1-1-6 16,1 5-7-16,0 0-5 0,-2 0-13 15,-1 11-30-15,0 5-53 0,-2 7-92 16</inkml:trace>
  <inkml:trace contextRef="#ctx0" brushRef="#br0" timeOffset="271136.9808">23270 12897 582 0,'0'0'35'0,"0"0"-14"16,0 0-12-16,0 0-9 0,0 0-4 16,0 0-1-16,0 0 3 0,0 0 2 15,0 0-1-15,0 0 0 0,7 57-2 16,-7-32-3-16,0 3-6 0,0-5-4 16,0 2-12-16,0-8-4 0,-2 0-12 15,1-6-10-15,-2-1-7 0,2-1-11 16,-1-5-1-16,0 1 1 0,2-5 8 15,-2 0 2-15</inkml:trace>
  <inkml:trace contextRef="#ctx0" brushRef="#br0" timeOffset="271623.1019">23228 13101 36 0,'0'0'67'0,"0"0"6"0,0 0 6 16,0 0-7-16,0 0-7 0,0 0-10 16,0 0-18-16,0 0-15 0,0 0-10 15,7-78-8-15,3 74-4 0,5-1-2 16,-2 3-1-16,4 1-5 0,3 1-4 15,0 0-6-15,5-1-13 0,0 1-12 16,-2-2-16-16,0-1 5 0,-1-1 8 16,-1-4 19-16,-1-2 20 0,-5-1 9 0,-1-3 21 15,-6 4 14-15,-2-4 11 0,-2-3 9 16,-3 5 1-16,-1-8-6 0,0 7-2 16,0-1-3-16,0 2-11 0,0 6-6 15,0 0-8-15,0 6-11 0,0-2-5 16,0 2-6-16,0 0-3 0,0 0-2 15,0 0 0-15,0 0 3 0,0 14 1 16,-4 9 0-16,-2 9 2 0,0 2-2 0,-2 2 1 16,2 0 0-16,-1-3 0 15,1-2-3-15,0-2 0 0,-1-6-4 0,4-4 2 16,-1-2 3-16,2-7-2 0,1-5 6 16,1 1-2-16,0-6 3 0,-2 0 2 15,2 0 2-15,0 0-1 0,0 2-6 16,0-2 2-16,0 0-2 0,0-2 3 15,0-6 1-15,0-2-2 0,0-7-2 0,2 7-2 16,4-3-2-16,4 1 0 0,1 3 1 16,6-2-1-16,-5 4-2 0,3 2-2 15,2 4-1-15,-2 1-3 16,6 0 1-16,-2 1-1 0,-3 5-2 0,-3 0-7 16,-3 2-5-16,-4-2-3 0,0 2-13 15,1 8-6-15,-4-7-16 0,0 7-32 16,-3-7-41-16</inkml:trace>
  <inkml:trace contextRef="#ctx0" brushRef="#br0" timeOffset="272481.9248">24353 13123 396 0,'0'0'55'0,"0"0"-5"0,0 0-13 15,-19-96-11-15,13 73 2 16,2-2-8-16,-1 4-1 0,3 4-2 0,0-1-5 16,2 0-1-16,0 0-3 0,2-5-5 15,3 4-2-15,3 1-2 0,4-1 1 16,3 1-4-16,7 0 2 0,1 1 0 15,5 3-3-15,2 2 1 0,0 3-1 16,1 4-1-16,-2 4 3 0,-3 1-1 0,-2 3-2 16,-3 8 2-16,-3 5 0 0,-5 4-2 15,0 4 2-15,-7 3 0 0,-2 3 0 16,-2 0 3-16,-2 2-3 0,-3 0 3 16,-4-2-2-16,-4-3 0 0,0-1 0 15,-1-5 0-15,4-7 0 0,-2-2-2 0,5-4 1 16,2-5 1-16,0 0 3 15,3-3 4-15,-1 0 0 0,1 0 0 16,-1 0 0-16,-4 0-2 0,1-10-1 16,-2 3 0-16,2-8 0 0,4-3-1 0,0-3 4 15,3-2-2-15,7-2 0 0,-2 2-1 16,4 3 0-16,1 0 0 0,-4 8 1 16,0 1-2-16,-1 3-1 0,1 4-2 15,1-1 2-15,3 3 1 0,4 2 1 16,2 3 0-16,4 8-1 0,-2 5-1 0,-1 2-1 15,-3 4 3-15,-1 4-2 0,-3 2 2 16,-3-3-2-16,-4 2 0 16,-2-2 0-16,-2-1-3 0,-2-3-1 15,0-4-5-15,0-2-4 0,-2-4-3 0,-1-2-9 16,0 2-16-16,2-7-5 0,-1 1-14 16,2-5-27-16,-4 0-24 0,-3-6-53 15</inkml:trace>
  <inkml:trace contextRef="#ctx0" brushRef="#br0" timeOffset="272637.6204">24764 12744 302 0,'0'0'68'0,"0"0"-15"0,0 0-13 0,0 0-15 16,0 0-12-16,0 0-11 0,0 0-10 15,0 0 1-15,0 0-3 0,3-27-8 16,1 27-13-16,4 5-31 0,1 8-32 15,0 2-34-15</inkml:trace>
  <inkml:trace contextRef="#ctx0" brushRef="#br0" timeOffset="273388.7559">25056 13061 492 0,'0'0'47'0,"0"0"-16"0,0 0-13 16,0 0-8-16,0 0-1 0,0 0-9 16,0 0 1-16,0 0-6 0,0 0-2 15,0 0 2-15,0-34-3 0,-10 34 5 16,-2 3-1-16,-4 8-2 0,5 3-2 0,2-1-1 15,0-1-1-15,4 1-2 0,0-3-4 16,2-1-6-16,2-5-6 0,1-4-6 16,-2 0 2-16,2 0 11 15,0 2 10-15,0-1 15 0,0-1 3 0,0 2-1 16,0-2 6-16,3-2-3 0,2-7 6 16,2-6 4-16,0-2 0 0,0-4 0 15,0-1 5-15,1 1-3 0,2 0-1 16,-2 0-3-16,1 0-5 0,3-1 0 15,-2 1-1-15,0 2 1 0,3-1-1 0,-6 8 1 16,2 0-1-16,-3 4 0 0,-3 3-4 16,1 2-2-16,-4 3-2 0,0-1-1 15,0 1-4-15,1-1-4 0,1 1 0 16,-2-2 2-16,0 2 2 0,0 2 2 16,0 11 1-16,0 8 0 0,-3 8-1 15,-3-3-1-15,3-1 1 0,0 1-1 16,0-3 1-16,3-1-1 0,-1-4 0 15,1 0-3-15,0-4-3 0,3-3-5 16,3 3-1-16,2-3-1 0,0-4 1 0,3 0 3 16,5 0 4-16,-6-5 1 0,9 0 4 15,-2-2 2-15,1 0-1 0,3-1 1 16,-3-6-1-16,-3-3 2 16,-3 0 2-16,0-2-2 0,-2-3 2 0,-1 0 1 15,-1-1 2-15,-3 4 3 0,2-2 2 16,-4 4 0-16,-2 4 3 0,0-5-3 15,-1 5 1-15,0 0 0 0,0 0-5 16,0 6-2-16,0-2-4 0,0 2-4 16,0 0 1-16,0 0-1 0,0 0 1 0,-5 8 0 15,-4 5 0-15,0 7-1 0,2 0 0 16,4-5-1-16,0 2-1 0,3-1-6 16,0-4 2-16,0 7-5 0,5-4-5 15,-1-6-4-15,3 5-9 0,2-5-10 16,-2-1-17-16,3-1-25 0,2 1-25 0,-1-5-27 15</inkml:trace>
  <inkml:trace contextRef="#ctx0" brushRef="#br0" timeOffset="273569.1505">25720 13100 265 0,'0'0'-14'0,"0"0"-32"0,0 0-52 16</inkml:trace>
  <inkml:trace contextRef="#ctx0" brushRef="#br0" timeOffset="291671.1144">20894 10687 50 0,'0'0'18'0,"0"0"-5"0,0 0-7 0,0 0-5 16,0 0-4-16,0 0-1 0,0 0 2 0,0 0 1 15,0 0 2-15,-3-2 0 0,3 3 0 16,0 4 2-16,0 1-1 16,0 2 0-16,0-1 1 0,0-2 0 15,0 1 2-15,0-1 0 0,0 2 2 0,0-1 2 16,0 0 1-16,0-6 2 0,0 0 1 16,0 0 0-16,0 1-1 0,0 6-2 15,0 0 1-15,0-1 0 0,0 5 2 16,0-7 1-16,2 0 1 0,2 5-1 15,-2-6 0-15,1-1-1 0,3 4-3 0,-1-5-1 16,-1 1 0-16,1 2 2 0,-1-4 1 16,3 0 5-16,3 0-1 0,3-2-1 15,3-6-3-15,3-2-2 16,-2-4-2-16,2-1-1 0,-3-3-2 0,3 1 0 16,-5-1 0-16,2 2 1 0,-3 0 0 15,0 1-2-15,-4 0-1 0,1 0-3 16,0-2-3-16,-1-3 1 0,1-3-2 15,3-1-3-15,0-1 0 0,3 4-10 16,-2 3-9-16,0 3-17 0,-2 4-26 0,-6 5-25 16,-2 5-33-16</inkml:trace>
  <inkml:trace contextRef="#ctx0" brushRef="#br0" timeOffset="292630.6369">26094 4829 199 0,'0'0'28'16,"0"0"-1"-16,0 0-2 0,0 0-3 16,0 0 0-16,0 0-5 0,0 0-6 15,0 0-7-15,0 0-3 0,0 0-2 16,-9-20-4-16,9 18-3 0,0 1-1 0,0 1-1 15,0-2 4-15,0 2 4 0,0 0 2 16,0 0 4-16,0 3-2 16,0 10 1-16,0-2 1 0,0 7-2 15,0 1 1-15,0-7-2 0,3 6 0 0,-1 0 1 16,-1-5-2-16,2 3 0 0,-1-6-1 16,1 1-1-16,0-2-2 15,-1-4-2-15,-1 0-2 0,-1-5 2 0,0 0 3 16,0 0 8-16,2 1 10 0,-1-1 10 15,1 0 7-15,4 0-2 0,2-1-10 0,5-11-8 16,5-7-8-16,-1-3 2 0,1-1 0 16,-1-4 2-16,1 2-5 0,-1 0 0 15,0 2-3-15,-1 1 0 16,-1 2 1-16,0 5-3 0,-1 0-2 0,0 2-2 16,-4 3-4-16,1 1-9 0,-4 3-9 15,1 0-12-15,2 0-15 0,-7 3-18 16,1 1-2-16,-4 2 2 0,6 0-1 15</inkml:trace>
  <inkml:trace contextRef="#ctx0" brushRef="#br0" timeOffset="293136.7092">25925 4964 302 0,'0'0'39'0,"0"0"-2"0,0 0-7 16,0 0-4-16,0 0-8 0,0 0-7 0,0 0-7 15,0 0-5-15,0 0-3 0,1-23-3 16,-1 21-2-16,0 0 1 16,0 2 0-16,0 0 3 0,0 0 1 15,0 0-1-15,0 2 2 0,3 9 2 0,-1-1 1 16,2 5 2-16,0 1-1 0,-1-2 0 16,4 5 0-16,-1-2 3 0,0-3 2 15,0 4-1-15,0-9-1 0,2 4-3 16,-1-2-1-16,-1-3-1 0,6 2 1 15,-1 0 1-15,-2-7 1 0,5 4 2 0,-5-4 2 16,3-3-2-16,6 0 1 0,-1 0-1 16,4-3 1-16,-4-5-1 0,-2 1 0 15,1-2-1-15,-3-4-2 16,0 1 3-16,1-3 2 0,0-1-4 0,0-3-2 16,2-1-2-16,1-2-6 0,3-1 2 15,-1 0-2-15,1 1-7 0,-1 0-14 16,-2 4-26-16,-5 5-31 0,0 5-27 15,-5 2-33-15</inkml:trace>
  <inkml:trace contextRef="#ctx0" brushRef="#br0" timeOffset="306814.601">20018 14457 231 0,'0'0'61'16,"0"0"-11"-16,0 0-13 0,0 0-8 15,0 0 0-15,0 0-4 0,0 0-7 0,0 0-3 16,0 0-6-16,-12-43-4 0,12 43-7 16,-2-1-5-16,2 1-1 15,0 0 5-15,3 0 1 0,10 0 5 16,8 0-4-16,3 8-1 0,-3 7 1 0,0-1-2 16,-1 5 4-16,-2 2-2 0,-1 0 1 15,-2 0-3-15,-3 2-1 0,0-2-1 16,-2-1 2-16,-1 0 1 0,-3-6 2 15,-3-1-1-15,0-2 1 0,-3-7 0 16,0 7 1-16,0-7 0 0,0 1 2 0,0 1 3 16,0-6 4-16,0 0 5 0,0 0-1 15,0 0-1-15,-3 0-6 0,-5-1-4 16,-2-10 3-16,2-4 0 16,0-5 1-16,4-1 1 0,1-2 0 0,-1-1-3 15,4-4-5-15,0 3 2 0,0-1-3 16,0 4 4-16,4-2 1 0,-1 9-4 15,1-1-3-15,-1 6-1 0,-1 4-1 16,1-3-5-16,-2 5-3 0,1-1-10 16,6 1-13-16,5 4-16 0,5 0-20 0,6 0-23 15,-7 0-18-15,5 1-47 0</inkml:trace>
  <inkml:trace contextRef="#ctx0" brushRef="#br0" timeOffset="307506.6817">20826 14450 274 0,'0'0'60'0,"0"0"-8"0,0 0-11 16,0 0-11-16,0 0-5 0,0 0-1 16,0 0-2-16,0 0-2 0,0 0-3 15,0 0-6-15,-3-56-2 0,3 56-5 16,0-1-2-16,-1 1 1 0,1-2-8 15,-2 2 2-15,-2 0 0 0,-5 3 0 16,-4 8 2-16,0 5 1 0,-1 3-2 0,2 2 3 16,2 2 2-16,-2 1-3 0,7 2 4 15,-1-1-6-15,4 0 0 0,2-2 1 16,0-2-1-16,2-1-2 0,5-2-1 16,2-3-1-16,2-1-1 0,2-4 2 15,2 0 0-15,-4-5 0 0,6 0-1 0,1-3 0 16,2-2 2-16,5-2 1 15,-2-5 0-15,0-4 1 0,-1-4 1 16,-2-4 4-16,0 0 2 0,-2-2-1 16,-2-1 5-16,-2 0 0 0,-5-3 7 0,-2 2 0 15,-4-2-3-15,-3 3 3 0,0-1-7 16,-3 2 3-16,-4 2-1 0,-5-1-2 16,-4 3-3-16,0 4 0 0,-3 0 0 15,1 2-1-15,5 2 0 0,-2 4-1 16,8 0-1-16,3 4-2 0,-1 0 0 0,5 1 0 15,-1-3-1-15,1 3-1 16,-2 0-2-16,-4 0-2 0,-2 4 2 16,-4 7 2-16,1 9 0 0,1-1 0 15,4 3-3-15,6 1 0 0,0-2-3 0,4 1 0 16,8-4 2-16,1 0-7 0,3-1-4 16,0-4-6-16,2-1 0 0,0-1-2 15,3-4-4-15,0-2-13 0,-5-2-26 16,2-1-18-16,-2-2-22 0,3 0-13 15</inkml:trace>
  <inkml:trace contextRef="#ctx0" brushRef="#br0" timeOffset="308126.1589">20645 14015 240 0,'0'0'51'0,"0"0"-19"15,0 0-20-15,0 0-9 0,0 0-4 16,0 0-1-16,0 0 0 0,0 0 2 16,0 0 0-16,0 0-2 0,77-37 1 15,-68 46-1-15,-1 2 2 0,-2-4 2 16,0 6 3-16,-2-4-3 0,-2-4 3 0,-1 5-2 15,-1-4 1-15,0 5 2 0,0-1 2 16,0-5-1-16,0 0 3 0,-1-2 6 16,-2-1 3-16,0 1 2 15,1 1-1-15,2-4-4 0,-4 0-5 0,-2 0 1 16,2 0-2-16,-2-7-1 0,3 3-3 16,-3-4-1-16,2 0-2 0,2 3-2 15,1 2-1-15,1-3-1 0,0 1 1 16,0-1-3-16,0 1 3 0,0 1 1 15,0-1-2-15,0 1 0 0,3 1 0 0,-3 3-2 16,0-2 1-16,0 2 0 0,0 0-1 16,0-1 1-16,1 1-2 0,1 0 2 15,-1 0 1-15,1 0-2 16,-1 0-1-16,1 0-1 0,-1 0 1 0,1 0-1 16,1 1-3-16,-1 4-4 0,0-1-9 15,1 1-18-15,-3-5-31 0,0 6-23 16,1 2-34-16</inkml:trace>
  <inkml:trace contextRef="#ctx0" brushRef="#br0" timeOffset="308606.338">21113 13793 408 0,'0'0'62'0,"0"0"-17"15,0 0-15-15,0 0-6 0,0 0-5 16,0 0-3-16,0 0-5 0,0 0-5 16,0 0-5-16,0 0-3 0,0-45-4 15,0 45-4-15,0-2 0 0,0 1-1 16,0-1 6-16,0 2 4 0,0 0 3 0,6 0-1 15,5 0 0-15,-3 3 0 16,7 4-1-16,-5 1 3 0,-3-1-2 16,5 1 1-16,-4 3-1 0,0-2 1 15,2 2-1-15,-5 1 1 0,-2-3 5 0,-3 3-4 16,0 6 3-16,-1-3-5 0,-6 7-1 16,-6-2 2-16,0-5 2 0,-3 5-2 15,0-4 0-15,-1 0 0 0,2-3-3 16,4-4 2-16,3-3-1 0,2-1 0 15,3-2 0-15,1 0 2 0,-1 0-2 0,3-3 2 16,-2 0-2-16,2 0 4 0,0 1 0 16,2 1 2-16,9 1-1 15,8-1-1-15,4-1-1 0,3-1-1 16,-1 0-3-16,-2 0 0 0,-1-1-3 0,1-2-10 16,-1 3-19-16,-1 0-29 0,-5 0-58 15,0 0-55-15</inkml:trace>
  <inkml:trace contextRef="#ctx0" brushRef="#br0" timeOffset="309675.1167">22315 14398 209 0,'0'0'56'16,"0"0"-6"-16,0 0-2 0,0 0-11 0,0 0-1 15,0 0-9-15,0 0-9 0,0 0-9 16,-59-77-4-16,46 77-3 0,-3 0-2 16,-3 8-2-16,-2 6 2 0,2 1 0 15,-1 4-2-15,1 2 2 0,1 1 2 16,1 1 0-16,3-2-4 0,2 1 2 0,4-10-4 15,2 4 2-15,4-5-1 0,2-2-4 16,0 1 0-16,0-1-2 16,0 1 3-16,6-4 0 0,8 1 7 15,1-4 4-15,9-3 0 0,2 0 1 0,3-8-1 16,2-4 4-16,1-1 0 0,-2-2 1 16,-3-3 7-16,-2 1-2 0,-2-3 5 15,-1 2-1-15,-6-3-3 0,-2-2-4 16,-4-1-1-16,0-2-3 0,-2-2-2 15,-4-5 3-15,-1 1-3 0,-2-1 0 0,-1 1-2 16,0 3 0-16,0 8 2 0,-3 1-1 16,2 6 1-16,-2 4 0 0,0-1-2 15,2 7-2-15,-1-1-2 16,2 5-4-16,0-1 1 0,-3 1 0 0,-5 13 1 16,-1 12 1-16,-3 8 0 0,0 8-1 15,1 4 1-15,3 4-1 0,-1 1-1 16,6-2-3-16,3 1 0 0,0-3-2 15,8-5-12-15,3-3-2 0,1-2-10 16,2-4-7-16,-1-4-13 0,-1-3-17 0,2-3-19 16,-5-9-18-16,2-1-2 0</inkml:trace>
  <inkml:trace contextRef="#ctx0" brushRef="#br0" timeOffset="310151.5981">22537 14475 382 0,'0'0'59'16,"0"0"-17"-16,0 0-10 0,0 0-10 0,0 0-6 15,0 0-6-15,0 0-2 16,0 0-4-16,0 0-1 0,0 0-2 16,54-72 0-16,-39 72 1 0,-6 0 1 15,7 0-1-15,-3 6 0 0,0 3-2 0,1 2 0 16,-4 1 0-16,0 2 2 0,-1 1-1 16,-2 2 1-16,0 1 5 0,-2 2-5 15,-2-5 5-15,-2 0-8 0,1-4 0 16,-2 1 1-16,0-1 0 0,0-2 2 15,-3 3-2-15,1-8 1 0,1 1 1 0,1-5 1 16,0 0 4-16,0 0 3 0,0 1 0 16,-2-1-2-16,-6 0-4 0,-2 0-1 15,-4-6-1-15,2 0 2 0,4-8 0 16,4-1-2-16,4-5-3 0,0-3 4 16,3-2-5-16,6 1 3 0,5 0-2 15,1 0-2-15,5 3 1 0,-1-2-5 16,2 7-5-16,1 1-10 0,-2 4-19 15,-2 5-37-15,-1 2-35 0,-1 4-26 16,-6 0-57-16</inkml:trace>
  <inkml:trace contextRef="#ctx0" brushRef="#br0" timeOffset="313097.1914">24057 14297 343 0,'0'0'60'16,"0"0"-15"-16,0 0-14 0,0 0-6 15,0 0-6-15,86-29-3 0,-76 25-2 0,3 3-4 16,-3-3-1-16,1 3-5 0,2-1-2 16,-3 1-1-16,3-1-2 0,-2 0-2 15,7 1-4-15,-5 1-6 16,4 0-11-16,-4 0-16 0,-1 0-22 0,5 0-37 16,-7 0-25-16,0 0-40 0</inkml:trace>
  <inkml:trace contextRef="#ctx0" brushRef="#br0" timeOffset="313319.3601">24002 14548 380 0,'0'0'80'0,"0"0"-14"15,0 0-18-15,0 0-14 0,0 0-14 0,0 0-8 16,0 0-8-16,0 0-2 15,0 0-2-15,0 0 3 0,15 4-1 16,11-8-3-16,9-3-1 0,3 0-6 16,1-1-14-16,1 1-7 0,-1-1-21 0,2 0-22 15,-1 1-32-15,-2 0-39 0</inkml:trace>
  <inkml:trace contextRef="#ctx0" brushRef="#br0" timeOffset="318084.3499">19696 13962 92 0,'0'0'0'0,"0"0"40"15,0 0-40-15,0 0 61 0,0 0 11 16,0 0-15-16,0 0-12 0,0 0-14 16,0 0-9-16,-57-84 4 0,48 77-10 0,3-1 1 15,2 3-1-15,-3-1 0 0,4 4-3 16,-2-2-1-16,1 3-4 0,4 1-1 16,-1-2-3-16,-4 2 2 0,-2 0 1 15,-3 8 2-15,-3 4 6 0,6 3-7 16,-1 2 2-16,3 1-6 0,-2 2 0 0,1 1 2 15,0 3 2-15,0 3-2 16,0 5-2-16,-2 5 0 0,0 5-1 0,1 6 1 16,1 2-2-16,2 4 0 15,-2-2-2-15,5 3 1 0,0-4 4 0,1 0-3 16,0-2 3-16,2-4-5 0,7 0 0 16,1-4-1-16,3-2 0 0,2 1 1 15,-1-2 0-15,0-2 0 0,0 1-2 16,-2-4 1-16,-1-1-1 0,-5-2 2 15,-5-4 0-15,-1-1 0 0,0-5 0 0,-10-1 0 16,-6-1-2-16,-3-3 4 0,-6-1-2 16,-3-2-2-16,-4-1 1 0,-2-4-7 15,-2-3-6-15,0-1-10 16,-1-3-21-16,3 0-66 0,3-8-129 0</inkml:trace>
  <inkml:trace contextRef="#ctx0" brushRef="#br0" timeOffset="325467.4941">25922 13626 483 0,'0'0'0'0,"0"0"8"16,0 0-8-16,0 0 14 0,0 0 4 15,0 0-3-15,0 0-2 0,0 0-5 16,0 0-4-16,0 0 0 0,-14-26-2 16,14 26 1-16,0 0-1 0,5 0 1 15,8 7-1-15,2 5 0 0,2 3 2 16,-1 3 0-16,1 0 1 0,2 3-4 15,-3 1 2-15,1 0-1 0,-2 1-1 16,1-1 2-16,-3 0-3 0,0-1 0 16,-2-3 3-16,-2 1-4 0,-2-7 4 0,0 0-4 15,-2-4 1-15,-2-4 0 0,0 1-1 16,-3-5 0-16,0 0 1 0,0 0 1 16,1 1 2-16,1 0 2 15,-2 1 2-15,1 0 3 0,-1-2-1 0,1 1-2 16,2-1-2-16,2-13-4 0,2-7-6 0,1-9 5 15,3-1-5-15,1-2 4 16,2 0 2-16,-3 1-1 0,2 0 0 16,-3-1-1-16,3 1-3 0,-1 4-1 15,1-1-2-15,1 6-4 0,-3 5-6 0,-4 9-19 16,-3 5-48-16,-4 3-28 0,0-2-36 16,3 2-41-16</inkml:trace>
  <inkml:trace contextRef="#ctx0" brushRef="#br0" timeOffset="325971.073">26360 13896 447 0,'0'0'41'0,"0"0"-17"15,0 0-6-15,0 0-9 0,0 0-1 16,0 0-3-16,0 0-6 0,0 0-4 16,0 0 1-16,0-39 6 0,3 39-3 15,4 0 8-15,5 6-5 0,1 4-1 16,-3 4 0-16,0 1-1 0,-1 2 0 15,-2 0-1-15,-3-5 0 0,3 3-1 16,-4 0 0-16,0-4 2 0,0 5 0 16,-1-5 0-16,-2-5 0 0,1 5 0 0,-1-5 0 15,0 0 0-15,0 0 3 0,0-6 0 16,0 0 4-16,0 0-1 0,0 1 1 16,0 1 1-16,0 0 2 0,0-2 1 15,-4 0 0-15,-2 0-2 0,-1-4-3 16,0-1-1-16,4-8-1 0,0-2-2 0,3-2 0 15,0-5 0-15,1 0-1 0,6 3 0 16,3-2 0-16,-1 1 0 16,1 2-1-16,2-1-7 0,-2 3 2 15,-3 1-8-15,2 6 2 0,-2 1-7 0,2 2-11 16,-2 0-12-16,6 3-21 0,-3 0-16 16,3 3-21-16,2 0-23 0</inkml:trace>
  <inkml:trace contextRef="#ctx0" brushRef="#br0" timeOffset="326539.5826">26590 13108 141 0,'0'0'0'0,"0"0"24"16,0 0-24-16,0 0 31 0,0 0 11 15,0 0-12-15,-13-91-4 0,14 77 3 16,4 4-4-16,-1 1 0 0,1 2 1 15,0-1-5-15,1 0-5 0,1 2-7 16,1 2-6-16,3-1-1 0,-1 2-1 16,2 3-1-16,5 0-2 0,-2 0-1 0,3 8-1 15,-3 2 2-15,-4 6 2 0,-2 0 1 16,-3 5 3-16,-2 0-1 0,0 4 0 16,-4-1 2-16,0 0-4 0,0 2 4 15,-8-1 6-15,-1 0-3 0,-1 0 4 16,-1-2-2-16,-1-2-4 0,0-3 2 0,-1 0 0 15,5-6-1-15,0 1-2 16,1-6-2-16,4-4-1 0,2 2-1 16,-2-2 1-16,2 1 0 0,-1-1-1 15,1 2 1-15,1-5 0 0,0 0-1 0,0 0 2 16,0 2 0-16,0 2 0 0,3-1 0 16,5 2 0-16,4-2-3 0,-1-2-1 15,9-1-3-15,-8 0-4 0,8 0-5 16,-2 0-12-16,-4 0-12 0,6 0-16 15,-1 0-18-15,-4 0-27 0,5 0-8 0,-7 0-30 16</inkml:trace>
  <inkml:trace contextRef="#ctx0" brushRef="#br0" timeOffset="327003.9138">25737 14471 384 0,'0'0'59'0,"0"0"-13"16,0 0-9-16,0 0-13 0,0 0-6 0,0 0-4 15,0 0-2-15,0 0-2 0,77-3-2 16,-43-6-5-16,5 3-1 16,5-1-1-16,3-3 0 0,4-1 2 15,2-1-2-15,1-3 0 0,0 3-1 0,-1-3-2 16,0 2 0-16,-1-1-2 0,-2 2-3 16,-3 0-5-16,-2 1-6 0,-2 4-6 15,-3 0-12-15,-6 3-21 0,-2 3-25 16,-9 1-38-16,-4 0-48 0</inkml:trace>
  <inkml:trace contextRef="#ctx0" brushRef="#br0" timeOffset="327571.1583">26269 14613 477 0,'0'0'53'15,"0"0"-12"-15,0 0-18 0,0 0-3 0,0 0-14 16,-3-84 1-16,3 78 0 0,0 2-4 15,0 4-2-15,0-3-1 16,0 3-2-16,0 0 0 0,0 0 1 16,0 0 1-16,0 0 4 0,3 0-3 0,4 3 4 15,1 3-4-15,3 5 0 0,-2-1-1 16,-3-3 0-16,3 6-1 0,-4-6 0 16,1 1 0-16,0 4-1 0,-2-3 2 15,4 3-2-15,-3-3 2 0,-2 1 0 16,1 0 0-16,-4 1 3 0,0 7-3 0,0-1-1 15,-6 4 2-15,-7-1-3 0,0 0 2 16,-4-2-1-16,-1 1 2 0,-2-1-1 16,-1-1 0-16,2 0 0 15,2-2 0-15,0-1 0 0,6-5 1 0,2 0-1 16,3-4 0-16,4-2-1 0,-1 0 0 16,3-3 1-16,-2 0 0 0,2 0-1 15,0 1 2-15,0-1 0 0,0 0 0 16,0 2 0-16,2-2 0 0,9 0 0 15,5 0-1-15,5-6 0 0,-1-1-1 0,1 0 0 16,0-1-1-16,3 1-2 0,-1 1-7 16,2-1-10-16,-2 3-10 0,2-2-23 15,1 1-41-15,0-3-67 16,1-3-99-16</inkml:trace>
  <inkml:trace contextRef="#ctx0" brushRef="#br0" timeOffset="336732.437">27132 13427 200 0,'0'0'49'16,"0"0"-1"-16,0 0-8 0,0 0-5 16,0 0-10-16,0 0-5 0,0 0-5 15,0 0-2-15,0 0-5 0,-1-16-1 16,1 14-1-16,0 1-3 0,0-1 0 15,0 1-2-15,0-1-1 0,0 0-1 16,0 2-2-16,1-3 2 0,4 1 1 16,5-3 2-16,9-1 0 0,4 0 1 0,5 0-2 15,0-1 0-15,-3 3 0 0,-7 1 0 16,0 2 0-16,-8-1 0 0,-4 0 0 16,0 2 0-16,-1-1 0 0,-1 1 1 15,1-2-1-15,1 2 0 0,-6 0 1 16,0-1 0-16,0 1 3 0,1 0 2 0,1 0 0 15,-1 0 0-15,2 0 3 0,0 4-5 16,-2 1 4-16,2 4 1 16,-3-3-1-16,3 3-2 0,-2 2-2 15,1 0-1-15,-1-1 1 0,1 1 1 0,1 7 0 16,-2-1-6-16,4 5 4 0,-4 1-2 16,2 1 1-16,0 4 1 0,-2 2-3 15,1 1-1-15,-1 0 0 0,1-1 0 16,-2 3 1-16,0 0 2 0,0 1-2 15,0 4 5-15,0-1-4 0,-2 4 4 0,-1 0-6 16,2 0 0-16,-2-1 0 0,1-1 0 16,2-1 0-16,0 0 0 0,0-2 0 15,2 1 0-15,5 0 0 16,2-4-2-16,-1 0 2 0,1-2-1 0,3-1 1 16,-4-3 0-16,1 1 0 0,-2-3 0 15,0 1-1-15,-2-1 5 0,-4 0-4 16,-1 1 5-16,0 0-5 0,-3-2-1 15,-3-3-1-15,-3 1 2 0,0-4 0 16,0 0 2-16,-4-1-2 0,2-2 0 0,-4 0 0 16,1-3-2-16,-4 2 4 0,-1-3-2 15,-2-1 0-15,-2 1-3 0,2-4 0 16,-2 0-5-16,0-2-9 0,-1 0-18 16,0 3-35-16,-3-6-52 0,1 3-70 15</inkml:trace>
  <inkml:trace contextRef="#ctx0" brushRef="#br0" timeOffset="338204.7624">25458 13701 69 0,'0'0'28'0,"0"0"-1"0,0 0 0 16,0 0 1-16,0 0-2 0,0 0 1 15,0 0-2-15,0 0-2 0,0 0-3 16,0-40-4-16,0 38-4 0,0 1-4 16,0 0-1-16,0-1-2 0,0 0-2 15,0 1-1-15,0 1 0 0,-7 0-1 16,-8 0-1-16,-5 0 1 0,-5 7-1 15,2 2 1-15,0-1-1 0,0 0 1 16,0 1 0-16,1-1 2 0,-1-2-2 16,6-4 1-16,1 2 2 0,5-1 1 0,4-3 3 15,1 2 3-15,6-2-2 0,-1 0 1 16,1 0-4-16,-1 0-3 0,-1 1-1 16,1-1-2-16,-1 0 1 0,1 0-2 15,-1 2 2-15,-2 0 3 0,-1 1-2 16,1 0 1-16,-1 5 2 0,2-4-2 15,-2 3 1-15,2 3 0 0,0 0-1 16,0-2 3-16,1 1 0 0,-4 4-3 16,3-3 8-16,0 7-3 0,-1-1 6 0,1 3-4 15,0-3-4-15,0 3 0 0,2-1-1 16,-2 2-2-16,0 5 4 0,1 0-2 16,2 1-1-16,0 1 2 0,0 2-3 15,0 3 0-15,0 0-1 0,0 1-1 16,0 0 0-16,0 2 4 0,0 3-3 0,0-4 1 15,0 0-1-15,0-2-1 16,0-3-1-16,-2 1 0 0,-1 1 4 16,-2-2-2-16,1 0 3 0,0-1-4 15,-2-1-2-15,1 0 0 0,-2 0 1 0,3-4 0 16,1 1 1-16,0 0-1 0,0-1 0 16,0 1 0-16,2-1-1 0,1 0 1 15,0 1 0-15,0-1-1 0,0 0 1 16,3 0 1-16,1-4-1 0,1-4 0 15,-1 1-1-15,3-1 2 0,-3-5-1 0,4 6 1 16,-5-7-1-16,-1 2 0 0,3-3 0 16,-2 2 0-16,0-1 0 0,1 0 0 15,-1-2 0-15,0 2 0 16,0 0 0-16,-1-1 1 0,1 1-2 0,-1 1 2 16,1-2-1-16,0 3 0 0,0-2 2 15,1 0-2-15,-1 2 0 0,-1-2 0 16,3 0 4-16,-1-1-4 0,2 1 4 15,0-2-4-15,7 3-1 0,-6-5 2 16,9 0 0-16,1-2-2 0,2-2 0 0,-1 1-4 16,2-2-5-16,0 0-3 0,0 0-15 15,9 0-20-15,-4-4-33 0,2-1-47 16,-1-2-64-16</inkml:trace>
  <inkml:trace contextRef="#ctx0" brushRef="#br0" timeOffset="356690.3289">19394 15880 119 0,'0'0'46'0,"0"0"-4"0,0 0 0 0,0 0-2 15,0 0-10-15,0 0-3 0,0 0-10 16,0 0 0-16,0 0-7 0,2-15-2 15,-2 13 2-15,-2 2-4 0,-4 0 2 16,-1 0-3-16,-3 2-1 0,-2 9 1 16,3 1-1-16,-3 6 1 0,3 1-1 0,1 0 3 15,0 2-1-15,3 1 0 0,-1-2-1 16,1-2 1-16,1 0-4 0,3-6 1 16,1 2-1-16,0 4-2 0,1-3 1 15,6 3 0-15,3-2-1 0,2-6-2 16,4-1 2-16,1-5 0 0,5 0 1 0,1-4 0 15,3 0-2-15,1-8 1 0,1-3-1 16,0 1 3-16,1-4 0 16,-2-2 0-16,-2 0 1 0,-4-2 0 15,-3 0 2-15,-4 0-2 0,-4 1 3 0,-2 4-1 16,-4-4 0-16,-4-2 1 0,0 1-1 16,0-6 3-16,-9 4 1 0,0 2-2 15,-1 2-6-15,-4 1 3 0,1 2-4 16,-4 2 6-16,2 0-1 0,2 4-1 15,0 1-3-15,3 3 0 0,3 1 0 0,-5 2-1 16,6 0-1-16,-5 0 0 0,-4 0 1 16,2 7 0-16,-1 4 0 15,3-3 1-15,3 3 2 0,4-3-7 16,1-3 6-16,1 4-5 0,2 2 0 0,0-1 0 16,5 7-4-16,1-5 1 0,3-2 1 15,0 0 2-15,1 0 1 0,3-3 1 16,0 0 0-16,6 3 1 0,-3-2-1 15,3-3 0-15,-3 3-2 0,-3-3-3 16,1-3-6-16,-4 2-6 0,2-1-9 0,5 0-11 16,-5-1-21-16,5 2-12 0,-7-1-17 15,1-2-2-15,1 4-30 0</inkml:trace>
  <inkml:trace contextRef="#ctx0" brushRef="#br0" timeOffset="357409.1519">19359 15587 156 0,'0'0'32'0,"0"0"-6"0,0 0-1 16,0 0-3-16,0 0-3 0,0 0-6 15,0 0-6-15,0 0-7 16,0 0-5-16,0 0-1 0,-9-13 3 0,9 13 3 16,0 0 0-16,0 0 1 0,0 0 0 15,0 6-1-15,0-2 3 0,0 7-1 16,1-6-1-16,1-1 2 0,-1 2 0 15,-1-6-1-15,0 0 3 0,0 0 2 16,0 6 7-16,0 0 4 0,0-1 3 0,-3 2 2 16,0-4-1-16,0-1-5 0,-6 1-4 15,4-3-2-15,-7 0-4 0,2 0 4 16,3-2 5-16,-3-2-1 0,5-2-2 16,0-2-5-16,2-1-3 0,1-2-5 15,1 1 1-15,1-2-2 0,0 1-3 16,0 0 2-16,1 3-1 0,2-2 0 15,-1 6 0-15,0 1-1 0,-2 3-2 16,0-2 1-16,5 2 2 0,5 0 0 16,-3 3 2-16,5 5 2 0,-2 2-2 0,-6-2 0 15,0 0 0-15,-1 1 0 0,-1-3 0 16,-1-2-2-16,1 2 2 0,-2-6-1 16,0 0 2-16,0 0 1 0,0 2 1 15,1 0 3-15,-1-1-2 0,0 1 0 16,0-1 0-16,0 0-4 0,0 1-4 0,0-2-5 15,0 0-16-15,0 1-28 0,0-1-51 16,0 0-41-16</inkml:trace>
  <inkml:trace contextRef="#ctx0" brushRef="#br0" timeOffset="357949.4887">19731 15407 291 0,'0'0'60'16,"0"0"-15"-16,0 0-16 0,0 0-5 15,0 0-6-15,0 0-2 0,0 0-4 16,0 0-1-16,0 0-1 0,0 0-1 0,-20-48-3 16,20 47 2-16,0 0-5 0,0-1 0 15,0-4 0-15,0 1-3 0,1-2 2 16,4-1-2-16,-2 5 0 0,7-2 0 16,-5 5 0-16,4 0 1 0,2 0-1 15,0 0 1-15,1 4-1 0,0 3 0 0,2 4 1 16,-3 1-2-16,2 2 3 15,-4 0-1-15,-2 2 1 0,0 4 2 16,-3-6-3-16,-2 4 1 0,-2 1 3 16,0 1-4-16,-3 5 1 0,-4-6-1 0,1 1 1 15,-1-4 1-15,0 0 2 0,-5-1 0 16,1 0 1-16,3-6-2 16,-3 0 0-16,5-3 2 0,3-2-2 0,0-1 0 15,3-3 0-15,0 0 0 0,0 0 1 16,0 1-2-16,-1-1-1 0,1 0 0 15,-2 2-3-15,2-2-1 0,0 0 0 16,0 0-2-16,0 1-1 0,3-1-2 16,10 0-6-16,7 0-6 0,6-3-2 15,0 0-23-15,5 2-21 0,-5-3-46 0,1 1-42 16</inkml:trace>
  <inkml:trace contextRef="#ctx0" brushRef="#br0" timeOffset="364334.9206">20945 15804 171 0,'0'0'36'0,"0"0"-5"0,0 0-3 15,0 0 1-15,0 0 3 0,0 0-3 0,0 0-5 16,0 0-12-16,0 0-5 0,0 0-3 16,15-59-2-16,1 55 0 0,2 4-1 15,2 0-2-15,-1 0-1 0,1 6 3 16,-4 3 0-16,3 1 3 0,-5 3-2 16,0 0-2-16,-2 1 1 0,-2 2 1 15,-1-2-1-15,-3-1 3 0,-3 0-4 16,0-3 0-16,-3 1 0 0,0 6 0 15,0-5 0-15,0 5 2 0,-5-2-1 16,2-5-1-16,-1 0 3 0,-2-2-3 0,5-5 0 16,-2-1 2-16,2 3 3 0,1-5 6 15,0 0 6-15,0 0 3 0,0 0 1 16,-2 0-5-16,-1-2-5 0,0-8-2 16,2-6-2-16,-2-6 0 0,3-3-3 15,0 1-6-15,0-2 3 0,3 2-3 16,1-2 1-16,2 3 3 0,-2 1-2 15,0 7 2-15,1-2-1 0,-2 2-2 16,0 4 0-16,1-4 0 0,-1 6-2 16,1 1 1-16,1-1-4 0,-1 5-3 0,2-3-3 15,-2 5-7-15,5-3-10 0,1 2-15 16,3 3-31-16,5 0-36 0,0 0-28 16</inkml:trace>
  <inkml:trace contextRef="#ctx0" brushRef="#br0" timeOffset="364898.7052">21300 15378 187 0,'0'0'47'0,"0"0"-17"16,0 0 0-16,0 0 3 0,0 0 3 0,0 0-2 16,-1-79-6-16,1 73-7 0,0 1-8 15,0-1-3-15,0 1-3 0,0 5-5 16,0-1-2-16,0-2-1 0,3 0 0 15,5-1 1-15,7 3 2 0,2 1-1 16,5 0 0-16,-5 4 1 0,0 3 0 0,-5-2 1 16,0 3-2-16,-4 4-2 0,1-1 3 15,0 6 2-15,-4-3 0 0,-2 1 3 16,-1 3-4-16,-2 2 0 0,0 4 0 16,-5-3-2-16,-2 1-1 0,0-4 0 15,1 1-1-15,-1-1 2 0,1-2-1 16,1-3 2-16,-1 0-2 0,3-4 1 15,-2 0-2-15,2 0 1 0,1-4 0 16,0 0 1-16,-1-2-1 0,2 1 1 16,-2-1-1-16,2 2-1 0,1-5 2 0,-2 0 0 15,2 0 0-15,0 1 1 0,0-1-2 16,0 0 0-16,0 2 2 0,2-2 0 16,12 0 0-16,6-3-1 0,5-4 0 15,1 0-2-15,-2-1 0 0,-1 2-8 16,-2 0-9-16,-5 3-20 0,1 2-29 0,6 1-38 15,0 0-41-15</inkml:trace>
  <inkml:trace contextRef="#ctx0" brushRef="#br0" timeOffset="365343.4927">20777 16348 400 0,'0'0'60'0,"0"0"-15"15,0 0-22-15,0 0-11 0,0 0-5 16,0 0-2-16,0 0 1 0,0 0-2 15,0 0-1-15,104-50 0 0,-71 43-2 16,3 2 0-16,3 0-1 0,0 2-5 16,0-2 1-16,2 2 0 0,2-1-2 0,2-1 2 15,3 0-6-15,0 0-9 0,-1 2-19 16,-3 0-13-16,-1-1-28 0,-5 3-25 16,-5-1-22-16</inkml:trace>
  <inkml:trace contextRef="#ctx0" brushRef="#br0" timeOffset="365846.4813">21151 16518 394 0,'0'0'42'0,"0"0"-11"15,0 0-14-15,0 0 5 0,0 0 1 16,0 0-5-16,0 0-3 0,0 0-5 16,0 0-6-16,3-74-1 0,2 72-2 15,-3 0-1-15,7-1-1 0,3 3 0 16,2 0 0-16,3 8 2 0,-3 4-3 15,-7-2 1-15,0 2 4 0,-4 4-4 16,-3 2 4-16,0 6-4 0,0 0-1 0,-8-2 1 16,-1-1 0-16,-3-1-1 0,-2-1 2 15,5-10-1-15,0 4-1 0,3-5 2 16,3-4-1-16,-4 4 1 0,4-3 0 16,0-2 0-16,-1 4 0 0,3-2-1 15,-2-4 1-15,1 4 0 0,2-5 1 0,-1 0 1 16,1 0-1-16,0 1 1 15,0-1-1-15,0 1-1 0,0-1 1 16,0 0 1-16,0 0-1 0,10 0 1 16,7 0-1-16,4 0-3 0,2-6 0 0,1 4-1 15,1-6-3-15,0 4-6 0,-1 1-6 16,1-2-15-16,-1 1-27 0,1 2-21 16,-3-3-40-16,2-2-39 0</inkml:trace>
  <inkml:trace contextRef="#ctx0" brushRef="#br0" timeOffset="366515.3584">21993 15393 344 0,'0'0'67'0,"0"0"-20"0,0 0-15 0,0 0-11 16,0 0-9-16,0 0-4 0,0 0-3 15,0 0-1-15,0 0 0 0,0 0-2 16,-6-17-1-16,6 16 0 0,0 1 2 16,0-3-1-16,2 0 3 0,8 0 0 15,6-2-1-15,-5 2-1 0,1 0-2 16,-2 2-1-16,-4 1 1 0,-2-2 0 15,2 2 0-15,-6 0 1 0,0 0 0 16,4 0 2-16,0 0 3 0,-1 0 0 16,3 5-2-16,-4-1 2 0,-1 7 0 0,-1 7 1 15,0 2 4-15,0 6-4 0,0 3-1 16,-4-1-2-16,1 6-4 0,0 2 3 16,0 5-3-16,0 2 3 0,0 2-3 15,2 2 1-15,1 3 3 0,0 0-4 16,0 2 3-16,0 0-5 0,0 0-2 0,0 0 1 15,4 1-1-15,-1 1 1 0,0-2-2 16,0-3 1-16,1-3-4 16,1-2 5-16,-3-3-2 0,1-7 2 15,-1 1 5-15,-2 0-6 0,0-6 5 0,-5-1-5 16,-5-3 0-16,-3-5 1 0,-1-1-2 16,-3-3 2-16,-4 0-3 0,-2-8-5 15,-3 3-8-15,-4-3-10 0,-2-1-26 16,-4-1-35-16,-5 1-54 0,-5-4-96 15</inkml:trace>
  <inkml:trace contextRef="#ctx0" brushRef="#br0" timeOffset="367352.364">20671 15461 180 0,'0'0'53'16,"0"0"-12"-16,0 0-1 0,0 0-1 0,0 0-8 15,0 0-3-15,0 0-7 0,0 0-4 16,0 0-7-16,0 0-5 16,6-36-2-16,-7 33-1 0,-5 3 0 15,0 0-1-15,-6 0 1 0,-5 0 0 0,4 4-1 16,-4 6 0-16,1-1 1 0,-2 0 0 16,3 2 3-16,-3 0-2 0,-1 1 1 15,3 0-2-15,-2-1 1 0,-1 0-2 16,0 0 1-16,0-1 0 0,3 1 0 15,1-2 3-15,3-2-3 0,2 1 1 0,-3 1-1 16,5-3-1-16,-2 3 1 0,2-4-1 16,5-2 0-16,0 0 0 0,0 0-1 15,0 0 3-15,0 0-3 0,-1 7 1 16,2-6 1-16,-1 7-1 0,1-1 2 16,0 1 0-16,2 0-1 0,0 1 1 15,0-1 0-15,0 2-1 0,0 6 3 16,0 1-1-16,0 5 1 0,0 0 5 15,0-2-5-15,0 4 4 0,0 1-6 16,0 2 2-16,0 3-3 0,-1 4 0 0,-2 1-1 16,0 3-1-16,2 2 1 0,-1-1-1 15,2 2 3-15,0-3-4 0,0-2 2 16,0-1-2-16,2-3 1 16,-1-3-1-16,2 0 2 0,-2-2 4 0,1 2-5 15,-2-2 6-15,0 2-8 0,0-1 1 16,0-1-1-16,0-3-2 0,0 1 4 15,0-2-4-15,1-2 3 0,5-4 0 16,-2-2-1-16,5-3 2 0,1-2 0 16,5-2-2-16,1-2 3 0,4-2-2 0,1-2-2 15,1 2 0-15,3-4-3 0,-1 1-5 16,4 4-5-16,-1-2-15 0,2 3-15 16,-2 0-24-16,0 2-30 0,-8-4-65 15</inkml:trace>
  <inkml:trace contextRef="#ctx0" brushRef="#br0" timeOffset="373411.956">7055 5250 171 0,'0'0'42'0,"0"0"-9"16,0 0-4-16,0 0-4 16,0 0-4-16,0 0-6 0,0 0-6 0,0 0-3 15,0 0-4-15,23-21 0 0,-17 19-1 16,3-2 1-16,-1 1 3 0,4 1 4 15,-2 2-1-15,3 0 0 0,3 0-5 16,1 3-2-16,4 3 3 0,-1 2-2 16,-3 1 6-16,-1 1-1 0,3 3 1 0,-3-2 0 15,-2 1-3-15,2-2 1 0,-6-1-1 16,2 0-2-16,-5-2-1 0,-1 0-1 16,2-1 0-16,-2 1 0 15,0 0 1-15,-3-4-1 0,0 0 0 0,-3-3 1 16,0 0 2-16,0 0 5 0,1 2 5 15,-1-1 6-15,2 1 4 0,-2-2 4 16,0 0 1-16,1 1-2 0,-1-1-8 16,0 0-8-16,0 0-6 0,-7-6-4 15,0-2 1-15,-4-2 1 0,0-1-2 0,7 3 0 16,-5-4-1-16,3 3-1 0,3-3-2 16,1-5-1-16,2-2-4 0,0-7-9 15,5 0 3-15,5 0-2 0,2 2-3 16,7 1 1-16,-1 2-8 0,0 1-3 15,2 5-15-15,-1 1-11 0,3 5-11 0,-8 3-30 16,-1 3 5-16,-1 1 9 16</inkml:trace>
  <inkml:trace contextRef="#ctx0" brushRef="#br0" timeOffset="373787.9523">7615 5236 326 0,'0'0'54'0,"0"0"-15"0,0 0-15 16,0 0-11-16,0 0-12 16,0 0-6-16,0 0 1 0,0 0 1 0,0 0-1 15,0 0 5-15,3 75-3 0,-3-54-2 16,5-3-1-16,1 0-1 0,3-2-5 15,1-2-4-15,1-4-3 0,-2-2-6 16,3-2 5-16,2-1 5 0,-4-3 7 16,6-2 9-16,2 0 0 0,-4-1 0 0,2-9-1 15,-3 3 2-15,-6-4 4 0,-1 4 4 16,-2-4 7-16,1 1 5 0,-5-2 3 16,0-7 0-16,-6 4 2 0,0-2-2 15,-4 6 1-15,-3-1-4 0,7 7-4 16,-6-5-7-16,4 6-5 0,5 1-4 15,0 2-6-15,3 1-16 0,-4 0-50 16,-2 1-21-16,-3 9-50 0,-2 0-108 16</inkml:trace>
  <inkml:trace contextRef="#ctx0" brushRef="#br0" timeOffset="375300.374">10385 4169 1 0,'0'0'5'0,"0"0"1"0,0 0-2 0,0 0 0 16,0 0 2-16,0 0 3 16,0 0 5-16,0 0 7 0,0 0 8 0,8 6 8 15,6-6 1-15,6-6-6 16,5-4-10-16,1-3-11 0,1 1-6 0,1-4-4 16,4 1 1-16,1-4 0 0,2 1 1 15,2 0-1-15,2-3-2 0,2 0-1 16,1-1 1-16,2-2 0 0,3 0 0 15,0-2 1-15,0 0-3 0,-1 0 1 16,-1 2 1-16,0 0-2 0,-3 1 2 0,-1 2 2 16,-3 0-1-16,3 1 0 0,-5 1 0 15,-1 3-1-15,-5-1 1 16,-4 3 1-16,-3 3 0 0,-6 2-3 16,-8 5 1-16,-5 3-1 0,-4 1-1 0,0-2 2 15,0 2 0-15,2 0 2 0,-1-1 1 16,1 1 3-16,-1-3 5 0,1 3 5 15,-1 0 4-15,1 0 1 0,-1 0-2 16,1 0-5-16,-1-2-3 0,-1 2-6 16,4 0-1-16,-4 0-2 0,0-2 0 0,0 2-1 15,3 0 3-15,-3 0-4 0,1 0 1 16,-1-1-1-16,0 1-1 16,2 0 1-16,-2 0-2 0,0 0-1 0,1 0 0 15,-1 0-2-15,0 0-2 0,0 0-1 16,0 0 0-16,2 0-1 0,-2 0-1 15,0 0-5-15,0 0-8 0,0 0-5 16,0 0-7-16,0 0-10 0,0 0-5 16,0 0-4-16,0 0-7 0</inkml:trace>
  <inkml:trace contextRef="#ctx0" brushRef="#br0" timeOffset="376211.676">11331 3432 89 0,'0'0'30'15,"0"0"-5"-15,0 0-3 0,0 0-5 16,0 0 5-16,0 0-2 0,0 0-4 16,0 0-4-16,0 0-4 0,0 0-5 15,-4-19-8-15,4 18-7 0,0 0-3 16,0-1 3-16,0 2 5 0,0 0 6 15,0 0 2-15,0 0-1 0,0 14 2 16,4 4-1-16,2 8 3 0,0 1 0 16,1 2-3-16,-3 1 1 0,5 2 0 15,0 0-2-15,0-1-1 0,0-3 0 0,0-4 0 16,5-1-1-16,-5-6 0 0,1-5-1 16,0-3-2-16,-4-3-2 0,3-1-1 15,-2-1-3-15,-4-2 4 0,0 1 6 16,-3-3 10-16,0 0 10 0,0 0 0 15,4 0-4-15,-4 1-4 0,0-1-6 0,0 0-2 16,0 0 3-16,-4-4-1 16,0-4 0-16,-5-1-3 0,0 3-1 15,-1-4 4-15,4 3 2 0,-1 1 1 16,1-1 1-16,0-1-8 0,-5-6-4 0,8 5-2 16,-3-6 0-16,2 0-1 0,1 4-3 15,0-7-4-15,-1 1-10 0,4 5-3 16,-3-7 5-16,3-1 6 0,-1 6 11 15,-1-5 3-15,-1 1 4 0,2 5 7 16,-4-3 4-16,1 0 7 0,-2 7 3 0,2-4-1 16,-2 3 1-16,0 3 5 0,-1-1 3 15,4 5-2-15,2 0-2 16,1 3-8-16,-2-1-11 0,2 1-8 16,-1 0-7-16,-1-1-5 0,1 1 2 0,-1 0 2 15,0 2 5-15,2 14 3 0,0 6-2 16,0 6 0-16,7 7 1 0,3 1 0 15,2-2 2-15,2-2 0 0,1 0-1 16,2-1 0-16,0-2 1 0,2-4-5 16,1-2-3-16,-1-2-1 0,1-1 0 0,-1-2-2 15,-2 1-6-15,-1-4-7 0,-3-2-16 16,-4-2-23-16,-2-5-8 16,-4-3-24-16</inkml:trace>
  <inkml:trace contextRef="#ctx0" brushRef="#br0" timeOffset="377686.8704">3585 6650 49 0,'0'0'14'0,"0"0"2"16,0 0-4-16,0 0-4 0,0 0-3 0,0 0-2 16,0 0 2-16,0 0 5 0,0 0 3 15,-9 2 7-15,9-2 1 16,0 0 3-16,0 0 0 0,0 0-1 16,1 0-2-16,8-2-2 0,8-3-5 0,3-1-1 15,-2 0-3-15,2 0 2 0,0-3 0 16,2-2-2-16,4-1-2 0,3-3 4 15,4-2-6-15,2-3-1 0,8-1 3 16,1-3-7-16,5-1 1 0,3-2 4 16,6-3-5-16,4-3 0 0,6-4-2 0,7-3 1 15,2-5-1-15,2 0 1 0,2-1 1 16,5-1 3-16,2 0 0 0,3-3 1 16,7-2-2-16,3-2-2 15,1-3 0-15,2-2-1 0,6 0 2 0,0-4 1 16,1 1-2-16,3-1 2 0,2 3-1 15,-3 0-1-15,2 4-1 0,2 0 2 16,2 1-3-16,0 1-3 0,-1-3 2 16,-1 0-3-16,-1-3 2 0,-2 0 3 15,2 1-1-15,1-1 3 0,0 1-2 0,0 3 2 16,-2 1-2-16,-1 2 2 0,0 0-2 16,-4 1-2-16,0 2 4 0,-2 0-7 15,-4-1 8-15,1-1-1 0,-3 2-2 16,1-2 2-16,-3 4-2 0,-2 1 1 15,0-1 0-15,-1 4-1 0,0 3 1 16,-3-4 2-16,0 2-3 0,2 1-1 0,-2 0 1 16,0 0-3-16,0 0 4 15,0-1 1-15,-2 1-4 0,-1-1 4 16,-1 2-2-16,-5 2 1 0,-1 2 0 0,-4 3 0 16,-4 2-1-16,-5 2 1 0,-1 2-1 15,-5 2 1-15,-6 3-1 0,-3 1 0 16,-4 2 0-16,-5 0-5 0,-1 2 1 15,-4 1 1-15,-2 2-1 0,-5 0 3 16,-5 1 0-16,-2 1-2 0,-5 1 4 0,3-1 0 16,-3 1 0-16,0 0 0 0,-4 1 0 15,0 1 1-15,-9 2 1 16,-1 4-1-16,-1-1 2 0,-5 2 0 16,0 0 2-16,0 2 1 0,-3 1-2 0,0-2-1 15,0 2-4-15,0 0 0 0,3-1 0 16,-3 1 0-16,0-2-2 0,0 2-2 15,0-1-3-15,0 1-3 16,0-2-7-16,0 2-7 0,-3-2-14 0,3 2-12 16,-3-1-14-16,3 1-2 0,0-2 3 0,-1 2 12 15,-1-1 5-15</inkml:trace>
  <inkml:trace contextRef="#ctx0" brushRef="#br0" timeOffset="378074.7132">10821 2961 136 0,'0'0'57'0,"0"0"-4"0,0 0-10 0,0 0-13 15,0 0-11-15,0 0-6 16,0 0 0-16,0 0-3 0,0 0-1 0,0 0-2 16,-12 8-6-16,9-8-2 0,3 0 1 15,0 1 1-15,0-1 2 0,0 2 1 16,0-1-2-16,0 6 0 0,0-3-2 15,0 0-3-15,0 4 0 0,3-4-5 16,-3 1 1-16,6 3-1 0,-5-4-2 0,1-1-3 16,1 2-10-16,-3-5-17 15,0 0-22-15,0 0-21 0,0 0-24 16</inkml:trace>
  <inkml:trace contextRef="#ctx0" brushRef="#br0" timeOffset="378547.1323">10821 2961 330 0,'-16'-91'52'0,"13"88"0"0,0 0-11 0,3 3-15 16,-2-1-13-16,2 1-11 0,0 0-11 15,-1 0-5-15,-2 0 3 0,0 12 0 16,2 9 11-16,1 9 5 0,0 4-4 15,1-1-1-15,8-1-2 0,1-2-3 16,0-4 1-16,3-2-2 0,2-2 1 16,0-4-7-16,0-1 2 0,-1-1 4 15,-2 0-7-15,-2-4 2 0,0-2-10 0,-7-2-5 16,1-5-4-16,1 4-2 0,-2-3 7 16,-2-1 8-16,2 1 9 0,-3-4 6 15,0 0 2-15,0 0 3 0,0 0-7 16,-10 0-2-16,-3-1-2 0,-6-7 5 15,7-4 1-15,0-5 6 0,3-3-3 0,0-3-6 16,1-2 1-16,0-2 0 16,1-4 6-16,0 0 4 0,0 1 10 15,1 2 11-15,0 3 2 0,3 7 5 16,0 2 2-16,0 8-4 0,2 3 1 0,1 1-11 16,0 4-10-16,-2-2-17 0,2 2-13 15,0 0-2-15,0 0 5 0,0 16 14 16,3 6 9-16,6 11 1 0,1 2-1 15,3 3-12-15,2 2 2 0,-1-2-2 16,1 0-4-16,0-1 0 0,0-2-24 0,-6-3-34 16,1-1-47-16</inkml:trace>
  <inkml:trace contextRef="#ctx0" brushRef="#br0" timeOffset="405418.6653">26126 4152 42 0,'0'0'12'0,"0"0"0"0,0 0-2 0,0 0 2 16,0 0 1-16,0 0-2 0,0 0 0 15,0 0-4-15,0 0-2 0,53-22 1 16,-42 19-3-16,1 0 0 0,6 0-1 16,-7 3-2-16,10-2-1 0,-1 1 1 15,1 1 0-15,7-2 0 0,-9 2 2 0,0 0-2 16,-8 0 0-16,2 0 0 0,-1 0-1 16,-6 0 0-16,5 0 1 0,-5 0 1 15,0 0 0-15,0 0 0 0,-6 0 0 16,0 0 2-16,0 0-2 0,1 0-3 15,0 0-2-15,1 0-4 0,-2 0-6 0,0 0-8 16,0 3-10-16,-12 2-20 16</inkml:trace>
  <inkml:trace contextRef="#ctx0" brushRef="#br0" timeOffset="406247.7164">26038 4274 212 0,'0'0'40'0,"0"0"-6"0,0 0-6 16,0 0-4-16,0 0-2 15,0 0-6-15,0 0-5 0,0 0-6 16,0 0-3-16,0 0-2 0,-6 1-3 16,6-1 0-16,0 0-3 0,0 0 0 0,0 0 1 15,0 0 2-15,0-1 6 0,13-5 2 16,6-1 2-16,7-6-2 0,4 1-1 15,2-1 0-15,1-1-2 0,1 0 3 16,-3 1-1-16,1-1 1 0,-3 2-2 16,-4 1-2-16,-8 5 2 0,-7 2-3 0,-6 3 0 15,-4 1 0-15,0-3-5 0,0 3-1 16,2 0-3-16,-1-1-2 0,1 1 1 16,-1 0-1-16,-1 0 3 0,0 0-1 15,2 0 2-15,-2 0 1 0,-2 0 0 16,-11 1 1-16,-7 7-8 0,-7 3-3 15,-2 0-4-15,1-1-2 0,0-1 6 16,1 0 4-16,2-2 7 0,2 0 4 16,4-1 4-16,5-3-1 0,-1-1 4 15,6 2 3-15,3-4 8 0,1 1 5 0,5-1 5 16,-6 0 1-16,2 0-7 0,-3 0-4 16,-2-2-3-16,5-1-2 0,0 1 4 15,1 1 1-15,3 1-1 0,-2-2-2 16,2 2 0-16,0-2-6 0,-1 1-2 15,1 0-5-15,0 1-2 0,0-2-1 0,0 1-5 16,0-3-1-16,8-1 1 16,6 1 3-16,4-1 2 0,5 1 7 15,2 3-1-15,5-1-2 0,2-1 0 16,3 0 0-16,0 0-2 0,-2-1 0 0,-1 2-2 16,-11-1 1-16,-8 1-3 0,-2 1-2 15,-4 1 0-15,-2 0-1 0,1 0 1 16,-6 0 5-16,0 0 2 0,0 0 4 15,0 0-1-15,2 0 2 0,-2 0-2 16,0 0-1-16,-3-1-5 0,-14 1 1 0,-8-2-4 16,-7 2 1-16,0 0 2 0,-1 2-1 15,3 4 1-15,2-1-2 16,-1 2 2-16,2-1 0 0,1 1 1 16,0 0 0-16,4 2-1 0,8-5 1 0,3-1 0 15,7 0-1-15,4-3-3 0,-1 0 0 16,1 0-2-16,-2 1-1 0,1-1 0 15,-1 0-5-15,2 1 0 0,0-1 6 16,0 0 7-16,0 0 11 0,16 0 5 16,5 0-4-16,6-1-3 0,3-1-5 0,1-4-1 15,1 1 0-15,0-3-1 0,-1 2 1 16,3 0-3-16,0 0-2 0,-2 0-1 16,-2 2-5-16,-9 2-6 0,0 1-14 15,-1 1-32-15,-6 0-37 0,6 0-77 16</inkml:trace>
  <inkml:trace contextRef="#ctx0" brushRef="#br0" timeOffset="407171.41">27594 4200 237 0,'0'0'41'15,"0"0"-10"-15,0 0-12 0,0 0-7 16,0 0-7-16,0 0 0 0,0 0-2 0,0 0-1 16,0 0-4-16,-16 0-2 0,14 0-5 15,2 0 3-15,-1 0 2 0,1 0 4 16,0 0 4-16,0 0 3 0,7 0 3 15,6 0 2-15,9 0 1 0,0 0-2 16,8 0-2-16,0-2-3 0,-1-1-4 0,-1-1 1 16,1 0-3-16,-1 1-1 0,3-2 0 15,-2 0-1-15,1 0 1 0,0-1-1 16,-1 2 0-16,0-2 0 16,-1-1-2-16,-4 3 2 0,-8-1-2 0,1 4-1 15,-6 0-3-15,-7 0-2 0,6-2 2 16,-3 3 1-16,-1 0-4 0,0 0 0 15,-6 0-8-15,0 0-4 0,0 0-7 16,1 0-2-16,-1 0-2 0,0 0-3 16,0 0-11-16,-1 0-13 0</inkml:trace>
  <inkml:trace contextRef="#ctx0" brushRef="#br0" timeOffset="407507.349">27559 4250 224 0,'0'0'61'0,"0"0"-13"0,0 0-13 16,0 0-6-16,0 0-2 0,0 0-3 16,0 0-4-16,0 0-6 0,0 0-4 15,0 0-4-15,-10 2 0 0,10-2-3 16,8-7 1-16,7 1-2 0,7-3-1 15,2 3 1-15,3 0 1 0,2 0-2 0,3 1 1 16,1 0-1-16,2-1 0 16,0 1 0-16,0 0-1 0,1 1 0 15,-1-3-2-15,-1 1 2 0,-1 1-3 16,-2 0 1-16,-2-1-1 0,-6-1-3 0,-6 4-3 16,-6 1-7-16,0 0-5 0,-7 2-10 15,1-2-9-15,1 2-22 0,-6 0-6 16,0 0 4-16,0 0-5 0,-2 0 3 15</inkml:trace>
  <inkml:trace contextRef="#ctx0" brushRef="#br0" timeOffset="407919.6882">27463 4294 366 0,'0'0'63'16,"0"0"-16"-16,0 0-7 0,0 0-11 16,0 0-9-16,0 0-6 0,0 0-5 0,0 0-3 15,0 0-4-15,-4 6 1 0,4-6-1 16,1 0 0-16,13 0 4 0,6-1 0 16,7-6 0-16,3 1 2 0,2-1 0 15,2-1-3-15,-1-1-1 0,-3 2-2 16,-1-2-1-16,-3 4 1 0,-1-2-2 15,2 0 0-15,1-1-1 0,2 1-1 16,-1 0 1-16,2 0-1 0,-3 1 0 16,-2 0 0-16,-7 2 1 0,-1-1 0 15,-7 2 1-15,-5 2-1 0,0 1-1 0,-6 0 0 16,0-2 0-16,0 2-2 0,1 0 1 16,1 0 1-16,-1 0 0 0,0 0 0 15,-1 0-1-15,0 0-1 0,0 0-4 16,-1 0-4-16,-11 0-7 0,0 0-7 15,-5 0-11-15,0 2-15 0,7-1-16 0,-6 4-15 16,6-2-5-16,1 0-2 0,-1 1-3 16</inkml:trace>
  <inkml:trace contextRef="#ctx0" brushRef="#br0" timeOffset="409171.4551">29005 3157 213 0,'0'0'85'0,"0"0"-20"0,0 0-26 16,0 0-27-16,0 0-6 0,0 0 1 16,-9-83-1-16,7 71 0 0,-3-5-2 15,1 2-1-15,-1 5-2 0,-1-3 3 0,4 5 4 16,-1 4 2-16,-3-3 1 0,3 4 0 16,0 0 2-16,2 1-1 0,1 2 0 15,-2-2 0-15,2 2-1 0,-1-1-4 16,-1 1-1-16,1-2-2 0,1 0-1 15,-1 2-2-15,1-1-1 0,-2 1 0 16,2 0 1-16,-1 0 1 0,1 0 0 16,0 3-1-16,0 9 1 0,0 3-3 15,3 5 1-15,2-2-2 0,3 0 1 16,0 2 1-16,2 0 3 0,1-1-1 0,0 0 2 16,1-3 3-16,-5-4-8 0,1 1 6 15,-3-6-6-15,1 1 0 0,-2-1 1 16,-1-3 0-16,0 0 1 0,-3-4-1 15,0 0 1-15,0 0 0 0,1 2 1 16,1 0 3-16,-1-1 2 0,1-1 1 0,0 1 4 16,0-1-1-16,-1 0 1 0,1 1 0 15,-1-1-2-15,4 0-4 0,3-2-3 16,5-12-9-16,6-6 3 0,6-4-6 16,2-3 3-16,5-2 5 0,1 0-4 15,2 2 2-15,-3 1-1 0,0 0-2 16,-5 5-5-16,0 1-2 0,-2 3-2 15,-4 4 2-15,-6 4-6 0,-6 4-15 16,-5 3-26-16,-4 2-25 0,2 0-10 16,-1 2-9-16,-1 9-9 0</inkml:trace>
  <inkml:trace contextRef="#ctx0" brushRef="#br0" timeOffset="409718.6996">28894 3134 340 0,'0'0'63'0,"0"0"-13"15,0 0-12-15,0 0-6 0,0 0-11 0,0 0-3 16,0 0-5-16,0 0-5 0,0 0-2 16,-12-30-5-16,12 28-3 15,0 2-3-15,0-1 0 0,0 1 2 16,0 0 0-16,0 0 2 0,0 1-2 0,0 10 0 16,1 6 8-16,5 4-5 0,2-1 5 15,0-2-4-15,1 2 0 0,0-4 1 16,-1 3 0-16,2-2 0 0,0-3 1 15,-1 2-1-15,0-7-1 0,-2 2 1 16,-1-6-2-16,0 2 0 0,0 0 1 0,-2-3-1 16,-2-2 2-16,-2-2-2 0,0 0 2 15,0 0 1-15,8 0 1 0,4 0 1 16,6 0-2-16,8-9-2 16,2-2 0-16,3-9-1 0,7-2-1 0,6-3-2 15,2-2-5-15,0-1 5 0,0 0-6 16,-4 2 3-16,-5 2 2 0,-4 4-1 15,-6 2 4-15,-4 4 1 0,-8 5 1 16,-8 3 1-16,0 2-1 0,-4 1 1 16,0 0 0-16,0 1-3 0,-3 2-1 0,0-2-5 15,0 2-7-15,0 0-8 0,1 0-13 16,-1 0-20-16,0 0-17 0,0 2-24 16,-4 10-32-16</inkml:trace>
  <inkml:trace contextRef="#ctx0" brushRef="#br0" timeOffset="411976.7975">21513 5572 123 0,'0'0'34'0,"0"0"-3"16,0 0-3-16,0 0-2 15,0 0-6-15,0 0-3 0,0 0-4 16,0 0-4-16,0 0-1 0,-7 0-1 0,7 0-2 16,0 0-2-16,0 0 1 0,0 0-1 15,0 0 1-15,3 0-1 0,4 0 1 16,6 0 2-16,-2 0-3 0,2-1 2 15,0 1-2-15,0 0 1 0,6-1-2 16,1-3 3-16,6 1-2 0,0 0 2 0,-4 0-3 16,-3 0-1-16,-2 1-1 0,-7 0-2 15,-5 1-3-15,1 1-2 0,-6 0-1 16,0-1-1-16,0 1-3 0,1 0 2 16,1 0 1-16,-1 0 2 0,0 0 2 15,1 0 3-15,-1 0 2 0,2 0 5 16,-3 0 4-16,0 0 0 0,0 1 1 15,-3 2-3-15,-8 0-2 0,-5 2-2 16,-5-2 1-16,-6 0-1 0,3-3 1 16,-1 0-1-16,3 0 3 0,5 0 1 0,1-3-1 15,4 1 2-15,1 0 0 0,0-2-2 16,0 1 0-16,2 0-1 0,5 2-5 16,0 1 1-16,4 0-2 0,-2-1-2 15,2 1-1-15,-1 0-4 0,-2 0 0 16,2 0 1-16,-1 0 1 0,1 0 1 0,-1 0 1 15,1 0 1-15,1 0 0 16,0 0 2-16,0 0 2 0,0 1 1 16,11 3 2-16,7 1 3 0,9-1 1 15,3-2-1-15,5-2 2 0,1 0-2 0,2 0-4 16,-5 0-2-16,-4-2-1 0,-10 2 1 16,0 0 2-16,-8 0-2 0,-5 0-1 15,7 0-4-15,-9 0-3 16,1 0 0-16,1 0 2 0,-6 0 4 0,0 0 7 15,0 0 2-15,0 2 2 0,1-2 0 0,-1 2-1 16,-1 0-1-16,-13 3 0 16,-9 2-5-16,-5 2 0 0,0-4 0 15,8-1-3-15,-1-2 1 0,11 1 0 16,5-3-5-16,0 2-10 0,5-2-27 0,-1 0-39 16,2 0-27-16,19-2-45 0</inkml:trace>
  <inkml:trace contextRef="#ctx0" brushRef="#br0" timeOffset="413116.0858">24510 5467 55 0,'0'0'9'0,"0"0"-1"16,0 0-1-16,0 0 0 0,0 0 1 16,0 0 2-16,0 0 0 15,0 0 0-15,0 0-2 0,0 0-5 0,-8-4-2 16,8 4 0-16,4-2 3 0,8 1 2 15,5-1 3-15,1-1 1 0,0 0-1 16,0 0 0-16,-5 2 0 0,6-2-1 16,-7 1-1-16,-6 1-2 0,5-1-2 15,-6 0-1-15,-1 1-1 0,2 1 0 0,-6 0 4 16,0-2 4-16,0 2 4 0,2 0 5 16,-2 0 2-16,0 0-2 0,1 0 0 15,-1 0-5-15,0 0-5 0,0 0-4 16,0 0-1-16,-1 0-3 0,-11 0 1 15,-10 3-5-15,-8 5-1 0,-5 1-5 16,-2 2-1-16,-2-2 4 0,3 0 1 16,5-1 4-16,10-3 3 0,3-3 0 15,7 1 1-15,5-3 1 0,-6 0 1 16,6 0 4-16,-1 0 4 0,2 0 1 0,5 0-2 16,-2 0-1-16,2 0-4 0,-1 0-2 15,1 0-2-15,0 0-1 0,0 0-1 16,0 0-1-16,0-2 1 0,6-1-2 15,3-4 1-15,5 1 1 0,1 1 0 16,-5 3 0-16,8-2 3 0,-2 1-3 0,-6 3 2 16,7-3 1-16,-5 2-4 0,-1 1 1 15,1-1 1-15,-2-1-1 0,2 2 1 16,-1-2 0-16,6-1-3 16,-5 3-1-16,0-1-5 0,-5 1-30 0,-1 0-23 15,0 0-29-15,-1 0-42 0</inkml:trace>
  <inkml:trace contextRef="#ctx0" brushRef="#br0" timeOffset="413959.2541">25167 5425 74 0,'0'0'33'0,"0"0"-7"0,0 0-9 15,0 0-10-15,0 0-7 0,0 0-6 0,0 0-3 16,0 0-5-16,0 0-2 16,0 0 9-16,-15-7 5 0,15 7 9 15,9 0 6-15,6 2-4 0,6 1-3 16,-3 1 0-16,1-4-2 0,2 0-1 0,-1 0 3 16,6 0-2-16,-10 0 0 0,2-2-3 15,-8 0 1-15,2-1-1 0,0 1 3 16,-1 0 3-16,-1-1 1 0,-5 1 4 15,1 2 0-15,-6 0 2 0,0-1-3 16,0 1-1-16,0 0-2 0,0 0-4 0,-14 0-5 16,-7 0-2-16,-9 5 1 0,-3 0 2 15,-4 2 1-15,0-2-2 0,0 1 2 16,2-1-1-16,10-2 4 16,4-1 2-16,9-1-1 0,6-1 3 0,0 1-1 15,6-1 7-15,-1 0 3 0,1 0 3 16,-3 0 0-16,2 0-5 0,-1 0-6 15,1 0-5-15,0 0-5 0,-1 0-2 16,2 0-2-16,0 0-1 0,0 0 3 16,13 0 1-16,3-2-1 0,7-3 2 0,0 0-1 15,-2 2 1-15,-4 2-5 0,0-1-1 16,-4 1 1-16,0 1 0 0,7 0 6 16,-8 0-1-16,2 0-7 0,-8 0-6 15,-6 0 0-15,0-2-2 0,0 2 6 16,2 0 8-16,-1 0 3 0,1 0 5 0,-1 0 5 15,1 0 4-15,-1 0 2 16,0 0 2-16,-1 0-4 0,2 0-2 16,-2 0 0-16,0 0 5 0,0 0-1 15,-2-1-3-15,-3 0-3 0,-9-1-7 0,-4-1 1 16,-4 1-2-16,-4 0-2 0,0 2 0 16,6 0 0-16,4 0 0 0,4 0 2 15,6 0-2-15,-4 0-1 0,3 0 0 16,1 0-1-16,2 0-1 0,4 0 0 15,-1 0-2-15,1 0-5 0,-2 0-7 16,2 0-4-16,0 0 7 0,0 0 6 16,2 0 8-16,13 2 6 0,7 0-6 15,9-2-12-15,0 0-12 0,3 0-24 16,0 0-26-16,4-5-16 0,-2-1-59 0</inkml:trace>
  <inkml:trace contextRef="#ctx0" brushRef="#br0" timeOffset="416352.6448">26068 4960 63 0,'0'0'13'0,"0"0"-4"0,0 0-3 16,0 0-3-16,0 0-2 0,0 0-1 16,0 0-1-16,0 0-1 0,0 0-1 15,9-1 5-15,-9 1 2 0,1 0 4 16,0 0-1-16,1 0-1 0,-1 0 4 15,2 4 7-15,0 1 6 0,0-2 0 16,0 1-5-16,0 0-6 0,0-1-7 16,1 0-3-16,-1 1 0 0,-3-4-1 15,0 0 1-15,0 0-1 0,1 2-1 0,1-1 0 16,-1 0-4-16,1-1-6 0,-1 2-13 16,-1-2-15-16,2 2-14 0,2 1-23 15</inkml:trace>
  <inkml:trace contextRef="#ctx0" brushRef="#br0" timeOffset="418326.5647">26058 4963 137 0,'0'0'36'0,"0"0"-3"0,0 0 6 16,0 0 4-16,0 0 3 0,0 0-5 0,0 0-8 16,0 0-11-16,0 0-4 0,0 0-1 15,-32-40 1-15,32 40-3 0,-1-2-3 16,1 1-7-16,-2-1-1 0,2 0 0 15,-1 0-2-15,1 2 1 0,-2-1-3 16,2 1 0-16,-1-2 1 0,1 2 0 0,-2-1 0 16,2 1 1-16,-1-1 0 0,1 1 0 15,0 0-1-15,-2 0 1 0,2-2 0 16,0 2-1-16,0 0 1 16,0 0-2-16,0-2-1 0,-1 2-2 0,1 0-1 15,0 0-1-15,0 0 1 0,0 0 1 16,0 0 3-16,0 5 1 0,0 6 1 15,3-2-1-15,1 0 0 0,1 0-1 16,-1 0 1-16,0-2-1 0,1 2 0 16,0-2 1-16,-2-5 0 0,3 5 1 0,-2-4-1 15,2 2 0-15,3 1 0 0,-6-5 0 16,4 4 0-16,-3-4 0 0,-1 1 2 16,6-1-1-16,-4 0 0 15,0-1 2-15,4 0-1 0,-1 0-1 0,5-2 2 16,3-7-4-16,0-3 1 0,-1-2 0 15,2-4-1-15,-1 0-1 0,4-5-2 16,2-2-3-16,0 2-3 0,4-4-6 16,0 2-7-16,0-1-3 0,-2 1-5 15,-2 6-16-15,-2 3-7 0,-7 6-21 0,2 2-28 16,-5 5-27-16</inkml:trace>
  <inkml:trace contextRef="#ctx0" brushRef="#br0" timeOffset="424302.1246">22337 16667 119 0,'0'0'38'0,"0"0"4"15,0 0-3-15,0 0 2 0,0 0-10 16,0 0 0-16,0 0-9 0,0 0-6 15,0 0-4-15,-14-29-1 0,14 27-2 16,0-3-5-16,0 3 0 0,2-2-1 0,6 1-1 16,-2 3 3-16,5 0-3 0,4 0 0 15,-4 1 3-15,1 6-1 0,-2 6 2 16,0-5-1-16,-3 4-1 16,0 2-4-16,-1-1 2 0,-1 2-1 0,0 0 1 15,-2 0 1-15,0 0-1 0,-2-3 0 16,2 5 0-16,-1-6 0 0,-2-6-2 15,1 2 3-15,-1-3 0 0,2 1 0 16,-2-1 5-16,1 3 4 0,-1-7 3 16,0 0 6-16,0 0-2 0,0 0-4 0,2 0-4 15,-2 0-5-15,0 0-3 0,0-15-1 16,0 3 0-16,-2-8 0 0,1 4-1 16,1-2 1-16,0-5-1 0,0 3 0 15,3 2 0-15,3 0-2 0,-2 6 0 16,4 0-1-16,0-1-2 0,-2 6-2 15,2-7-4-15,4 4 0 0,1-1-7 16,4 0-6-16,1 0-9 0,0 2-20 16,-5 4-18-16,3 0-31 0,0 5-17 15</inkml:trace>
  <inkml:trace contextRef="#ctx0" brushRef="#br0" timeOffset="424868.7108">22778 16783 208 0,'0'0'64'0,"0"0"-9"16,0 0-12-16,0 0-11 0,0 0-7 15,0 0-5-15,0 0-8 0,0 0-2 16,0 0-2-16,0 0-7 16,-16-8 3-16,15 8 2 0,-4 0 1 0,-2 4 2 15,-4 7-2-15,1 1-4 0,-1 4 0 16,3-4 2-16,2 1-3 0,0 0 2 15,2-4-6-15,1 0 4 0,0 1-4 16,3-3 1-16,0-4 2 0,0 8 1 16,0-5-2-16,0 2 0 0,0 0 0 0,0-1 0 15,0-3 0-15,0 7 1 0,0-6-2 16,3 3 1-16,0 3 0 0,-2-10 0 16,2 7-2-16,0-4 1 15,-1-2 0-15,3 6-1 0,-2-3 2 0,6-2-2 16,-2 1 4-16,-3-3-2 0,7 1 1 15,-4-2-2-15,3 0 2 0,5 0 0 16,-6-3 1-16,5-7 1 0,-3-2 0 16,-2-1 0-16,2-6 1 0,-3-1-1 15,-3 6 1-15,-3-4 1 0,-2 0 0 0,0 4 3 16,0-4 2-16,-7 1-2 0,-2 5 0 16,2 0-6-16,-5 3-5 0,-4 9-9 15,-4 0-28-15,-5 0-77 0,-4 3-171 16</inkml:trace>
  <inkml:trace contextRef="#ctx0" brushRef="#br0" timeOffset="426538.5067">22330 15079 168 0,'0'0'44'0,"0"0"3"15,0 0 4-15,0 0-2 0,0 0-5 16,0 0-8-16,0 0-9 0,0 0-11 16,0 0-1-16,-19-36-7 0,18 34-3 15,1 0-2-15,-2 1-2 0,2-1-2 16,0 2-2-16,0-3 0 0,0 3 3 15,0-1 0-15,0 1 3 0,3 0-3 16,9 0 0-16,-2 0-1 0,4 7 1 16,-4 2 0-16,-1 4 0 0,-2-3 1 15,2 5 0-15,-5-1 1 0,-1 2-1 0,0 1 4 16,-1 0-4-16,-1-6 3 0,-1 1-4 16,0 1-1-16,0-10 1 0,0 3-1 15,0-6 1-15,0 0 1 0,0 0 0 16,0 2 1-16,0 0 2 0,0-1 2 15,0 1 4-15,0 0 2 0,0-2 0 0,0 1-3 16,1-1-5-16,1-11-7 16,1-4 4-16,0 0-4 0,1-2 5 15,-3 1-1-15,2-3 0 0,-1-5-1 16,-1 2 1-16,1 6-1 0,-1-1 0 0,2-1 2 16,0 1-2-16,0 1-2 0,1 0 0 15,-1 7-3-15,3 0-1 0,-1 0-3 16,3 3-4-16,4-1 1 0,-3 2-2 15,9 2-10-15,4 3-9 0,2 0-22 16,6 3-33-16,-1 2-9 0,0 1-18 0</inkml:trace>
  <inkml:trace contextRef="#ctx0" brushRef="#br0" timeOffset="433840.3117">6744 4264 181 0,'0'0'54'0,"0"0"-9"0,0 0-11 16,0 0-10-16,0 0-3 0,0 0-6 15,0 0-1-15,-29-77-3 0,29 72-2 16,0-2-4-16,0-4-2 0,0 8-3 0,0-6-1 16,5-1 0-16,2 3-1 15,1 1 0-15,1 1 0 0,11-1 4 0,-2 2 0 16,6 1-1-16,-1 1 1 16,-5 0-1-16,-1 2 2 0,3 0-1 0,-4 0 1 15,0 2 2-15,0 1-3 0,-4 3 3 16,-2-1-1-16,0 3-1 0,-3 2 0 15,-1-1 0-15,-2 4-1 0,-4 4 3 16,0-1 1-16,0 7-1 0,-1-7 0 16,-5-3 0-16,3-2-2 0,2-6-1 0,-1-1 3 15,2-4 0-15,0 0 6 0,0 0 3 16,0 0 2-16,0 0 1 0,0 0-6 16,-1 0-4-16,-5 0-5 15,0-6 1-15,-3-6-1 0,-2-1 0 0,7 0 1 16,-4-2-2-16,4-2 0 0,-3-4 0 15,3 6-3-15,1-2-1 0,1-1 0 16,2 4-1-16,0-7-2 0,0 1-1 16,3 3-9-16,3-3-8 0,7 2-8 15,-3 0-13-15,6 5-6 0,0 0-15 0,1 3-6 16,6 1-7-16,-4 0-2 0,3 2 0 16</inkml:trace>
  <inkml:trace contextRef="#ctx0" brushRef="#br0" timeOffset="434024.7363">7093 4093 312 0,'0'0'24'0,"0"0"-18"15,0 0-31-15,0 0-41 0,0 0-66 16</inkml:trace>
  <inkml:trace contextRef="#ctx0" brushRef="#br0" timeOffset="437884.1751">23629 16084 227 0,'0'0'59'15,"0"0"-8"-15,0 0-9 0,0 0-9 16,0 0-4-16,0 0-4 0,0 0-7 16,0 0-2-16,0 0-6 0,-11-11-4 15,10 11-2-15,1-1 0 0,-2-1 0 0,2 1-2 16,0-4-1-16,9-2 0 0,7 0-2 16,4-2 0-16,3 0-1 0,0 2-4 15,-1 2-3-15,-4-1-11 0,-1 3-25 16,-1 3-23-16,-6 0-37 0,6 0-28 15</inkml:trace>
  <inkml:trace contextRef="#ctx0" brushRef="#br0" timeOffset="438100.0036">23511 16334 376 0,'0'0'77'0,"0"0"-20"0,0 0-24 0,0 0-13 16,0 0-7-16,0 0-7 0,0 0-3 0,0 0-3 16,0 0-3-16,24-14 0 0,-7 10-2 15,0 1-5-15,8-2 2 0,1 2-7 16,-2 2-14-16,4-1-23 16,-3 0-42-16,3-2-39 0</inkml:trace>
  <inkml:trace contextRef="#ctx0" brushRef="#br0" timeOffset="448070.4707">25511 15545 165 0,'0'0'55'15,"0"0"0"-15,0 0-8 0,0 0-6 16,0 0-8-16,0 0-6 0,0 0-2 16,0 0-7-16,0 0-4 0,-20-38-5 15,18 36-3-15,2 2 0 0,0 0-3 0,0 0 4 16,0 0 0-16,0 5 1 0,0 7-1 16,2 4 0-16,2 1-4 0,2 6 0 15,1-1 1-15,3-3-3 0,-1 1 2 16,0 0-2-16,0-2-1 0,2-1 0 15,-1-2 0-15,2-2-1 0,-2-2 1 0,-3-2-1 16,2 3 1-16,-1-4-1 0,-2 2 0 16,3-2 1-16,-5-2-1 15,-1-3 1-15,3 3 0 0,-3-2 2 16,0-2-1-16,0 1 1 0,-3-3 1 0,0 0-2 16,0 0 2-16,4 0-2 0,0-5 0 15,4-10 2-15,0-3-3 0,-2 1 1 16,1-5 0-16,-1 1-1 0,0-4 0 15,1 1 0-15,-1-1-1 0,0-2-2 16,-1 2 0-16,1-1-3 0,1 3-5 0,1 2-4 16,-4 7-5-16,2-1-20 0,-2 7-20 15,2 0-31-15,-1-2-23 0,4 4-22 16</inkml:trace>
  <inkml:trace contextRef="#ctx0" brushRef="#br0" timeOffset="448931.8114">25948 15747 93 0,'0'0'26'0,"0"0"2"15,0 0 1-15,0 0 1 0,0 0-2 16,0 0-8-16,0 0-5 0,0 0-6 15,0 0-5-15,0 0-2 0,-13-16-1 16,13 16 1-16,0 0 2 0,0 0 0 16,0 0 0-16,7 3-1 0,5 8 1 0,-1 1-1 15,0 3 3-15,0-6-1 0,-1 5-1 16,-1 0 6-16,-1-4-4 0,-2 4 4 16,-1 0-3-16,-2-4-1 15,-1 7-2-15,1-7 1 0,-3-3-1 0,2 3 1 16,-2-4-2-16,0 0 1 0,0 1 0 15,0-7 2-15,0 0 6 0,0 0 7 16,0 2 5-16,0-1 2 0,0 1-4 16,0-2-11-16,0 0-6 0,-3 0-2 15,-1-3 0-15,-1-8-1 0,-1-5-1 0,2 5 2 16,-2-5-2-16,2-1-3 0,1 5 0 16,0-5-2-16,0 4 2 0,2-1 1 15,-1 0 0-15,1 1-1 0,1-1 0 16,0 1-1-16,0 1-3 0,0-1-2 15,0 3-5-15,0 1-2 0,3 1-6 0,-2 3-3 16,5 0-12-16,-1 3-22 16,4-3-11-16,5 1-19 0,1-1-22 15</inkml:trace>
  <inkml:trace contextRef="#ctx0" brushRef="#br0" timeOffset="449539.1314">26049 15241 130 0,'0'0'39'16,"0"0"-5"-16,0 0-5 0,0 0-3 16,0 0-4-16,0 0 0 0,0 0-1 15,0 0 0-15,0 0-2 0,0 0-2 16,-13-26-3-16,13 25-6 0,0-1-3 0,0 1-1 15,0-1-3-15,0 1-1 16,0 0 1-16,0 1 0 0,0-2 2 16,0 2 2-16,0 0 2 0,10 0-2 15,-3 4 2-15,4 3 0 0,0 3-2 0,-4-4-2 16,5 3 0-16,-2 2 0 0,-6-4 1 16,4 4 0-16,-4-2-1 0,-1 1 3 15,0 2-1-15,-3-1 0 0,0 9-2 16,0-3 0-16,-3 0 0 0,-1-2-1 15,-2-2-1-15,1-3-1 0,-1 4 1 0,1-7 1 16,2-3 0-16,-1 4-1 16,2-5 2-16,-1 0-2 0,2 2 0 15,1-5 2-15,0 0 1 0,0 0 2 16,0 0-1-16,0 1 0 0,1-1-2 0,13 0 0 16,6-6 1-16,4-3-3 0,-1 1 3 15,-2 0-3-15,0 0-2 0,-1 2-1 16,-5 1-2-16,1 2-1 0,-2 0-1 15,-3 0-8-15,7 1-10 0,-2 2-20 16,0 0-34-16,1 6-41 0,-4 5-105 0</inkml:trace>
  <inkml:trace contextRef="#ctx0" brushRef="#br0" timeOffset="450100.3379">25432 16226 320 0,'0'0'53'16,"0"0"-6"-16,0 0-9 0,0 0-12 0,0 0-9 16,0 0-7-16,0 0-5 0,0 0-3 15,0 0 3-15,0 0 0 0,-3-24-2 16,22 20 4-16,11-4-4 0,3 2 2 15,6-3-1-15,5 0-2 0,2-1 0 16,2 1-2-16,1 0 2 0,0 2-1 0,-1-1-2 16,-2 2 0-16,0 1-4 0,-1 2-1 15,-2-1-2-15,-1 3-4 16,-1-1-7-16,1 2-11 0,-5 0-24 16,0 0-30-16,-4 0-28 0,-1 0-51 0</inkml:trace>
  <inkml:trace contextRef="#ctx0" brushRef="#br0" timeOffset="450568.1579">25860 16369 378 0,'0'0'53'15,"0"0"-11"-15,0 0-10 0,0 0-11 0,0 0-7 16,0 0-3-16,0 0-6 0,0 0 0 16,0 0-4-16,0 0 0 0,-21-18 0 15,21 18-1-15,2-1 0 0,10 1 1 16,0 0 1-16,6 0 0 0,-1 0-2 15,-7 1-1-15,8 3 0 0,-7 3-1 0,-1-1 0 16,2 3 3-16,-3 0-3 0,-5-2 2 16,4 9 0-16,-5-1-1 15,-3 5 8-15,0 5-7 0,-5 3 4 16,-8-3-4-16,-3 0-3 0,-4 0 2 0,-1-3-2 16,2-1 3-16,1-1-2 0,6-8 0 15,4-5-2-15,5-2 2 0,3-5 0 16,0 0 0-16,0 0-4 0,0 3-1 15,0-3 0-15,3 0 1 0,12 0 0 16,11 0 2-16,11-8-2 0,3-2-2 0,2-4-5 16,-3 2-9-16,0-2-23 0,-3 2-32 15,0 1-41-15,-3 2-64 0</inkml:trace>
  <inkml:trace contextRef="#ctx0" brushRef="#br0" timeOffset="452562.6705">21322 16327 16 0,'0'0'18'0,"0"0"-3"0,0 0 4 0,0 0 2 16,0 0 3-16,-83 43 8 0,62-20 9 15,-4 6 11-15,-4 8-5 0,-5 3-8 16,-3 8-11-16,-3 6-17 0,-2 7-1 15,-1 2-3-15,-1 7 0 0,2 2-5 16,3 1-1-16,4-5-5 0,4-8-3 0,5-10-4 16,7-13-19-16,9-11-28 0,10-12-32 15,10-14-55-15</inkml:trace>
  <inkml:trace contextRef="#ctx0" brushRef="#br0" timeOffset="453388.7293">26155 16258 124 0,'0'0'36'0,"0"0"2"16,0 0 2-16,0 0-1 0,0 0 0 15,0 0-4-15,0 0-4 0,0 0-3 0,0 0-4 16,0-13 1-16,-2 13-3 16,-6 1 3-16,-7 9-3 0,-5 7-5 15,-2 6-1-15,-5 4-7 0,-2 4-5 0,-4 2 0 16,-5 5 4-16,-3 4-6 0,-3 1 4 16,0 3-6-16,1-1-4 0,4 1-1 15,3 0-4-15,5 1-3 0,4-4-6 16,5 3-6-16,5-3-33 0,4-7-45 15,6-12-73-15</inkml:trace>
  <inkml:trace contextRef="#ctx0" brushRef="#br0" timeOffset="458951.3766">26700 15307 67 0,'0'0'20'0,"0"0"0"16,0 0 3-16,0 0 1 0,0 0 2 0,0 0-3 16,0 0-1-16,0 0-3 0,0 0-5 15,-36-19-1-15,34 18-3 0,2 1-3 16,-1-3 0-16,1 3-2 0,-2-2 0 15,2 1 0-15,0-1 0 0,0 0 1 16,0 1-3-16,0 0 0 0,2-4 0 0,1 1-3 16,1 2 0-16,-1-1 0 15,-3 3 1-15,3-3 1 0,1 2 0 16,-1-2 0-16,3 1-1 0,-6 2 2 16,0-2-2-16,0 2 0 0,1 0 1 0,1-1-2 15,-1 1 3-15,1 0-1 0,-1 0 0 16,0 0 1-16,1 0 0 0,4 0 2 15,0 0 0-15,-2 0 1 0,7 0 1 16,-6 0 0-16,2 5 1 0,0-1-1 16,0 3-2-16,-1-1 0 0,-1 4 1 0,0 5 2 15,0 0 2-15,1 5 1 0,-2 1 1 16,-1 3 1-16,-3 2-2 16,0 5 0-16,0 2-4 0,0 3-3 0,0 2-1 15,-3 0 1-15,-3 0 0 0,2-3 1 16,1-2-1-16,1-2 0 0,1-4-1 0,1-1-1 15,0 0 3-15,3-2-4 16,1-1 3-16,3 1-3 0,-1-1-2 16,0 0 1-16,0-1 0 0,-2 2 0 15,2-2 0-15,0 1 0 0,-4 0-1 0,1 1 0 16,-3 2 0-16,0 1 1 0,0 0-2 16,0 2 2-16,0 0-2 0,-3-2 0 15,-2-1-1-15,-1-3 3 0,-1-2-1 16,2-5 2-16,0-3-1 0,0-6 0 15,-2 1 0-15,1 0 0 0,-1-2 0 0,-5 2 0 16,4-4 0-16,-5 2 0 16,2-1-1-16,-1-4-2 0,0 2-3 15,-2-3-12-15,-4 0-31 0,5 0-37 16,-4-4-43-16,6-3-90 0</inkml:trace>
  <inkml:trace contextRef="#ctx0" brushRef="#br0" timeOffset="460042.468">25072 15533 157 0,'0'0'30'0,"0"0"1"15,0 0 3-15,0 0 0 0,0 0 0 16,0 0-8-16,0 0-6 0,0 0-5 15,0 0 0-15,0 0-4 0,-23-31-4 16,18 29 1-16,1-2-3 0,-1 3 1 16,-3-2 1-16,2 3-1 0,0-2 3 0,-5 2-2 15,0 0 1-15,-6 0-1 0,-4 3-3 16,0 5-3-16,-2 1 3 0,-1 1-2 16,-1 4 0-16,2 0 0 0,0 0-2 15,7-6-1-15,4 4 0 0,6-5-1 16,-1 1-2-16,3 0 2 0,1 2 0 15,0 0 1-15,2 2 1 0,-1 6 2 16,1 1-1-16,1-2 0 0,0 1 0 16,0-1 2-16,1-1-3 0,4 1 2 15,-1-3-1-15,0 1 1 0,0-4 9 0,1 5-3 16,-2 2 5-16,0-1-2 0,0 0-3 16,-2 0 0-16,-1 3-2 0,0-2-2 15,0 1-2-15,0-1 3 0,0 0-1 16,0 2 2-16,0 5 1 0,0-3-2 15,4 1 0-15,2-1 0 0,3 3-3 16,-1-1 4-16,1 1-4 0,3-1 1 16,-2 0-1-16,-1 1 0 0,-2-3-1 15,0 0-1-15,-3 0 0 0,-1-1 0 16,0 1 0-16,-1-7 0 0,-2 3-1 0,0 1 0 16,0-7 0-16,0 6-1 0,-2-8 6 15,1 1-6-15,-1 1 4 0,1-7-6 16,1 4-2-16,0-4-3 0,6 2-1 15,8 1-4-15,3-3-9 0,8-3-14 16,2-1-24-16,5-1-13 0,0 0-43 0,3-1-31 16</inkml:trace>
  <inkml:trace contextRef="#ctx0" brushRef="#br0" timeOffset="480899.7156">19778 16286 135 0,'0'0'28'0,"0"0"2"15,0 0-2-15,0 0-1 0,0 0-3 16,0 0-5-16,0 0-5 16,0 0 0-16,0 0-2 0,0 0 1 0,-9-49 1 15,7 46-1-15,1-3-1 0,-1 3 1 16,2 3-4-16,-1-2 0 0,1 2-1 15,-2 0-1-15,1 0-3 0,-7 0 2 16,-3 0-2-16,1 0 0 0,-7 6-1 16,5 2 2-16,2-2-1 0,-1 3 2 0,0 2-1 15,6-4-2-15,-5 4 0 0,2 1-1 16,4-3 1-16,-3 5-1 0,3-5 1 16,-1 2-2-16,2-1-1 0,2-5 1 15,1 7-1-15,0-6 1 0,0 5-1 16,0-1 0-16,3 0 0 0,1-3-1 15,3-1 1-15,5 1-1 0,-5-2 1 16,7 0 1-16,-5-2-1 0,3-3 1 16,1 1-1-16,-2-1 1 0,8 0 0 15,-9-3 0-15,5-3 2 0,-4-2-1 0,-2-5 1 16,1 2-1-16,-4-4 1 0,-3-3-1 16,-3 0 2-16,0-5 0 0,-2 2 0 15,-5 4 1-15,-3 2-1 0,-2 1-4 16,4 7 0-16,-8 0-6 0,0 5-12 15,-1 2-33-15,-2 0-56 0,6 2-72 0</inkml:trace>
  <inkml:trace contextRef="#ctx0" brushRef="#br0" timeOffset="485424.4506">21549 13826 38 0,'0'0'17'0,"0"0"3"0,0 0 4 16,0 0-6-16,0 0-3 0,0 0-3 15,0 0-2-15,0 0 1 0,0 0 4 16,-7-8 1-16,7 8 2 0,-2-2 3 16,2 2 1-16,0 0 1 0,-1 0 0 15,1 0 0-15,-1 0-4 0,1 0 0 0,-2 0-3 16,2 0 0-16,-1-2-5 0,1 2 2 16,0 0-2-16,-2 0 0 0,2 0-2 15,-1 0-1-15,1 0-1 0,0 0-5 16,-2 0-1-16,2 0-1 0,0 0-4 15,0 0 1-15,0 0-3 0,0 0-4 16,0 0-4-16,0 0-3 0,0 0-10 0,0 0-39 16,0 0-61-16</inkml:trace>
  <inkml:trace contextRef="#ctx0" brushRef="#br0" timeOffset="485900.4435">21128 14977 103 0,'0'0'29'0,"0"0"-5"16,0 0-3-16,0 0-3 0,0 0-4 16,0 0-2-16,0 0-4 0,0 0-3 15,0 0-4-15,0 0-3 0,-24-9-4 16,24 7-3-16,0 1-9 0,0-1-9 15,0-4-11-15,0-3-18 0,0-1-23 0</inkml:trace>
  <inkml:trace contextRef="#ctx0" brushRef="#br0" timeOffset="486659.3402">21529 14016 183 0,'0'0'38'0,"0"0"0"15,0 0-2-15,0 0 2 0,0 0-8 16,0 0-3-16,0 0-4 0,0 0-5 15,0 0-2-15,-8-24-7 0,8 24-3 0,-1-2-5 16,1 2-1-16,0-1-3 0,-2 1-4 16,2 0 2-16,0 0 2 15,0 0 3-15,0 0 4 0,0 1 0 16,0 11 1-16,0 1-1 0,0 5-3 0,0-6 1 16,0 0-1-16,0 5 1 0,2-5 1 15,-1 5 3-15,1-6-3 0,-1-6-1 16,1 6 0-16,-1-7 0 0,1 1-2 15,-1 0 1-15,-1-5 2 0,0 0 0 16,0 0 4-16,2 0-2 0,5 0 0 0,7 0 1 16,4-5-3-16,5-5 1 0,0-5-1 15,0-2-4-15,2-4 0 0,1-1-1 16,0 1-2-16,0-2 2 16,-2 2-2-16,1 0 1 0,-5 1-4 0,2-1 0 15,-2-1-4-15,-1 3-7 0,1 1 2 16,-4 1-5-16,-3 6 0 0,-3 1-1 15,-2 3-7-15,-4 5-15 0,-2-1-21 16,-2 3-21-16,0-2-32 0</inkml:trace>
  <inkml:trace contextRef="#ctx0" brushRef="#br0" timeOffset="487052.7462">21533 14168 309 0,'0'0'69'0,"0"0"-20"0,0 0-11 15,0 0-13-15,0 0-10 0,0 0-7 0,0 0-5 16,0 0-3-16,0 0-2 16,0 0-1-16,-17-7 3 0,14 7 1 15,-3 10 2-15,3 1 2 0,2 5-2 16,1 1-2-16,0 1 1 0,4 4 0 0,2-9 0 16,-1 1 1-16,1-6 0 0,0-1-1 15,0 1-1-15,2-2 1 0,0 1 1 16,2-7 0-16,6 0 0 0,1 0-2 15,8-4-1-15,1-8-4 0,3-4-1 16,0-2-6-16,-1-5-5 0,1 2-15 0,-2-2-20 16,2 1-37-16,-3-1-42 15</inkml:trace>
  <inkml:trace contextRef="#ctx0" brushRef="#br0" timeOffset="487943.2408">19351 16881 154 0,'0'0'46'0,"0"0"-5"0,0 0-4 15,0 0-3-15,0 0-2 0,0 0-2 16,0 0-6-16,0 0-6 0,0 0-5 16,0 0-6-16,-30-38-3 0,28 36-2 0,2 2 1 15,0 0-1-15,0 0 1 0,0 0 2 16,0 2-2-16,2 7-1 0,5 4 0 16,-3-5 1-16,3 6 0 15,1-2-1-15,-4-5 3 0,4 6-2 0,0-1 0 16,1-2 0-16,1 5 0 0,1-2-1 15,1-1-2-15,1-2 1 0,-5 0 0 16,3-3-1-16,0 2 2 0,-2-4-2 16,4 2 2-16,-3 0-2 0,0-6 2 15,0 2-2-15,3 0 1 0,-1-2-2 0,1-1 1 16,-2 0 3-16,0 0-1 0,6-1 0 16,-4-5 0-16,4-2-2 0,-2-2 1 15,-1-1 1-15,-2-6-1 0,3-1 0 16,0-1-3-16,1-6-3 0,1 1-1 15,2-4 0-15,-1 3 1 0,-1 2-1 0,-1-1 1 16,1 6-4-16,-4-2-3 16,-3 8-11-16,-4 4-13 0,-2 1-26 15,-1 3-25-15,-1 0-23 0,1 1-22 16</inkml:trace>
  <inkml:trace contextRef="#ctx0" brushRef="#br0" timeOffset="488426.3756">19190 17170 154 0,'0'0'54'16,"0"0"-7"-16,0 0-9 0,0 0-15 0,0 0-8 15,0 0-6-15,0 0-3 0,0 0 3 16,0 0 3-16,0 0 2 0,-4-8-1 16,8 8 1-16,4 3 2 15,5 7 0-15,-5-2-3 0,3 4-1 0,-2-3-5 16,2 4 16-16,-1 0-16 0,0-1 14 15,0-3-15-15,0 0-4 0,-1-2 3 16,4-2-3-16,1 2-1 0,-5-5 1 16,7 2 0-16,1-3 2 0,-5-1-3 15,8 0 2-15,-1 0-4 0,-2 0 1 0,0 0 0 16,1-1 2-16,-2-4-2 0,0 2-2 16,0 0 0-16,0-2 0 0,1-2 1 15,0-4-15-15,5-3 15 0,0-1-21 16,-1-3 16-16,0 1-3 0,2-2-3 15,0-4-1-15,0-2-11 0,2 0-6 0,-1-2-9 16,1-3-8-16,-4 1-11 0,-2 1-10 16,0-2-15-16</inkml:trace>
  <inkml:trace contextRef="#ctx0" brushRef="#br0" timeOffset="494532.5789">20908 17459 229 0,'0'0'74'0,"0"0"-6"16,0 0-19-16,0 0-20 0,0 0-6 15,0 0-8-15,-24-84 3 0,24 72-13 16,0 0 8-16,0 1-13 0,0 4 7 16,0-6 0-16,0 9 2 0,0 0 1 15,1 0-2-15,-1 4-3 0,0-2-3 0,0 2-1 16,2 0 1-16,4 6 14 0,3 4-11 16,2 8 13-16,-1 0-13 0,1 1-3 15,0 1 0-15,0 1 3 0,2 2-3 16,0-1-2-16,1-2 2 0,0 3-2 15,0-4 1-15,-1-2 3 0,-1 2-1 16,-1-7 0-16,-2 0-1 0,-3-6 0 16,2 0 0-16,-2 0-1 0,-3-4 2 15,1 1-2-15,-4-3 2 0,5 0 4 16,4-3-2-16,2-7-1 0,2-5-1 0,-3-2-1 16,-4-4 0-16,0-3 1 0,-2-2 1 15,0-1-5-15,-1 0-1 0,2-2 1 16,0 3 0-16,0 2-12 0,-3 6 10 15,1 4-20-15,-1 2-7 0,-2 9-28 16,1-10-83-16,1 9-64 0</inkml:trace>
  <inkml:trace contextRef="#ctx0" brushRef="#br0" timeOffset="495003.3451">21362 17580 424 0,'0'0'59'0,"0"0"-14"0,0 0-11 15,0 0-8-15,0 0-6 0,0 0-9 16,0 0-5-16,0 0-4 0,0 0-5 15,0 0 2-15,-24-39-2 0,24 39 1 16,0 0 4-16,0 0-1 0,4 7 0 16,5 7 2-16,2 4-1 0,0-1-1 15,-3-2-1-15,1-4 3 0,-2 0-3 0,-1 2-2 16,0 1 4-16,1 5 0 0,-1-5 1 16,-5 4 2-16,0-8-3 0,-1-5 2 15,2 3-2-15,-2-8 1 0,0 0 2 16,0 0 1-16,0 2 3 0,0 1 1 15,0-3 3-15,0 0-4 0,0 1-5 0,-3-1-1 16,-5-6-4-16,-1-6 1 0,1 1 2 16,3-5-5-16,2 5 3 15,3-4-5-15,0-8 0 0,0 3 2 16,4-4 0-16,5 0-3 0,3 6 2 0,5-1-3 16,3 2-2-16,0 3-4 0,3 1-12 15,2 6-10-15,-1 4-27 0,1 3-32 16,1 0-47-16,2-2-113 0</inkml:trace>
  <inkml:trace contextRef="#ctx0" brushRef="#br0" timeOffset="495470.7019">21944 17542 475 0,'0'0'53'0,"0"0"-14"16,0 0-14-16,0 0-8 0,0 0-9 16,0 0-6-16,0 0-3 0,0 0 1 15,0 0-2-15,4 0-1 0,15-1 0 16,4-2 1-16,2 1 0 0,-2 1 2 15,-1-1-5-15,-5-1-1 0,-1 3-3 16,1 0-3-16,-7 0-1 0,6 3-6 16,-7 2-9-16,-5-2-15 0,1-2-3 15,-5 5-16-15,0 7-9 0,-3 1 0 0,-8 6 6 16,-3-4 17-16,-3 0 19 0,-4-1 16 16,1 1 8-16,-2-4 11 0,1 3 8 15,2-6 9-15,4 1 5 0,5-2 13 16,2-4 11-16,5-3 8 0,0 2 6 15,3-3-5-15,0 0-3 0,0 0-9 0,0 2-9 16,0-2-9-16,0 0-10 16,1 0-8-16,11 0-4 0,2-6-6 15,2-2-4-15,0 5 2 0,1 0-5 16,1 1-6-16,5 2-8 0,-6 0-19 0,1 0-59 16,2 0-107-16,-1-4-65 0</inkml:trace>
  <inkml:trace contextRef="#ctx0" brushRef="#br0" timeOffset="498139.3714">23871 17235 212 0,'0'0'41'16,"0"0"6"-16,0 0-11 0,0 0-6 15,0 0-7-15,0 0-5 0,0 0-6 16,0 0-6-16,0 0-2 0,-40-48-2 16,37 48 1-16,-4 8 3 0,0 12 16 15,-1 5-16-15,4 4 16 0,2 3-2 0,1 3-19 16,1 3 14-16,0-1-12 0,3-1-1 16,3-3 4-16,4-4-2 0,1-3-4 15,3-3 2-15,0-6-1 0,2-2-1 16,3-7-1-16,0 0 0 0,1-3 0 15,3-5 0-15,0-6 4 0,0-9 1 0,3-5-4 16,2-5 0-16,-1-2 1 16,-1-3 1-16,-2 0 2 0,-3-3 0 15,-4 1 0-15,-5 1-12 0,-5-1 13 16,-5 1-13-16,-2-1-4 0,-2 5 16 0,-7 2-17 16,-4 5 19-16,-2 2-1 0,-7 6-3 15,0 5-1-15,-5 1-3 0,-2 6 1 16,0 0 1-16,0 3 1 0,0 5-1 15,4 1 0-15,3 2 0 0,4 1 16 16,6-2-17-16,4 2 15 0,5-2-15 0,3 0 0 16,0 4 1-16,8 0 1 0,5 2 9 15,7 0-10-15,2-1 14 16,6-8-16-16,2 1 4 0,2-4-2 16,0-2 0-16,1-2 0 0,-2 0-2 0,-1 0 4 15,-3 0-7-15,-2-2-3 0,-7 1-5 16,-3 1-22-16,1 0-27 0,-7 0-59 15,1 1-74-15</inkml:trace>
  <inkml:trace contextRef="#ctx0" brushRef="#br0" timeOffset="499467.5523">24393 17595 216 0,'0'0'72'0,"0"0"-8"0,0 0-13 16,0 0-12-16,0 0-8 0,0 0-9 16,0 0-5-16,0 0-5 15,0 0-7-15,0-5-2 0,0 5 1 0,-4 0-4 16,-5 0 2-16,-1 0-2 0,-3 7-1 15,3 1 2-15,2-1-1 0,-3 5 1 16,5-4-1-16,2 2 0 0,-1 0-1 16,2 0 0-16,1 1 1 0,2-2-1 15,0 1 1-15,0 0-1 0,3 0 1 0,5-6 0 16,0 2 1-16,2-4-4 0,1 1-1 16,1-1 0-16,0 0-1 0,1-2 4 15,3 0 0-15,-5 0 3 0,5-8 1 16,-2 1-2-16,-3-4 3 0,0 2 0 15,-2-2 0-15,-5 3 2 0,-1-4-1 0,0 5 1 16,-3-7-3-16,0 4-2 16,0-1 3-16,-3-1-4 0,0 7 1 15,-4-1-2-15,-3 6-6 0,-5 0 1 16,-5 6-7-16,3 8-18 0,-2 1-49 0,7 0-75 16,4-7-100-16</inkml:trace>
  <inkml:trace contextRef="#ctx0" brushRef="#br0" timeOffset="500432.1828">23977 16790 50 0,'0'0'28'0,"0"0"-5"0,0 0-4 16,0 0-4-16,0 0-6 0,0 0-3 0,0 0-2 16,0 0-1-16,0 0 0 0,0 0-1 15,-3-10 2-15,3 10-4 0,0 0 1 16,0 0 0-16,0 0-2 0,0 0 2 15,3 0-1-15,-2 0-1 0,1 0 2 16,-1 0 0-16,1 0 4 0,-1 2 4 0,1-1 4 16,-1-1 4-16,-1 4 2 0,1-4 0 15,-1 0-3-15,0 0-4 0,2 1-3 16,-2-1-4-16,0 2-1 16,1-2-3-16,-1 1 0 0,0-1 2 0,0 3 1 15,0 0 0-15,0 2 1 0,-1-1 1 16,-3 4-3-16,2-5 3 0,-1 2-1 15,2-3 1-15,1-2 5 0,-2 0 2 16,2 0 10-16,-1 2-1 0,-2-2-3 16,2 0-3-16,-4 0-8 0,1 0 1 0,-3-4-2 15,1-3-3-15,1-2 1 0,0 2-3 16,3 2 0-16,0-6 0 0,2 5 0 16,-2 1-2-16,2 0 0 0,0-1 0 15,0 1-4-15,0 1 1 0,0-1 1 16,0 1-2-16,2 1 2 0,0-1 0 15,1 1 0-15,3 3 3 0,0 0-1 16,3 0 0-16,2 8 0 0,-2-2 0 16,1 6 0-16,-4-1-1 0,-2-4 0 15,3 10 2-15,-4-9-1 0,-2-4 3 0,-1 7-1 16,0-5 2-16,0 0-2 0,0 2-1 16,0-5 2-16,-5 1-1 0,-4 2 2 15,5-4-2-15,-5 0 1 0,3-2-1 16,-1 0 1-16,-2 0 0 0,5 0-1 15,0 0-2-15,-1 0-1 0,5 0-6 0,-1-5-6 16,1-1-9-16,0-5-15 0,0-3-13 16,6 2-35-16,7 0-22 15,3-3-50-15</inkml:trace>
  <inkml:trace contextRef="#ctx0" brushRef="#br0" timeOffset="501009.9409">24473 16787 163 0,'0'0'51'0,"0"0"-8"0,0 0-11 16,0 0-5-16,0 0-1 0,0 0-3 15,0 0-2-15,0 0-3 0,0 0-3 16,0 0-4-16,-12-52-4 0,12 49-2 15,0 3-1-15,0-3-3 0,0 3 0 16,0-2-1-16,2 0-1 0,-1 1 1 16,6 1 0-16,-2-2 0 0,1 0 1 15,2 2 0-15,-3 0 0 0,5 0 0 0,3 5 0 16,-6 2 3-16,4 2 2 0,-2 2 2 16,0 0-1-16,1 6-2 0,-4-3-3 15,-3 1 4-15,-3 6-1 0,0 3 0 16,-3 6-2-16,-7-3-1 0,-3 0 0 15,-2-1 2-15,-2-2-4 0,0-1 0 0,1-3-2 16,1 0 3-16,7-11-1 16,0 1 0-16,2-2-1 0,3-6-1 0,2 1-1 15,1-3 3-15,0 0 0 16,0 0 1-16,0 1 1 0,1 1 1 0,11-2-1 16,5 0-2-16,4 0 0 0,2-5-1 15,0-1 1-15,3 1-2 0,-1-1-12 16,2 2-8-16,-1-1-32 0,3 4-44 15,-1-2-57-15</inkml:trace>
  <inkml:trace contextRef="#ctx0" brushRef="#br0" timeOffset="503484.0618">25478 17140 282 0,'0'0'40'15,"0"0"-10"-15,0 0-2 0,0 0 2 0,0 0-4 16,0 0-10-16,0 0-5 0,0 0-1 16,0 0 1-16,0 0 5 0,-81 9 1 15,58 20 14-15,-3 10-7 0,-3 4-2 16,0 9-8-16,-1-2-13 0,-1 1 2 15,5-3-4-15,7-3 2 0,5-9 0 0,7-3 0 16,7-2-3-16,0-3-3 0,6-3-4 16,8-4 3-16,5-4-1 15,7-2 1-15,4-7 0 0,5-4-6 16,5-1-9-16,1-3-8 0,2 0-17 0,0 0-12 16,0-4-12-16,1-7-9 0,-3-1-9 15,-1-8-12-15</inkml:trace>
  <inkml:trace contextRef="#ctx0" brushRef="#br0" timeOffset="503915.1743">25805 17315 165 0,'0'0'42'0,"0"0"-1"16,0 0-11-16,0 0-3 0,0 0 9 15,0 0-22-15,0 0 4 0,0 0 5 16,0 0-5-16,-26 36 1 0,32-18 1 16,5 3-7-16,-1-2 2 0,0-3-4 0,3 2-3 15,-4 2 1-15,0-2-3 0,-1 1 1 16,-2 1 2-16,-2-7-3 0,-1 4 1 16,0 1-3-16,-1-6 0 15,-2 8-2-15,1-8-1 0,-1-1 1 0,0 1-2 16,0-6 0-16,0 0 4 0,0-6 2 15,0 0 3-15,0 0 9 0,0 3 2 16,0-3-2-16,0 0-4 0,0 0-7 16,-1 0-3-16,-2-6 0 0,0-6 1 15,0 3-2-15,2-8-3 0,-1-1 1 0,2-2-3 16,0-6 2-16,0 4 3 0,0 2-4 16,4-1 0-16,2 1-1 0,0 2-4 15,3 1 2-15,1 2-4 0,2 3 1 16,2 0-6-16,0 2-4 0,4 1-1 15,-2 2-15-15,2 2-10 0,1-2-23 0,2 2-20 16,-3-1-29-16,1 0-12 16</inkml:trace>
  <inkml:trace contextRef="#ctx0" brushRef="#br0" timeOffset="504351.2235">26111 17130 213 0,'0'0'53'0,"0"0"-12"16,0 0-5-16,0 0-4 0,0 0-3 15,0 0-8-15,0 0-6 0,0 0-6 16,0 0 0-16,0 0-5 0,-7-32 0 15,7 32-3-15,0-3 0 0,0 3 0 16,0-2 2-16,3 2-2 0,6 0 4 16,-1 2-3-16,7 5 1 0,-5 1 2 0,-3-2-2 15,6 4 1-15,-7-1-4 0,0-2 6 16,0 2-2-16,-5 2 3 0,1 5 0 16,-2 1 15-16,0 5-17 0,-8-2 17 15,2-8-17-15,-2-1-2 0,-2-1 1 16,4-1-2-16,-3 2 13 0,3-6-13 15,3-1 10-15,-1-1-11 0,4-3-1 16,-1 0-1-16,1 0 0 0,-2 2-2 16,2 0-1-16,0 0 0 0,0-2 1 15,2 0 3-15,12 0-4 0,6 0-1 0,5-4-18 16,1-1 4-16,-1-2-16 0,-1 0-15 16,2 2-27-16,-2-1-42 0,0-1-38 15</inkml:trace>
  <inkml:trace contextRef="#ctx0" brushRef="#br0" timeOffset="504643.5777">26498 17530 514 0,'0'0'47'15,"0"0"-11"-15,0 0-12 0,0 0-10 0,0 0-8 16,0 0-2-16,0 0-2 16,0 0-2-16,0 0 0 0,33 0-2 0,0-5 0 15,-1 0-3-15,1 0-6 0,0 1-6 16,-2 1-16-16,-3 1-29 0,1-6-33 15,-2 1-53-15,0-5-104 0</inkml:trace>
  <inkml:trace contextRef="#ctx0" brushRef="#br0" timeOffset="505551.1648">27009 17208 237 0,'0'0'54'16,"0"0"-11"-16,0 0-14 0,0 0-9 15,0 0-7-15,0 0-6 0,0 0 5 0,0 0 2 16,0 0 12-16,32 16-18 0,-19 2 13 16,0 5-14-16,-1-2-3 0,-2 5 15 15,-1-2-16-15,-4 2 15 0,1-3-16 16,-3-7 0-16,0-1 1 0,1 2-3 15,-2-7 1-15,-2 1 0 0,1-4 1 0,-1-3-1 16,0 1 3-16,0 0 0 0,1 1 5 16,-1-6 6-16,0 0 2 15,0 0-3-15,0 0-4 0,0 0-6 16,0-6 0-16,0-6 0 0,0-8-3 0,0 1-2 16,2-8 2-16,1 4 0 0,0-2-1 15,1 5-11-15,-1-1 11 0,2-1-15 16,-1 1-7-16,1 7 14 0,1 0-19 15,-1 7 12-15,2-1-10 0,7 1-15 16,-5 0-15-16,8 3-12 0,2 2-17 0,7 2-11 16,6 0-13-16</inkml:trace>
  <inkml:trace contextRef="#ctx0" brushRef="#br0" timeOffset="505951.4847">27442 17420 249 0,'0'0'59'0,"0"0"-7"0,0 0-13 15,0 0 1-15,0 0-6 0,0 0-4 16,0 0-10-16,0 0-7 0,-62 80-4 16,54-67-2-16,1 7 2 0,0-10 0 15,3 3-2-15,1-1-5 0,1-3 0 16,1 2 0-16,-1-4-2 0,2 3-1 0,0-4-2 15,0-2 1-15,0 1 2 16,0-5-1-16,0 3 3 0,2 0-3 16,1 1 2-16,0 0 0 0,2-4 0 15,7 0 0-15,4-2 0 0,4-6 0 0,-1-1 1 16,-5-3 1-16,1-3-2 0,-5 6 2 16,-3-2 3-16,-1 4 3 0,-3-1 0 15,1-3 0-15,-1 2 1 0,0-4-1 16,-3 8 0-16,0-7 1 0,0 7-2 15,0-7-1-15,0 0-2 0,-3 3-3 0,-1 0-3 16,1 4 1-16,-3-1-4 16,3 4-1-16,-6 2-1 0,-5 0-9 15,2 0-11-15,-2 4-26 0,7 0-44 16,4-1-76-16,3-3-93 0</inkml:trace>
  <inkml:trace contextRef="#ctx0" brushRef="#br0" timeOffset="506531.9536">27270 16705 194 0,'0'0'55'0,"0"0"-7"0,0 0-10 16,0 0-9-16,0 0-6 0,0 0-4 0,0 0-3 15,0 0-4-15,0 0-5 16,0 0-3-16,-36-33-3 0,36 33 0 16,3 0 0-16,8 0 0 0,-1 0 1 15,6 0-1-15,-2 5 0 0,-3-2 2 0,4 3-2 16,-6-1 1-16,1 1-1 0,0-3 1 16,-2 2 3-16,-1-1-1 0,0 2 1 15,-1 1 1-15,-3-5-1 0,0 6 0 16,-2 0 1-16,-1 2 1 0,0 7 0 15,-3-2-2-15,-3 5 0 0,-2-5-3 0,2-3 0 16,-1 2 0-16,1-1 0 16,0-4 1-16,-1 5 1 0,3-5-3 15,2-4 1-15,1-1-2 0,1-4-1 16,0 3 1-16,0 2 1 0,4 1 0 0,9 2-1 16,-3-5-1-16,7 1 0 0,2-4-1 15,3 0-2-15,4-7 0 0,-2-1-2 16,-3-1-3-16,1 0-5 0,-4 0-7 15,-5 1-13-15,-2 2-24 0,-3 1-28 16,-5 4-31-16,1-2-39 0</inkml:trace>
  <inkml:trace contextRef="#ctx0" brushRef="#br0" timeOffset="507015.429">27596 16755 299 0,'0'0'49'0,"0"0"-8"16,0 0 0-16,0 0-9 0,0 0-10 16,0 0-4-16,0 0-8 0,0 0-3 15,0 0 2-15,0 0-4 0,-8-12 4 16,8 12-3-16,0 0 2 0,1 13-1 15,6 6 2-15,4 8 0 0,3 5-2 0,-1 3-1 16,3 4-3-16,0 4-1 16,0 0-2-16,0 6 0 0,0-2 0 15,-2 5 2-15,-1 5 14 0,-3 9-2 16,-1-1 0-16,-4 3-3 0,-2-3-11 0,-1-3 1 16,-2-5-4-16,0-4 1 0,-8-3-2 15,-3-8-3-15,-3 1-9 0,-8-2-7 16,-5 2-18-16,-4-2-41 0,-4-2-54 15,-4-4-122-15</inkml:trace>
  <inkml:trace contextRef="#ctx0" brushRef="#br0" timeOffset="510326.5016">21365 16988 119 0,'0'0'49'0,"0"0"1"15,0 0-6-15,0 0-4 0,0 0-6 16,0 0-3-16,0 0-4 16,0 0-5-16,0 0-5 0,-27-14-5 0,25 13-2 15,2 1-3-15,-1 0-3 0,1 0-1 16,0 0-1-16,0-3-1 0,0 3 0 15,4 0 1-15,9 0-1 0,8 0 0 16,2 0-1-16,-9 3-1 0,2 5-2 16,-4-3 0-16,-5-1 1 0,3 7 0 0,-3-3 2 15,-2 0-1-15,-1 8-1 0,-4 2 5 16,0 3 0-16,-7 6-1 0,-8 0 2 16,-1 1-1-16,-4-2 0 15,1-2 19-15,0-1-16 0,3-1 13 0,4-6-5 16,3-1-12-16,4-5 10 0,2-7-9 0,2 3-1 15,1-6-1-15,0 0 2 16,0 0-3-16,13 2 2 0,7-2-2 16,8 0-15-16,0-2 7 0,2-5-10 15,0 0 4-15,2-1-16 0,-3-2-30 0,3 3-47 16,-3-4-85-16</inkml:trace>
  <inkml:trace contextRef="#ctx0" brushRef="#br0" timeOffset="520554.2996">28347 13108 31 0,'0'0'19'0,"0"0"5"0,0 0-3 0,0 0 8 15,0 0 4-15,0 0 3 0,0 0-3 16,0 0-6-16,0 0-9 0,31-46-2 0,-31 45 5 15,0 1 5-15,1 0 5 16,-1 0 1-16,0 0-6 0,0 1-1 16,0 5-4-16,-3 4 0 0,0 1-2 15,0 0-3-15,2-1-5 0,1 3-2 0,0 6 2 16,1-1-6-16,7 5 4 0,0-3-6 16,2-1-2-16,0-2-1 0,3 0-1 15,-1-2 2-15,-1 0-2 0,1 0 1 16,-5-4-1-16,2 0-1 0,1 0 2 15,-4-1 0-15,4 2 0 0,-4-4-1 0,-1-1 1 16,1 2 0-16,-3-6 0 16,0 2 0-16,-3-5 1 0,0 0 1 15,0 0 2-15,2 0 1 0,-2 1 2 16,1-1-4-16,0-1 0 0,2-11 0 0,0-6 2 16,0-7 4-16,3 1-1 0,-3-1 0 15,1-2-4-15,0-1-4 0,2-1-4 16,0 0 4-16,1 1-4 0,-1 6 3 15,-2 5-1-15,2 2-3 0,-1 6-4 16,-1 0-7-16,1-1-16 0,3 4-26 0,5 2-26 16,7 4-26-16,6 2-34 0</inkml:trace>
  <inkml:trace contextRef="#ctx0" brushRef="#br0" timeOffset="520983.7623">28791 13271 338 0,'0'0'52'0,"0"0"-13"16,0 0-15-16,0 0-9 15,0 0-8-15,0 0-10 0,0 0-2 0,0 0-2 16,0 0 2-16,-25 0 1 0,25 1 4 15,0 4-1-15,0 5 0 0,5 6 0 16,-1-1 0-16,3 6 1 0,-4-1 1 16,0 0 0-16,-3-5 1 0,0 3-1 15,0 0 2-15,0-4-3 0,0 4 0 0,0-7 0 16,0-5 1-16,0 0-1 0,0-6 2 16,0 0 2-16,0 0 5 0,0 1 9 15,0 1 7-15,0 0-1 0,0-2-5 16,0 0-6-16,0 0-8 0,0-11-3 15,0 0 0-15,3-7 1 0,0 1 0 0,0 5-1 16,1-4 0-16,-2 7 1 0,1-2-3 16,-1-5 0-16,2 8-3 15,1-7-1-15,1 2-5 0,-2 6-2 16,3-7-3-16,5 3-9 0,-2 2-16 0,7-3-18 16,-1 3-16-16,3 0-13 0,1 3-4 15,3-2-19-15</inkml:trace>
  <inkml:trace contextRef="#ctx0" brushRef="#br0" timeOffset="521453.5951">29252 13200 497 0,'0'0'0'0,"0"0"-2"0,0 0 2 16,0 0 2-16,0 0-4 15,0 0-2-15,0 0 1 0,0 0-3 0,0 0 2 16,0 0-6-16,28-26 1 0,-20 26-4 15,-3 1-3-15,1 4-3 0,-3-2-5 16,1 0-3-16,-2 1 4 0,-2 1 6 16,0 1 6-16,0 5 8 0,-2 4 2 15,-7-3 1-15,-1 3 2 0,-3-1 0 0,-2 0 3 16,1 0 1-16,-3-3 1 0,2 1 3 16,-2 1 3-16,4-3 4 0,1-2 4 15,2 1-1-15,4-3 1 0,-2 0-3 16,2 2-3-16,3-5-2 0,0 0-1 15,3-3-1-15,0 0 3 0,0 0 0 0,0 1 0 16,0 1-2-16,10 1-3 16,8-1-7-16,5-2-2 0,3 0-6 15,0 0-7-15,4-5-12 0,-1-1-44 16,3 0-66-16,-3-2-135 0</inkml:trace>
  <inkml:trace contextRef="#ctx0" brushRef="#br0" timeOffset="523302.5477">29228 13166 62 0,'0'0'23'15,"0"0"-7"-15,0 0-1 0,0 0 1 16,0 0 3-16,0 0 3 0,0 0 1 0,0 0 1 16,0 0-6-16,-28 12-2 0,27-7-2 15,1-5-1-15,-2 0 0 0,2 0 1 16,0 1-1-16,-1 1 0 16,1-1-2-16,-2 1 0 0,2-1 0 0,-1-1-3 15,1 2-1-15,-2-2 0 0,2 2-4 16,-1-2 1-16,1 1-1 0,0-1-2 15,0 0 2-15,0 2-2 0,0-2-1 16,0 0 0-16,0 0 0 0,0 0-1 16,0 0 1-16,0 0-1 0,1 0-1 0,1 0 1 15,-1 0 0-15,1 0-1 0,-1 0 0 16,7 0 2-16,-1 0 2 0,6 0-2 16,5-2 3-16,-6 2-2 15,7-3-2-15,-3 1 4 0,-4 2-3 0,5-3 1 16,-6 3 1-16,2-1-2 0,-1-1-2 15,-1 1 1-15,1 0-3 0,0-1 2 16,-1 2-5-16,-5 0-3 0,4 0-10 16,-5 0-24-16,-1 0-36 0,6 0-50 15</inkml:trace>
  <inkml:trace contextRef="#ctx0" brushRef="#br0" timeOffset="524402.1705">30082 12933 300 0,'0'0'65'16,"0"0"-18"-16,0 0-18 0,0 0-8 15,0 0-5-15,0 0-5 0,0 0 1 16,0 0-2-16,0 0-1 0,0 0 1 15,-72 12-1-15,60 7-4 0,1 1 3 16,-2 1-2-16,3 2-1 0,-1 0 1 0,5-1-3 16,1-5-1-16,2 3 0 0,3-2-1 15,0-1 5-15,0 6-4 0,3-7 2 16,4 0-2-16,2-2-2 0,-2-4 1 16,2-1-2-16,1 0 2 0,-3-4-2 15,0 1 2-15,2-3 1 0,-2-2-2 16,3-1 0-16,5 0 1 0,-2-4 0 15,3-7 1-15,-2-4 0 0,-4-2-1 16,1-3-3-16,-1-2 3 0,-3-3-3 16,-1 0 3-16,0-3 1 0,-1-2 0 15,-2-2 1-15,-2-1-2 0,-1-1 3 0,0 2-1 16,0 3 3-16,-4 2-1 0,-1 8 1 16,-1 4-2-16,1 5 0 0,-1 3-2 15,1-1-1-15,-7 6 0 0,-1 2-2 16,-3 0 1-16,-4 10 0 0,1 5-1 15,2 3 1-15,1 2-2 0,3 2 1 16,1 0 0-16,5-6-1 0,4 4 1 16,3 0 0-16,0 0 2 0,3 4-3 15,6-3 3-15,1-4-3 0,0-1 0 0,2-2 0 16,1-3 2-16,-3-4-2 0,2 0-1 16,2-1 0-16,-4-3 0 0,9-1 1 15,-2-2-1-15,3 0 1 0,5 0-4 16,-2 0-3-16,-1-1-10 0,1-3-13 15,-7 1-21-15,-2-2-30 0,3 0-39 0,-8 1-87 16</inkml:trace>
  <inkml:trace contextRef="#ctx0" brushRef="#br0" timeOffset="524984.1621">30364 13241 113 0,'0'0'50'16,"0"0"6"-16,0 0-1 15,0 0-1-15,0 0-7 0,0 0-6 0,0 0-4 16,0 0-6-16,0 0-5 0,0 0-10 15,-17-8-5-15,16 7-5 0,-5 1-2 16,-3 0-1-16,-5 2 0 0,-2 9 0 16,0 1-2-16,1 5 0 0,2 0 0 15,3 1 1-15,1 0-2 0,4-4 0 0,0-1 0 16,3-2 0-16,2 1-2 0,0 4 1 16,5-3 0-16,2-1 1 0,2-1 0 15,-1-5-1-15,1-1 1 0,2-1 0 16,-1-2 0-16,7-2 1 0,-2 0 0 15,-1 0 2-15,-1-6-2 0,-2-4 0 0,-5 3 1 16,3-7 2-16,-6 5-1 0,-3-3 0 16,0-7 2-16,0 1 0 15,-4-3 0-15,-4 3-1 0,2 4-1 16,-2 2-2-16,4 5-1 0,1 2-4 0,1 2-9 16,2 3-32-16,0-2-53 0,0 2-69 15,0 0-104-15</inkml:trace>
  <inkml:trace contextRef="#ctx0" brushRef="#br0" timeOffset="525570.1291">30995 12469 417 0,'0'0'49'0,"0"0"-18"0,0 0-10 15,0 0-6-15,0 0-2 0,0 0-1 16,-83 23-1-16,68 4 3 0,-2 8-3 0,0 8-1 16,-2 6-2-16,-2 5-5 0,-4 5 0 15,-1 2-2-15,3-2 1 0,4-3-3 16,2-7 1-16,8-8-2 0,5-5 2 15,4-5-4-15,0-2 2 0,7-2 4 16,7-1-4-16,4 0 3 0,3-2-8 0,7-3-3 16,1-1-6-16,4-3-19 0,2-3-21 15,1-4-43-15,3-1-29 16,1-5-58-16</inkml:trace>
  <inkml:trace contextRef="#ctx0" brushRef="#br0" timeOffset="526226.5769">31241 12873 342 0,'0'0'54'0,"0"0"-10"0,0 0-13 16,0 0-11-16,0 0-9 0,0 0-3 16,0 0-3-16,0 0-1 15,0 0 0-15,-27-53-2 0,27 52-1 16,3-1 1-16,3 2 3 0,6 0-3 0,7 0 3 16,-3 8-1-16,4 4-3 0,-2 2 5 15,-1 2-6-15,-2 2 1 0,-2 1-1 16,-1-1 0-16,1 0-1 0,-3 0 2 15,-1 1-2-15,-1-7 2 0,-3 3 0 16,-1-7 1-16,-2 5 0 0,-1-1 2 0,-1-1 0 16,0 6 1-16,-4-9 2 15,-4 4 2-15,-1-1-1 0,0-6 1 0,-3 2 1 16,5-3-1-16,1-1 0 16,-4-2-1-16,4-1-1 0,-7 0-5 0,3 0 4 15,0 0-6-15,-3-8 3 0,3 0 0 16,1-3-5-16,2-3 4 0,4-3-1 15,3-1-1-15,0-6 6 0,8-1-2 16,3 1-3-16,-1 0 3 0,3-3-4 16,-1 1-1-16,0 0-1 0,1 2-1 0,1 1-1 15,3 6-2-15,3-1-4 0,-1 5-4 16,3 1-10-16,-1 2-16 0,1 1-29 16,3 1-31-16,-2 1-29 15,4-1-27-15</inkml:trace>
  <inkml:trace contextRef="#ctx0" brushRef="#br0" timeOffset="527669.4209">31482 12435 285 0,'0'0'53'0,"0"0"-9"16,0 0-14-16,0 0-8 0,0 0-5 15,0 0-6-15,0 0-2 0,25-80-2 16,-22 78-4-16,-3 2-1 0,5 0-1 0,5 0 1 16,1 0-2-16,3 6 1 0,-2 4-2 15,-2 3 3-15,3 3 0 0,-3 1 0 16,-3 1 1-16,-4 2 4 0,-1-1-3 15,-2 5 4-15,-5-2-4 0,-2 1-2 16,-3-2 2-16,-2-1 0 0,5-6-3 0,0-1 0 16,2-4 1-16,1-4-3 0,1 2 0 15,2-2 1-15,-1 0-1 0,1-1 0 16,1-4 2-16,0 0-1 0,0 0 1 16,0 0 0-16,0 0 0 0,0 2 2 15,1 0-1-15,5 0-1 0,7-1-1 16,5-1-1-16,0 0-1 0,5-1-4 15,-2-5-3-15,-1 0-7 0,1-2-16 16,0 1-28-16,3 0-29 0,1 2-36 16,2 0-64-16</inkml:trace>
  <inkml:trace contextRef="#ctx0" brushRef="#br0" timeOffset="528299.679">31763 13050 136 0,'0'0'47'0,"0"0"1"15,0 0-1-15,0 0-2 0,0 0-4 16,0 0-7-16,0 0-2 0,0 0-9 16,0 0-3-16,0 0-4 0,-38-2-7 0,37 2-2 15,-1 0-1-15,2 0-4 0,-1 0 2 16,1 0-1-16,0 0 2 0,0 0-2 16,3 0-1-16,11 0-1 0,5 0-2 15,5-2 2-15,-1 1-2 0,-6-1 0 16,1 0 0-16,-2 1-2 0,-1 1 0 15,2-1 3-15,-6 1-6 0,-5 0 1 16,0 0-13-16,-6 0-13 0,5 0-27 16,0 0-41-16,7-2-73 0</inkml:trace>
  <inkml:trace contextRef="#ctx0" brushRef="#br0" timeOffset="528932.5357">32079 12869 366 0,'0'0'66'15,"0"0"-17"-15,0 0-15 0,0 0-18 16,0 0-4-16,0 0-3 0,0 0-5 16,0 0 3-16,0 0-7 0,0 0 5 0,-23-55-6 15,33 55-1-15,5 0 1 0,-1 13 0 16,3 1 0-16,-2 4 0 0,-1 2 1 16,1 2-2-16,-1 0 2 0,-2 0-1 15,0-1 0-15,-1 0 0 0,-4-1 0 16,-1-6 1-16,-3 2-1 0,-1-5 1 15,-2 1-1-15,0 0 2 0,0-1 0 16,-3-1 0-16,1-5 0 0,1 0 1 16,1-5 0-16,-2 0 0 0,2 0 3 15,-6 0-1-15,1 0 3 0,-5 0 1 0,-1-11-1 16,6 3-3-16,-3-7 1 0,3-1-1 16,5-4-1-16,0-5-2 0,0 1 0 15,8 0-1-15,2-1 0 0,4 2-2 16,0 1 0-16,2 2-2 0,1 1 0 15,2 2-1-15,-2 3-1 0,5 3-4 0,1 4-4 16,0 2-11-16,2 2-23 0,2 3-23 16,4 0-33-16,-10 0-23 15,1 0-47-15</inkml:trace>
  <inkml:trace contextRef="#ctx0" brushRef="#br0" timeOffset="529409.0519">32552 13133 287 0,'0'0'58'0,"0"0"-1"0,0 0-18 0,0 0-5 16,0 0-9-16,0 0-12 0,0 0-4 0,0 0-5 15,0 0 0-15,-88-15-1 0,72 25 1 16,0 1-3-16,4 1 1 0,0 2 4 16,4-4-5-16,4 2 4 15,1-2-4-15,2 2-2 0,1 0 1 0,0-1-2 16,0 1 0-16,1-3-1 0,5 3 1 15,0-5 0-15,4 3 0 0,-3-6-5 16,2-1 3-16,1 0 1 0,1-3 0 16,1 0 5-16,-2 0-1 0,6 0 2 15,-7-5-1-15,2-2 1 0,-5 1 1 0,-5-3-1 16,2 0-1-16,-3-3 1 0,0 1 2 16,0-1 0-16,-3-5 1 0,0 8-6 15,-4-4 4-15,0 3-5 0,0 3 2 16,0-1-1-16,4 5-2 0,0 0-4 15,3 3-8-15,0-1-28 0,0 1-47 0,0 0-49 16,0-2-129-16</inkml:trace>
  <inkml:trace contextRef="#ctx0" brushRef="#br0" timeOffset="530187.4392">32429 12389 291 0,'0'0'62'0,"0"0"-8"16,0 0-14-16,0 0-10 0,0 0-7 15,0 0-5-15,0 0-3 0,0 0-1 0,0 0-2 16,0 0-3-16,-36-42-2 16,35 39-2-16,1 2-2 0,-2 0-1 15,2-1-2-15,0 1 0 0,0 1 0 16,0 0-2-16,2 0 2 0,2 0 0 0,3 3 0 16,2 2 2-16,-2 2-2 0,0 1 1 15,-2 2-1-15,1 0 0 0,-3 0 0 16,-1-1 1-16,2 2-1 0,-2-2 0 15,1 2 0-15,0-2-1 0,0 0 0 16,0 2-1-16,0-3 7 0,-1 2-6 0,0-1 5 16,1 1-4-16,-2-5 0 0,1-1 1 15,-2-4-1-15,0 0 0 16,0 0 0-16,0 2-1 0,1 0 1 16,-1-1 0-16,0 1 1 0,0 3-2 0,0 2 1 15,4 2-1-15,1 0 1 0,-2-6-1 16,4 0 0-16,-3-2-1 0,1 1-1 15,7-2 7-15,-4 0-12 0,5 0 6 16,1 0-16-16,-3 0-11 0,1-2-8 16,-1 1-23-16,7-2-14 0,-6 2-17 0,7-2-27 15</inkml:trace>
  <inkml:trace contextRef="#ctx0" brushRef="#br0" timeOffset="530502.9965">32652 12304 440 0,'0'0'72'0,"0"0"-21"16,0 0-20-16,0 0-16 0,0 0-7 15,0 0-1-15,0 0 3 0,0 0 0 16,0 0-2-16,-16 49 0 0,25-16-5 15,2 5 0-15,2 6 3 0,-1 3-5 0,2 7 2 16,-1 5-4-16,2 3-1 0,-5 5 1 16,0 3-1-16,-1 0 1 0,-2-1-2 15,-3-5 0-15,-1-9 1 16,0-6-4-16,-1-8 3 0,-1-4-5 0,-1-4-1 16,0-4-5-16,-7 0-6 0,-4-3-6 15,-1-2-17-15,1-1-27 0,3-6-17 16,-4-4-26-16,5-4-130 0</inkml:trace>
  <inkml:trace contextRef="#ctx0" brushRef="#br0" timeOffset="531000.1288">32879 11852 265 0,'0'0'58'0,"0"0"-5"0,0 0-10 16,0 0-3-16,0 0-4 0,0 0-3 16,0 0-9-16,0 0-7 0,0 0-7 15,-22-32 1-15,22 30-5 0,-1 2 0 16,1-2 0-16,0 2-2 0,0 0 2 15,0 0-1-15,1 7 5 0,5 6-4 0,0 6 3 16,0 2-4-16,1 3 0 16,-1 2-2-16,-1 1 0 0,0 4-1 15,1 1-1-15,-2-1 1 0,-1 4-2 16,0-1 0-16,-2-1-2 0,2 1-1 0,0-2-1 16,0-4-4-16,0 1-10 0,0-4-8 15,1-3-24-15,2-2-40 0,-4-8-48 16,1-3-137-16</inkml:trace>
  <inkml:trace contextRef="#ctx0" brushRef="#br0" timeOffset="531319.0971">33115 11964 327 0,'0'0'70'0,"0"0"-14"15,0 0-14-15,0 0-13 0,0 0-12 16,0 0-5-16,0 0-4 0,0 0 1 16,0 0 1-16,0 0 0 0,-13 16-1 15,5 6-2-15,0 4-2 0,-1 3-1 16,-1 4 0-16,-4 5-2 0,-3 3 1 15,-1 5-4-15,0 0 1 0,0 0-3 16,-1 0 1-16,3-5-4 0,2-5-3 16,3-2 0-16,4-6-21 0,4-2-21 15,3-3-40-15,3-5-44 0,7-4-65 0</inkml:trace>
  <inkml:trace contextRef="#ctx0" brushRef="#br0" timeOffset="531752.3402">33180 12379 413 0,'0'0'54'0,"0"0"-9"0,0 0-13 16,0 0-11-16,0 0-6 0,0 0-5 15,0 0-5-15,0 0-2 0,0 0-1 16,0 0-1-16,-19-57-1 0,17 56 0 0,2 1-1 16,0-2 1-16,0 2 0 0,0-2 0 15,3 2 0-15,3 0-1 0,4 0 1 16,2 2 0-16,-5 6 0 16,0-2 0-16,-2 3 0 0,2 0 0 0,-7 2 0 15,0 6 0-15,0-7 0 0,-4 7 3 16,-2-1 1-16,-3 1 1 0,-5 5-1 15,-1-3 1-15,2 2 0 0,-3-1-3 16,5 0 4-16,-1-2-5 0,5-4 0 16,0-2 0-16,2-3-1 0,2-5 0 0,2 1-1 15,1 0 1-15,0 1-2 0,0 1 0 16,9 2-1-16,5-6 0 16,11 0 0-16,4-3-1 0,4 0-2 15,3-3-5-15,3-4-4 0,-3-3-26 0,0-1-42 16,-2-3-60-16,-3-3-133 0</inkml:trace>
  <inkml:trace contextRef="#ctx0" brushRef="#br0" timeOffset="582101.8963">4773 11048 44 0,'0'0'19'0,"0"0"6"15,0 0 4-15,0 0-1 0,0 0-5 16,0 0-5-16,0 0-8 0,0 0-4 0,0 0-2 16,0 0-2-16,9-1-1 0,-8 1 4 15,6 0 2-15,-1 0 3 16,6 0 4-16,8 0 5 0,-1 1-4 0,7-1-1 15,0 0-5-15,3 0-1 0,0 0 2 16,-2 0-2-16,2 0-2 0,0 0-3 0,-2 0 0 16,0 0 0-16,0 2 0 15,2-2 2-15,3 0 1 0,1 0 0 16,3 0-2-16,2-6-1 0,1-2-1 16,0 0-1-16,6-3-1 0,1-3 0 0,3-1 1 15,6-2-2-15,-3 0 2 0,-1 1-1 16,-2 2 0-16,-7 4 0 0,-6 0 0 15,-7 6 0-15,-6 1-3 0,-4 3-2 16,-2 0-2-16,-8 0-3 0,8 4-1 16,-8 3 1-16,-2 2-1 0,2 0 2 0,-5 0-4 15,-4-6 2-15,3 2-4 0,-3-5 1 16,0 0-1-16,0 4-3 16,0 5-10-16,-9 0-14 0,-8 2-19 15,-3-6-23-15</inkml:trace>
  <inkml:trace contextRef="#ctx0" brushRef="#br0" timeOffset="582499.3538">5080 11187 205 0,'0'0'32'16,"0"0"-1"-16,0 0-6 0,0 0-2 15,0 0-9-15,0 0-10 0,0 0-10 16,0 0-5-16,0 0-3 0,-11-11 6 0,11 10 10 16,0 1 6-16,3 0 8 0,12 0-1 15,5 0-2-15,9 0 1 0,0 0-5 16,0 0 1-16,0 0-1 0,1-2-3 15,3 1-1-15,1-1-1 0,-1-1 0 16,0 0-1-16,2 0-1 0,0-1 0 0,1-1 0 16,1 0-2-16,-2 1 0 15,-2-1-2-15,-4 1 2 0,-3-1-1 16,-7 2 0-16,-2 2 0 0,-8-1-1 16,-6 1-2-16,3 1 0 0,-6 0-4 0,0-2-15 15,0 2-16-15,0 0-27 0,3 0-23 16,-3-2-41-16</inkml:trace>
  <inkml:trace contextRef="#ctx0" brushRef="#br0" timeOffset="582821.826">4987 11207 308 0,'0'0'43'0,"0"0"3"0,0 0-9 15,0 0-8-15,0 0-14 0,0 0-7 0,0 0-10 16,0 0-1-16,0 0 1 0,0 0 2 16,20-5 2-16,-2 2 1 0,8 0 0 15,1 0-2-15,2 2 0 16,7-2 0-16,-1-2 0 0,8 2-1 0,-2-2 0 15,-2-1 2-15,4 1-3 0,1-2-1 16,-2 1 0-16,4 0-6 0,-1-2-4 16,2 4-6-16,-2-2-15 0,3 3-19 15,-6 0-8-15,4 1-31 0,-7 0-4 16,-1 2-23-16</inkml:trace>
  <inkml:trace contextRef="#ctx0" brushRef="#br0" timeOffset="587155.1735">5117 13965 91 0,'0'0'23'0,"0"0"-2"0,0 0-2 15,0 0-5-15,0 0 1 0,90 7-2 16,-67-5-3-16,0-2-1 0,2 0 0 16,-2 0-2-16,3 0-1 0,3 0 1 0,0-3 2 15,0 1 0-15,-2-1-2 0,3 0-3 16,1 0-2-16,-1 0 0 0,-1-2-1 15,3 3 1-15,-3-3-4 0,-4 0 2 16,-1 1-4-16,-7 1 3 0,-6 0 0 16,-1 3 0-16,-3 0-1 0,-1-2 2 0,-2 2-1 15,-4 0-1-15,0 0 3 0,0 0-1 16,3 0 1-16,-3 0-1 0,3 0 1 16,-2 0 1-16,1 0-1 15,-2 0 1-15,0 0-4 0,1 0-2 0,-1 0-4 16,-1 0-5-16,-12 0 4 0,-9 0-10 15,-4 5-4-15,0-1-15 0,1 1-7 16,-1-2-12-16</inkml:trace>
  <inkml:trace contextRef="#ctx0" brushRef="#br0" timeOffset="587406.3106">5126 14019 50 0,'0'0'31'0,"0"0"14"16,0 0 10-16,0 0-1 0,0 0-4 15,0 0-11-15,0 0-5 0,0 0-3 16,84 8-3-16,-52-8-6 0,1 0-6 0,3-3-9 16,0 1-2-16,-4 2-4 0,0 0-1 15,-2 0 1-15,3 0-2 0,2 0 0 16,1 2 0-16,2 1-6 0,1-1-14 15,-3 1-11-15,-1-1-19 0,-5 1-22 16,-7 0-9-16,-1 1-25 0</inkml:trace>
  <inkml:trace contextRef="#ctx0" brushRef="#br0" timeOffset="587640.1708">5556 14154 258 0,'0'0'39'0,"0"0"-10"0,0 0-11 0,0 0-9 16,0 0-9-16,0 0-3 0,0 0 2 15,0 0-4-15,0 0 3 0,0 0-6 16,53 39-12-16,-27-34-26 0,4-5-17 15,4 0-34-15</inkml:trace>
  <inkml:trace contextRef="#ctx0" brushRef="#br0" timeOffset="593467.8014">10516 7403 55 0,'0'0'13'0,"0"0"-6"0,0 0-3 0,0 0-4 15,0 0-3-15,0 0-1 0,0 0-2 16,0 0-1-16,0 0-1 0,5-8 1 16,-5 8 2-16,0 0 4 0,0 0 2 15,0-2 3-15,0 2 4 0,0 0 3 16,0 0 5-16,0 0 6 0,0 0 10 0,0 0 2 16,0 0 0-16,0 0 1 0,0 0-1 15,0-1 0-15,0 1-3 0,0 0-5 16,0-2-4-16,0 1-2 0,0 0-2 15,0-1-1-15,0 1-3 0,0-1-2 16,0 0-2-16,-1 1-3 0,1-1-4 16,-2 1-2-16,2-1-2 0,-2 1-3 15,2-1-6-15,-2 2-12 0,2-1-17 16,-1 1-19-16,1 0-6 0,-2 0-8 16,2 0-7-16,0 0-27 0</inkml:trace>
  <inkml:trace contextRef="#ctx0" brushRef="#br0" timeOffset="594616.5719">12536 4923 360 0,'0'0'46'0,"0"0"-11"0,0 0-5 16,0 0-10-16,0 0-2 0,0 0-7 15,0 0-2-15,0 0-2 0,0 0-3 16,0 0-2-16,-29-37-2 0,29 37-1 16,-2-2-3-16,2 0-1 0,-1 1-1 15,1 0-4-15,-2 1 0 0,2-1-1 0,-1 1 0 16,1 0 5-16,-3 0 4 16,-3 10 2-16,3 6 1 0,-2 8 2 0,0 0-2 15,2-2 4-15,2-5-3 16,-1 1 0-16,2 1 0 0,0-7-1 0,0 7-1 15,0-8-1-15,0 0-3 0,3-1-2 16,2 0-3-16,-1-2-1 0,3 0 4 16,2 1 2-16,-2-4 3 0,6 0 0 15,-6 0 0-15,4-3 1 0,-1 0 2 16,1-2 3-16,5 0 0 0,-3-7-2 0,6-2 1 16,-2 0-1-16,-4-3 2 0,0-2-2 15,0-1 3-15,0-3-2 0,-3-2 3 16,2-1 2-16,-2-2 3 0,-1-1 6 15,-3 2 3-15,-2-3-1 0,-4 1-2 16,0 2-3-16,0 1-3 0,0 6 0 0,-1 0-2 16,-7 1-5-16,2 7-1 15,-2-5-3-15,-1 4-1 0,0 3 0 16,1 0-2-16,3 3-2 0,-9 0-2 16,2 2-1-16,-5 2-3 0,-2 5 3 0,2 6-2 15,4-1-5-15,4-1-2 0,2 1-6 16,4-1-4-16,2 1 8 0,1 6 0 15,0-4 2-15,8 4 7 0,4-2 1 16,-1-5 2-16,0-1 5 0,1-2-2 16,-3-4 1-16,0-1-2 0,2 2-1 0,-6-4 3 15,2 2 2-15,-1-1-1 0,-2 0-5 16,5 1-9-16,-5-1-6 16,-1 2-12-16,1-1-11 0,-4-3-9 15,2 3-12-15,1 1-4 0,-2-1-13 0</inkml:trace>
  <inkml:trace contextRef="#ctx0" brushRef="#br0" timeOffset="595080.458">12398 4630 291 0,'0'0'37'0,"0"0"-9"0,0 0-13 16,0 0-11-16,0 0-7 0,0 0-2 15,0 0 1-15,0 0-4 0,0 0-1 16,0 0-2-16,65-63-1 0,-60 63 2 15,0 0-3-15,1 0-7 0,0 0-9 16,-6 0-8-16,0-1 6 0,0 1 15 0,2 0 11 16,0 0 13-16,0 0 8 15,-1 0 9-15,-1 0 12 0,0 0 12 16,3 1 10-16,-3-1-3 0,1 0-5 16,-1 1-7-16,0-1-10 0,2 0-10 0,-2 2-3 15,0-2-7-15,0 0-6 0,0 0-3 16,0 0-4-16,0 0 0 0,0 0-1 15,0 0-1-15,0 0-2 0,0 0-2 16,0 0-5-16,0 0-6 0,0 0-6 16,0 0-14-16,-2 0-19 0,2 0-29 0,0 0 0 15,0 0 13-15,0 0 3 0,0 0 20 16,0 6-25-16</inkml:trace>
  <inkml:trace contextRef="#ctx0" brushRef="#br0" timeOffset="595417.0474">13115 4918 596 0,'0'0'42'0,"0"0"-12"16,0 0-11-16,0 0-7 0,0 0-6 0,0 0-2 16,0 0-4-16,0 0-3 0,0 0-1 15,0 0-2-15,-10-11 0 0,22 7 1 16,8-1-1-16,8-1-4 0,5 1-7 15,0 2-11-15,2 1-11 0,-3 2-26 16,-2 0-39-16,-11 0-40 0,1 4-55 0</inkml:trace>
  <inkml:trace contextRef="#ctx0" brushRef="#br0" timeOffset="595622.3077">13085 5186 565 0,'0'0'26'0,"0"0"-18"15,0 0-5-15,0 0-6 0,0 0 3 16,0 0-2-16,85-39-1 0,-67 33-2 16,2 1-5-16,-5 3-7 15,3 0-9-15,-2 2-28 0,3 0-25 0,0 0-24 16,-3 0-41-16</inkml:trace>
  <inkml:trace contextRef="#ctx0" brushRef="#br0" timeOffset="596355.1113">13954 4834 451 0,'0'0'56'16,"0"0"-17"-16,0 0-8 0,0 0-8 15,0 0-8-15,0 0-7 0,0 0-2 16,0 0-3-16,0 0-3 0,-13-63-7 0,13 62-3 16,0-2-6-16,-1 3-1 15,-1 0 5-15,-3 0 3 0,-3 13 6 0,0 9 6 16,-7 5 0-16,2 3-2 16,0 2 3-16,0 0-5 0,3-2 1 0,3-1-1 15,0-1 1-15,2-2-3 0,4-8 3 16,1 1-2-16,0-1-1 0,0-7-4 15,1 5-5-15,4-7-2 0,2-1-1 16,-2-1 5-16,3 0 6 0,1-2 5 16,0-3 4-16,2 1 2 0,-1-3 0 0,9 0 1 15,-3-9-1-15,5-6-1 0,-1-2 1 16,-5-4 0-16,2-3-1 16,-2-4 3-16,-2-3-2 0,-2-1-1 15,0-3 3-15,-2-3-1 0,-3 2 2 0,-1 2 8 16,-4 9 0-16,-1 3 2 0,0 4-4 15,0 1-8-15,-6-4-4 0,0 9-1 16,-2 1 0-16,2 3-1 0,-3 2-1 16,2 2-1-16,-3-1-3 0,1 2-1 15,-1 3-1-15,-7 0-2 0,5 2 0 0,-3 7 0 16,1 3 0-16,3 2 2 0,-1 2 2 16,2 3-3-16,1-1-1 0,2-4 1 15,4 2-3-15,2 2-1 0,1 0 0 16,0 3 1-16,7-1 2 0,3-2 5 15,0-4 2-15,-1-3-3 0,1-2 1 16,-1-3 0-16,0-1 0 0,2 0 0 16,-1-4 1-16,-1 1-2 0,4 0 2 15,-3 0-2-15,2-2 0 0,-1 0-2 16,1 0-1-16,1 0-10 0,-2 0-19 0,1 0-26 16,1 0-21-16,0 0-19 0,-3 0-20 15</inkml:trace>
  <inkml:trace contextRef="#ctx0" brushRef="#br0" timeOffset="596838.6506">14223 5218 558 0,'0'0'32'15,"0"0"-8"-15,0 0-14 0,0 0 0 0,0 0-6 16,0 0-5-16,0 0-7 0,0 0 0 15,0 0 4-15,0 0-2 0,-43-12 6 16,28 29-3-16,2 3-3 0,0 1 2 16,3-1 1-16,4-4 2 0,1 0-4 15,3-4 2-15,2-2-4 0,0 2 0 0,0-2-2 16,0 0 0-16,7-4 1 0,1 2 5 16,0-5 4-16,8-2 3 0,2-1 2 15,5-1-1-15,0-8 0 0,-3-3 1 16,-1-2-2-16,-2-2 1 0,-4 1 4 15,-4 3 3-15,1-1 6 0,-6 3 0 0,-1 0 0 16,-1 1-3-16,-2 3-7 16,0-5 1-16,0 7-8 0,-2-4-5 15,-4 1-9-15,-5 2-11 0,-4 3-10 16,-5 2-16-16,-6 5-32 0,2 5-42 0,2 1-80 16</inkml:trace>
  <inkml:trace contextRef="#ctx0" brushRef="#br0" timeOffset="597422.6735">14281 4441 348 0,'0'0'49'16,"0"0"-15"-16,0 0-16 0,0 0-11 16,0 0-4-16,0 0-3 0,0 0-2 15,0 0-2-15,0 0 2 0,-10-5-1 0,7 5 1 16,-1 2-1-16,1 3-2 0,-2 1 3 16,4-2-2-16,-5 4 3 0,5 1 3 15,-2 0-1-15,0 2 2 0,2-1-9 16,1 1 2-16,0-2-4 0,1 6 3 15,6-2 5-15,0-1 6 0,2-2-3 16,1 0-1-16,-3-5 2 0,5 3-1 16,-5-3 3-16,-4-4 1 0,3 2 0 15,-2-3 3-15,2 0-2 0,4-2 4 16,3-5 1-16,-3-4 5 0,1-4 4 0,-3-2-4 16,-4 4 1-16,-1-3-5 0,-1 6 1 15,-2-2 0-15,0 1-2 0,0 5-2 16,0-3-4-16,0 6-4 0,-3-1-3 15,1 1-6-15,-5 3-5 0,-9 3-8 16,-5 9-15-16,-8 8-21 0,4 5-32 16,0 1-45-16,5 1-63 0</inkml:trace>
  <inkml:trace contextRef="#ctx0" brushRef="#br0" timeOffset="599941.2745">13856 4452 150 0,'0'0'33'0,"0"0"-5"0,0 0-8 16,0 0-3-16,0 0-3 0,0 0 1 0,0 0-5 15,0 0-2-15,0 0-2 0,0 0-4 16,0-14 0-16,0 14-4 0,0-2 0 15,1 2-2-15,-1-1 0 0,0 1-2 16,0-1 1-16,0 1 1 0,0 0-2 16,0 0 2-16,0-2 1 0,0 2 0 0,0 0 2 15,0 0 2-15,0 0 1 0,0 0 2 16,0 0 3-16,0 0 5 16,0 0 3-16,0 0 5 0,0 0 1 15,0 0 0-15,0 0-2 0,0 0 3 0,0 0 2 16,-1 0-1-16,1 0 0 0,-2 0-1 15,2 0-4-15,0 0-4 0,0-1-1 16,0 1-2-16,0 0-3 0,-1-2-1 16,1 2-2-16,0 0-3 0,0-1-1 15,0-1-4-15,0 0-2 0,0 1-4 0,0-1 1 16,0 0-2-16,0-3 0 0,0 0-1 16,0 1 0-16,0-1-3 0,0 5-2 15,0-1-1-15,0 1 0 0,1-3 2 16,1 3 5-16,-1 0 4 0,7 0 3 15,-4 0-1-15,4 0 1 0,3 0-2 16,-7 0 2-16,3 0 1 0,2 3 2 16,-6-2 0-16,1 2-2 0,-4-3 0 15,0 0 1-15,0 0 2 0,2 2 5 16,-2-1 0-16,0 1 2 0,1-1 1 0,-1 1 5 16,0-1 9-16,0 1 4 0,0 0 6 15,0-1-4-15,0 0-6 0,0-1-11 16,0 0-5-16,0 0-5 0,-4 0-2 15,-1 0 0-15,0-1-1 0,0 0-1 16,2-3-5-16,-1 1-5 0,3 0-15 16,-2 0-25-16,3 3-33 0,-2-1-30 15,2 1-18-15,0 0-19 0</inkml:trace>
  <inkml:trace contextRef="#ctx0" brushRef="#br0" timeOffset="600400.7314">14262 4581 47 0,'0'0'8'16,"0"0"-4"-16,0 0-6 15,0 0-4-15,0 0-3 0,0 0-5 0,0 0-5 16</inkml:trace>
  <inkml:trace contextRef="#ctx0" brushRef="#br0" timeOffset="601304.2307">14262 4581 91 0,'8'-5'22'0,"-10"5"-3"15,1 0-6-15,-1 2 4 0,1-2 3 16,-5 0 4-16,1 0-2 0,1 0-1 16,0-2 1-16,4 2-4 15,-3-1 2-15,3 1-3 0,-1-2-3 0,-1 1 2 16,1-1-2-16,-1 0 0 0,1 1 1 15,1 0-6-15,-2-1-1 0,2 2-9 16,-1-1-4-16,1 1-6 0,0-2-4 16,0 2 5-16,0-1 3 0,0 1 5 15,0 0 3-15,0 0 3 0,0 0-1 0,1 0-1 16,4 0 1-16,-1 0-2 0,3 3-1 16,-1-2 0-16,1 3 0 0,2 1 1 15,-1 0-1-15,0-1-2 16,-2 2-2-16,1 1-4 0,-4-4-6 0,4 2-5 15,-4-1 0-15,-2-1-1 0,2 1 0 16,-3-4 1-16,0 0 1 0,0 0 5 16,0 2 8-16,2-1 5 0,-2 1-5 15,0-1-2-15,0 1-2 0,0-2 1 16,-6 0 5-16,0 0 0 0,-5 0 3 0,0 0 2 16,1-5 2-16,3 1 6 0,0-4 1 15,1 2-1-15,0-1-2 0,2-1 1 16,0 4 5-16,-1-4 3 0,4 3 7 15,-2 1 3-15,1 1-3 0,2 3 6 16,-1-2 0-16,1 2 2 0,-3-2-3 16,3 1-6-16,0-1-5 0,-1 1-5 15,1-1-4-15,-2 1-2 0,2 1-1 16,-1-1-3-16,1 1-1 0,-2-2-1 16,2 2 2-16,0-1-2 0,0 1 2 0,0-2 0 15,0 2-2-15,0-2 0 0,0 2-1 16,0-1 2-16,0 1 0 0,0 0 0 15,0 0 2-15,0 0-1 0,0 0-2 16,2 0 0-16,-1 0 2 0,2 0 2 16,3 0 4-16,1 6-1 0,3 3 0 0,-3-3 0 15,4 5-4-15,-3-1 4 0,-2-2-3 16,3 4-2-16,-2-3-1 0,0-1-1 16,5 1-1-16,-2 1 0 15,1 0 1-15,1 3 0 0,1 0 0 0,0 0-1 16,-1 2 1-16,0-1 0 0,-1 2-1 15,0 4-2-15,-1 3 3 0,-1 1-1 16,1 6 2-16,0-2-1 0,-3 4 1 16,2 0-2-16,-1 0 1 0,0-3-1 15,-2-1-1-15,1-2 0 0,-2-2 0 0,0-2-1 16,0 0 1-16,-1 0 0 0,-1-1 0 16,-3 2 5-16,0 3-5 0,0-1 5 15,-2 3-4-15,-5-1-1 16,0 0 1-16,-2 1-1 0,-1-1 1 0,-3 2 0 15,1-1 0-15,-2-1-1 0,0 1-2 16,-1-3-11-16,4-3-18 0,2-5-27 16,2-2-39-16,4-4-38 0,0-5-71 15</inkml:trace>
  <inkml:trace contextRef="#ctx0" brushRef="#br0" timeOffset="602194.7992">12029 4770 242 0,'0'0'72'0,"0"0"-11"0,0 0-12 16,0 0-11-16,0 0-9 0,0 0-8 0,0 0-5 15,0 0-6-15,0 0-5 0,-1-9-2 16,1 9-3-16,-3-1-3 0,3 1-1 15,-1-1-2-15,1 1 1 0,0 0 2 16,0 0-2-16,-2 0 1 0,2 0-3 16,0 0-4-16,-4 0 10 0,3 7 8 0,-4 11 6 15,-1 9 13-15,-1 7-2 0,-1 3-2 16,-1 6-5-16,1 0-5 16,0-1-3-16,-2 1-4 0,1-4 0 15,3 3-1-15,3-3 3 0,2-1-3 0,1 0 1 16,0-3-5-16,4-2-2 0,2-1 2 15,4-2 0-15,3 1 0 0,-1-4-1 16,2 1-3-16,4-3-6 0,-1 0-8 16,2-1-7-16,4-2-14 0,0-1-26 15,4-1-31-15,2-6-41 0,3-3-122 0</inkml:trace>
  <inkml:trace contextRef="#ctx0" brushRef="#br0" timeOffset="603162.3314">12362 6253 373 0,'0'0'47'0,"0"0"-11"0,0 0-4 16,0 0-9-16,0 0-9 0,0 0-6 16,0 0-3-16,0 0-5 0,0 0-3 15,-10-42-3-15,7 42 2 0,3 0 3 16,-1 2 0-16,-4 11 7 0,-1 7 2 0,-2 7-2 16,4-1 2-16,-1-2-5 0,4 0-1 15,1 1 0-15,0-4-1 0,3-1 1 16,4-2 0-16,1-3-2 0,0-2 1 15,-1-4-3-15,-1-2-1 0,2-1 0 16,-2 1 3-16,6-6 1 0,2 0 3 16,5-1 0-16,6-4 1 0,-1-9-2 15,1-1 0-15,-2-6-1 0,0-3-1 16,-1-2 2-16,-5 1 2 0,-4-3 2 16,-1 0 0-16,-8-3 2 0,-2 0 0 0,-2 2-1 15,-8 0 0-15,-5 2-1 0,-6 5-3 16,-1 4-1-16,-2 2-1 0,-1 6-2 15,-3 5-1-15,-1 4 0 0,1 0-1 16,-3 11 0-16,3 4 2 0,-3 4 0 16,3 6 0-16,1-1-1 0,5 0-2 0,7-1-3 15,6-6-2-15,4 1 2 0,3-3 1 16,6 0 0-16,5 3 0 16,5-2 0-16,3-5 3 0,3-4 1 15,4-2 2-15,1-1 0 0,2-4-1 0,1 0 1 16,2 0-3-16,1 0 1 0,-1-1-5 15,0-3-7-15,-3 2-5 0,-3-2-20 16,-7 3-23-16,-8 0-38 0,-5 1-38 16</inkml:trace>
  <inkml:trace contextRef="#ctx0" brushRef="#br0" timeOffset="603743.9065">12262 5871 315 0,'0'0'28'0,"0"0"-6"16,0 0 0-16,0 0 3 0,0 0-3 16,0 0-9-16,0 0-11 0,0 0-10 0,0 0-9 15,0 0-1-15,-8-51 3 0,8 49 6 16,0 2 7-16,0 0 3 0,4 0-1 15,0 0 0-15,4 3-1 0,-1 3-1 16,-3-1 3-16,0 4-5 0,-2-5 4 16,-1 5-1-16,-1-3 1 0,0 4 4 0,0 5-1 15,-3-8 0-15,-4 7 1 0,-3-3-2 16,1-6 0-16,-1 5 2 0,2-4 3 16,3-5 5-16,1 2 3 15,4-3 4-15,0 0-1 0,0 0-6 0,-3 0-3 16,0 0-5-16,-1 0-5 0,-1 0-2 15,2 0-5-15,2-6-2 0,1 2 2 16,0-7 2-16,0 2 1 0,0 0 1 16,1 1-2-16,2 4-3 0,0 1-2 15,-3 3-3-15,0-2-7 0,0 2 0 0,2 0 2 16,-1 0 3-16,1 0 3 0,-1 0-5 16,2 0-13-16,0 0 0 0,1 5-13 15,1 3 3-15,-3-4-6 16,0 0-23-16</inkml:trace>
  <inkml:trace contextRef="#ctx0" brushRef="#br0" timeOffset="604287.534">12513 5867 473 0,'0'0'44'0,"0"0"-10"0,0 0-12 0,0 0-10 16,0 0-7-16,0 0-8 15,0 0-4-15,0 0-4 0,0 0-7 16,-5-19-8-16,5 19-4 0,0 0 13 16,0 0 1-16,0 0 13 0,0 5-1 0,0 1-4 15,0 3 0-15,0-3 0 0,0 5 4 16,0-1-1-16,0-1 4 0,-3 2 1 15,-1-4-1-15,-1 1 2 0,1-4-1 16,-1 1 2-16,2-2 4 0,-2-1 1 16,2 1 3-16,3-3 1 0,-1 0-1 0,-5 0-1 15,0 0-1-15,-5 0 3 0,2-5-1 16,6 2-1-16,-1-4-4 0,2 2-4 16,1-5-2-16,1-1 0 15,0 0-3-15,0 1-5 0,4 2-1 0,2-1-3 16,-3 6 4-16,6-2-2 0,-4 5-2 15,4 0 5-15,4 0-2 0,-4 2 8 16,2 4-2-16,0 1 2 0,-3 0-1 16,2 2-2-16,-4-3 0 0,0 1-1 15,0-1 0-15,-4-2 2 0,1 0 0 0,-3-4 1 16,0 0 2-16,0 0 3 0,0 2 1 16,0 4 3-16,0 2 1 0,-7-1-3 15,-1 2 0-15,0-6-2 0,4-2-2 16,-1 1-1-16,-3-2-2 0,4 0-10 15,-2 0-17-15,-3 0-25 0,5 0-22 16,-5-6-21-16,0 0-25 0</inkml:trace>
  <inkml:trace contextRef="#ctx0" brushRef="#br0" timeOffset="605946.2682">13059 6471 472 0,'0'0'63'0,"0"0"-15"0,0 0-15 16,0 0-10-16,0 0-11 0,0 0-6 0,0 0-3 16,0 0-6-16,0 0 0 0,0 0 1 15,7-23 0-15,6 16 2 0,5 2-1 16,3 2 0-16,4-1 1 0,2 2-1 15,2 0 0-15,0-1-4 0,0-1-1 16,-1 3-7-16,-2 0-7 0,-8 1-10 16,-1 0-16-16,-6 0-22 0,-5 0-25 15,1 1-17-15,-1 3-10 0</inkml:trace>
  <inkml:trace contextRef="#ctx0" brushRef="#br0" timeOffset="606164.9684">13123 6597 368 0,'0'0'74'0,"0"0"-14"15,0 0-19-15,0 0-11 0,0 0-7 16,0 0-6-16,0 0-3 0,0 0-4 16,0 0-4-16,0 0 1 15,7 13 0-15,3-10 0 0,6-1-1 0,4-2-4 16,2 0-2-16,6 0 0 0,-1-2-2 15,2-1-8-15,-2 0-11 0,2-1-16 16,-1 1-26-16,-5-2-55 0,-1 2-57 16</inkml:trace>
  <inkml:trace contextRef="#ctx0" brushRef="#br0" timeOffset="613463.5414">12155 6633 41 0,'0'0'7'0,"0"0"-2"16,0 0-4-16,0 0-7 0,0 0-13 16,0 0-10-16</inkml:trace>
  <inkml:trace contextRef="#ctx0" brushRef="#br0" timeOffset="614846.6195">14488 6263 73 0,'0'0'34'0,"0"0"8"0,0 0-1 0,0 0-3 15,0 0-6-15,0 0-1 0,0 0-2 16,0 0-3-16,0 0-4 16,8-68-2-16,-12 61-1 0,0 3 1 15,-5-1 1-15,5 4-6 0,-2-1-5 0,-7 1-5 16,3 1-4-16,0 0 0 0,-8 6-1 15,5 4 1-15,-1 2 0 0,-2 7-2 16,-1 1 0-16,5-1 0 0,-1 3-1 16,6-1-3-16,1 0 5 0,2 0 0 15,1 1 3-15,1 1 0 0,2-1-3 0,0-1-1 16,0 1 1-16,6-3 3 0,1-1-6 16,4-2 2-16,0-2 0 0,2-3-1 15,3-3 8-15,-4-2 3 0,6-6-5 16,1 0 2-16,4-3-1 0,6-8-5 15,0-5 3-15,-3-3 1 0,0 0 5 16,-4-4 8-16,-3 0 5 0,-8-1 0 16,-1-2-1-16,-7 1-2 0,-3-1-4 15,0 0-4-15,-7 0-5 0,-7 5-7 16,-4 3-7-16,-8 7-12 0,-3 11-24 0,-10 2-40 16,-4 18-76-16,-6 10-122 0</inkml:trace>
  <inkml:trace contextRef="#ctx0" brushRef="#br0" timeOffset="619922.6541">15728 6322 360 0,'0'0'43'16,"0"0"-12"-16,0 0-12 0,0 0-6 15,0 0-8-15,0 0-4 0,0 0-1 16,0 0-2-16,5-79 0 0,-2 76-4 16,4-2 3-16,-3 4 0 0,8 1 0 15,-2 0 0-15,0 0-2 0,3 4-2 0,0 8 5 16,3 5 3-16,-4 1 1 0,-5 4 5 16,4-1-4-16,-2 1 1 0,-2 1 1 15,1-1-1-15,-1-6-1 0,-3 0 0 16,-1-7-1-16,-2-4 0 0,1 0 2 15,-2-5 0-15,0 0 7 0,0 0 8 16,0 0 4-16,0 0 5 0,0 2-3 16,0-1 1-16,0 0-6 0,0-1-7 15,0 0-6-15,0 0-4 0,-4 0-2 16,-1-9-1-16,-1-4 2 0,1 3 0 0,0-8-1 16,4-1-2-16,1-3 2 0,0-8-1 15,4 3 2-15,5-2 1 0,2 2-5 16,1 1-1-16,4 3 2 15,-3 4-4-15,1 4-1 0,-5 5-6 0,3 3-11 16,-4 2-10-16,1 2-12 0,4 0-23 0,-3 1-36 16,6 0-35-16</inkml:trace>
  <inkml:trace contextRef="#ctx0" brushRef="#br0" timeOffset="620396.5093">15760 5984 340 0,'0'0'20'16,"0"0"-4"-16,0 0-10 0,0 0-7 16,0 0-6-16,0 0-2 0,0 0 1 15,0 0 2-15,0 0 3 0,44-58 0 0,-33 58-1 16,-2 0-4-16,0 1-1 0,-6 1-2 16,1 5 3-16,-1-2 6 0,-2-1 5 15,2 5 6-15,-3-2 6 16,0 2-1-16,-3 2-1 0,2-8 0 0,-2 1-1 15,3-4 2-15,0 0 2 0,0 0 3 16,0 0 3-16,-1 0 3 0,1 0 1 16,-2 1-2-16,1-1-7 0,-1 0-5 15,1 0-7-15,-1 0 0 0,-2 0-2 16,1-3-2-16,0 1-2 0,0-1-4 0,3 3-1 16,-1-2-1-16,1 2-4 0,0-2-5 15,0-4-12-15,0 0-16 0,0 2-13 16,0-1-6-16,0 5-5 0,0-2 2 15,0 2 4-15,5 0-12 0</inkml:trace>
  <inkml:trace contextRef="#ctx0" brushRef="#br0" timeOffset="620724.4795">16217 6299 602 0,'0'0'29'15,"0"0"-11"-15,0 0-6 0,0 0-5 16,0 0-6-16,0 0-3 0,0 0-2 16,0 0-2-16,0 0 2 0,0 0-3 15,41-66-1-15,-14 64-3 0,1 0-7 0,0 2-9 16,-3 0-18-16,-6 0-30 0,-2 4-35 16,-5-2-28-16,-3 3-43 0</inkml:trace>
  <inkml:trace contextRef="#ctx0" brushRef="#br0" timeOffset="620922.9235">16204 6480 506 0,'0'0'55'0,"0"0"-18"0,0 0-15 15,0 0-9-15,0 0-7 0,0 0-4 16,0 0-4-16,0 0-3 0,0 0-2 15,37-7-3-15,-22 2 0 0,1 2-8 16,3 1-10-16,6-1-19 0,-1 2-28 0,-2-2-33 16,1 0-49-16</inkml:trace>
  <inkml:trace contextRef="#ctx0" brushRef="#br0" timeOffset="621378.5096">16680 6125 623 0,'0'0'34'0,"0"0"-7"15,0 0-10-15,0 0-5 0,0 0-8 16,0 0-6-16,0 0-5 0,0 0 0 16,0 0 1-16,0 0 4 0,0-2 2 15,10 22 0-15,3 7-3 0,2 3 2 0,-4 3-3 16,2-1 3-16,-3-1-2 0,-1 0 1 16,-2-2-1-16,2-6 1 0,-5-4-5 15,1-2 1-15,-2-9 1 16,-2-3 0-16,-1 1 4 0,0-6 0 0,0 0 3 15,0 0 3-15,3 2 4 0,-3 0 1 16,1-2-1-16,2 0-3 0,3-9-2 16,0-5-1-16,2-10 2 0,1-2-2 15,1-4 3-15,0-5-6 0,1 0 0 16,1-4-3-16,-1 1 3 0,-3 3-4 0,2 5 0 16,-2 4-3-16,-4 8-7 0,2 3-9 15,-3 4-6-15,-2 7-19 0,1-1-44 16,-2 5-55-16,0-1-71 0</inkml:trace>
  <inkml:trace contextRef="#ctx0" brushRef="#br0" timeOffset="621903.342">16946 6449 611 0,'0'0'39'0,"0"0"-10"15,0 0-14-15,0 0-7 0,0 0-2 16,0 0-4-16,0 0-1 0,0 0-4 15,0 0-1-15,0 0-2 0,6-1 1 16,4-4-1-16,-3 1 1 0,4 3-4 16,6 1 1-16,-3 0-2 0,5 5-2 15,-4 5 6-15,-3-2-2 0,0 4 3 0,-5-2 5 16,0 2-3-16,-1 3 3 0,-3-4-3 16,0 7 1-16,-1-7-2 0,-2 2 2 15,0 4 2-15,-2-7 1 0,-4 6 1 16,2-7 0-16,1-4 1 0,-3 0 2 15,4-2 1-15,-1 1 3 0,0-1-1 16,3-3 1-16,-2 0 0 0,-1 0-3 16,-1 0-3-16,-2-8-1 0,-2-7-1 15,3-2 1-15,1-6 0 0,4-1-3 16,0-1 3-16,3 0-5 0,5 0 1 0,2 1 0 16,2 2-1-16,1 2 0 0,0 3-2 15,-4 6-2-15,2 3-2 0,-3 2-4 16,-6 2-8-16,3 3-7 0,-5 1-15 15,4 0-18-15,8 0-29 0,-4 0-39 16,6 3-61-16</inkml:trace>
  <inkml:trace contextRef="#ctx0" brushRef="#br0" timeOffset="634323.2612">10507 8036 278 0,'0'0'48'0,"0"0"-4"0,0 0-8 16,0 0-11-16,0 0-3 0,0 0-2 15,0 0-3-15,0 0-1 0,0 0 0 16,0 0-8-16,-16-40-1 0,16 39-4 15,-2-1-3-15,2 1-2 0,-1 1-4 16,1-2-3-16,0 2-2 0,0 0 1 16,0 0 1-16,0 0 6 0,0 0 2 15,0 5 1-15,0 8 1 0,0 5 0 0,0 1 1 16,0 0 0-16,0 0 0 16,1-3-1-16,1-4 1 0,-1 7-1 0,1-4-1 15,-1-4 1-15,2 5-1 0,-3-7 0 16,0-4 0-16,3 5-1 0,-3-5 1 15,0 0 1-15,3-1 0 0,-3-4 2 16,0 0 2-16,0 0 1 0,0 2 5 16,1-1 2-16,-1-1 4 0,0 0 2 0,0 2 1 15,2-2-5-15,-2 0-5 0,0-2-4 16,0-11-3-16,0-7-3 16,-2-4 1-16,1 7-2 0,-2-3 2 15,3 0 0-15,-3-1 0 0,2-6-2 0,-2 2 0 16,1 3-2-16,1 4 3 0,-2 1-1 15,3 5 2-15,-3 0-1 0,2-2 0 16,-1 8 2-16,2 0-4 0,0 6 1 16,-1-2 0-16,1 2-3 0,0-2 0 15,0 1-2-15,0 0 0 0,0-1 0 0,0-5 4 16,0 2 0-16,0-4-1 0,3 0 3 16,4 2-3-16,-1-2 4 0,-5 7 1 15,6-4-2-15,-2 2 0 16,5 0-2-16,-2 0-1 0,3 1 0 0,0 1-2 15,-1 0 1-15,-1 0 3 0,4 1 0 16,-3-1 1-16,2 2-6 0,-1-1-7 16,2 1-8-16,6 0-12 0,-6 0-14 15,6 0-12-15,-2 3-22 0,-4 0-13 16,3 4-14-16</inkml:trace>
  <inkml:trace contextRef="#ctx0" brushRef="#br0" timeOffset="634555.9064">10390 8160 531 0,'0'0'36'0,"0"0"-15"15,0 0-11-15,0 0-6 0,0 0-4 16,0 0 0-16,0 0-1 0,85-21 1 15,-56 15-3-15,3-1-1 0,0 2-8 16,1 0-11-16,0 2-17 0,-1-2-26 16,3 4-35-16,-5 0-40 0,-1-1-58 0</inkml:trace>
  <inkml:trace contextRef="#ctx0" brushRef="#br0" timeOffset="634804.1172">11075 8228 537 0,'0'0'41'0,"0"0"-16"16,0 0-12-16,0 0-10 0,0 0-6 0,0 0-3 15,0 0-3-15,0 0-3 0,0 0-8 16,95-78-10-16,-66 71-16 0,0 4-20 16,-2 2-30-16,-6 0-26 0,-2 1-34 15</inkml:trace>
  <inkml:trace contextRef="#ctx0" brushRef="#br0" timeOffset="634994.6209">11033 8446 556 0,'0'0'47'0,"0"0"-10"0,0 0-14 15,0 0-9-15,0 0-7 0,0 0-3 16,0 0-4-16,0 0 0 0,0 0 0 16,0 0-1-16,97-4-7 0,-61 0-11 0,3 3-23 15,2 1-35-15,-2 0-52 0,1 2-81 16</inkml:trace>
  <inkml:trace contextRef="#ctx0" brushRef="#br0" timeOffset="637004.5118">26794 6906 82 0,'0'0'19'16,"0"0"-3"-16,0 0-7 0,0 0-6 0,0 0-9 15,0 0-4-15,0 0-4 0,0 0-6 16,0 0-4-16,0 8-7 0</inkml:trace>
  <inkml:trace contextRef="#ctx0" brushRef="#br0" timeOffset="638116.6087">26515 6776 10 0,'0'0'3'0,"0"0"-5"0,0 0 1 15,0 0-5-15,0 0 2 0,0 0 4 0</inkml:trace>
  <inkml:trace contextRef="#ctx0" brushRef="#br0" timeOffset="638441.2082">27112 6735 68 0,'0'0'1'0,"0"0"-2"0,0 0-7 0,0 0-10 15,0 0-14-15</inkml:trace>
  <inkml:trace contextRef="#ctx0" brushRef="#br0" timeOffset="638767.6878">27112 6735 55 0,'9'19'25'0,"-9"-19"0"15,1 2-4-15,-1-2-2 0,0 0-4 0,1 1-6 16,-1-1-3-16,0 0-4 0,2 2-2 15,-2-2-3-15,0 0-2 0,1 0-1 16,-1 2-1-16,0-2-1 0,2 0-1 16,-2 0 3-16,0 1 2 0,0-1 0 15,0 0 2-15,1 0 2 0,-1 2 1 0,0-2 1 16,0 0 1-16,0 0 0 0,0 0-2 16,0 0 3-16,0 0-3 0,0 0 2 15,0 0-2-15,0 0-4 16,0 0 1-16,0 0-6 0,0 1-5 0,0-1-4 15,0 0-8-15,0 0-12 0</inkml:trace>
  <inkml:trace contextRef="#ctx0" brushRef="#br0" timeOffset="641520.7044">11947 7920 251 0,'0'0'54'0,"0"0"-18"0,0 0-17 15,0 0-11-15,0 0-6 0,0 0-4 16,0 0-1-16,0 0 3 0,0 0 3 16,15-5 2-16,-8 14 1 0,-2 1-2 0,0-2 0 15,2 4-1-15,-4-3-1 0,0 2 2 16,1 4-3-16,-1-5 1 0,-2 8 1 15,1-7 0-15,-2 1 0 0,0 2 2 16,0-4-2-16,0 1 1 0,0-7-2 16,0 3 3-16,0-7 0 0,0 0 3 0,0 0 5 15,0 0 4-15,0 3 3 0,0-2 3 16,0 1 0-16,0-1-3 0,-2-1-1 16,2 0-5-16,0 0-7 15,-1 0-5-15,-2 0-1 0,3-7-1 0,-4-4 2 16,4-6-2-16,0 2-1 0,0-4-1 15,4-1 0-15,5 5 1 0,1 0 0 16,-3 4-2-16,5 2 0 0,-2 0 1 16,-1 4-2-16,2-3 1 0,-1 3-1 15,-5 5-4-15,6-2-1 0,-4 2-1 0,4 0 3 16,4 2 4-16,-4 5 2 0,0 1 2 16,1 1 0-16,-4 1-2 0,-3-2 1 15,2 5 0-15,-3-3 0 16,-2 0 1-16,-1 1 2 0,-1 1 0 0,0-1 0 15,0-5 0-15,0 4-1 0,0-5 1 16,0-1-1-16,0 1 2 0,0-5 1 16,0 0 0-16,0 0 3 0,0 2 3 15,0-1-2-15,0-1 1 0,0 0-3 16,0 2-3-16,-5-2-1 0,0 0-2 0,-2-7 1 16,1 1-2-16,2-3 1 0,-1 0-1 15,1-2 1-15,3 1 1 0,1-2-1 16,0-5 0-16,0 6-2 0,4-4 0 15,-1 5-1-15,1 2 1 0,3 1 0 16,1 0-3-16,6 0 0 0,-5 4 0 0,8 0 2 16,-1 3 0-16,7 0-2 0,3 3-1 15,-4 4-2-15,-2 4 1 16,-3 0 2-16,-5 1 0 0,1 2 2 16,-3 1 1-16,-1 0-2 0,-3-3 1 0,-3 1-3 15,0 4-2-15,-3 2-7 0,0 3-7 16,-2 1-16-16,-7 0-20 0,-5-3-37 15,-5-1-26-15,-1-4-70 0</inkml:trace>
  <inkml:trace contextRef="#ctx0" brushRef="#br0" timeOffset="641970.4703">12978 7503 330 0,'0'0'64'0,"0"0"-11"0,0 0-17 15,0 0-13-15,0 0-10 0,0 0-4 16,0 0-9-16,0 0-5 0,0 0 2 0,-26-17 2 16,7 40 7-16,-5 10-1 0,-2 8 2 15,0 7-2-15,1 0 1 0,-1 4 0 16,3-1 1-16,3 2 3 0,4 0-6 15,0-1 2-15,7-2-5 0,5-1-1 16,1-4 1-16,3-1-1 0,1-1 2 16,8-2-5-16,4-5-4 0,3-4-3 0,4-3-5 15,3-3-13-15,2-5-5 16,4-5-10-16,3-1-7 0,1-7-22 16,4-2-31-16,0-3-31 0</inkml:trace>
  <inkml:trace contextRef="#ctx0" brushRef="#br0" timeOffset="642542.1756">13253 7881 333 0,'0'0'63'0,"0"0"-9"16,0 0-9-16,0 0-11 0,0 0-16 15,0 0-6-15,0 0-7 0,0 0-4 16,0 0-5-16,-6-45-6 0,6 44-6 15,0-1 1-15,0 1 7 0,0 1 3 16,3 0 8-16,11 0-3 0,1 6 0 16,4 7-5-16,-6 1 5 0,-2 3-2 15,1 2 2-15,-3-1-1 0,0 2 0 16,-4-7 1-16,-1 1-1 0,-1-3 1 0,-1 1 1 16,-1 0 0-16,-1-6 0 0,2 0 0 15,-2-6 0-15,0 0-1 0,0 0 2 16,0 1 4-16,1 1 1 0,-1-1 4 15,0 1 3-15,0 0 2 0,0-1 1 16,0 1-3-16,0-2-5 0,0 1-4 16,-1-1-3-16,-4 0 0 0,1-9-2 15,-2-3 0-15,2 1 0 0,0-5-2 16,4-2 0-16,0 6-1 0,0-8 1 16,1 4 2-16,4 1-4 0,1-4 2 0,2 3-5 15,0 2-4-15,4 0 2 0,-2 5-4 16,5-2-3-16,-4 4-3 0,2 3-4 15,4 1-5-15,-5 0-7 0,7 3-7 16,-8 0-26-16,1 0-15 0,-2 0-7 16,-6 1-17-16</inkml:trace>
  <inkml:trace contextRef="#ctx0" brushRef="#br0" timeOffset="643683.5439">14015 7908 252 0,'0'0'50'0,"0"0"-10"0,0 0-3 15,0 0-9-15,0 0-10 0,0 0-3 16,0 0-8-16,0 0 2 0,0 0-3 16,0 0-3-16,7-59-6 0,-7 59-4 15,0 0-1-15,-1 0 1 0,-11 0 8 16,-4 9 0-16,-3 5 3 0,2 4-5 0,4 1 1 16,2 3-4-16,3-1 6 0,4 1 0 15,0 0-1-15,2 1 1 0,1 0-1 16,1-1 1-16,0 0-3 0,4 0-1 15,3-2-3-15,2-3 1 0,2-2 2 16,-3-4 2-16,1-1 3 0,-1-3 0 0,1-5 1 16,1 3-1-16,1-5 3 15,5 0 0-15,2-3 2 0,1-8 0 16,-1-2 0-16,-2-5 1 0,0-2 1 16,-1-2 2-16,-1-2 2 0,-2-1-3 0,-1 0-1 15,-2-1-1-15,-3 0 0 0,0 2-2 16,-5 8 5-16,-1-4-1 0,0 2-4 15,0-1 2-15,-6-2-7 0,0 8 3 16,-1 2-1-16,-4 2-3 0,3 4-1 16,-5 1-3-16,-1 2 0 0,-1 2 1 0,-3 0 1 15,0 6 0-15,8 1 2 0,-2 3-3 16,4 0 2-16,1 0-4 0,-1 4-6 16,4-5 2-16,3 2 0 15,-2 0-1-15,3 1 4 0,0-1-5 0,0 0-2 16,7 1 1-16,2-2 3 0,6 3 1 15,0-6 1-15,5-1-4 0,0-1-12 16,-1-1-15-16,3-2-17 0,-7 1-14 16,0-3-13-16,4 0 2 0,-7 3-33 15</inkml:trace>
  <inkml:trace contextRef="#ctx0" brushRef="#br0" timeOffset="644779.3044">13888 7483 84 0,'0'0'20'0,"0"0"-5"0,0 0-2 15,0 0-6-15,0 0-1 0,0 0-1 16,0 0-5-16,0 0-3 0,0 0-3 16,0 0 0-16,-8 0 3 0,8 0 0 0,0 0 4 15,0 0 1-15,-1 2-1 0,1-1 2 16,0 1 2-16,-2-1 3 0,2 0 4 15,-1 6 7-15,-3-2 6 0,1-1 5 16,3 0 3-16,-4-2-1 0,1 1-9 16,-6 0-8-16,0 0-5 0,-2-2-3 0,-1 2-4 15,-2-3 2-15,-5 0-3 0,6 0 0 16,-5 0 1-16,7 0 0 16,5 0 2-16,2 0-1 0,-1 0 2 15,1-3-2-15,3 1 1 0,-2-1-2 0,3 3 0 16,-2-2-4-16,2-3-7 0,0 1-6 15,3-4-1-15,0 0 1 0,1 6 4 16,5-3 4-16,-3 5 1 0,5 0-1 16,0 0 4-16,-4 0 1 0,4 5 0 15,-3 1-2-15,-1 0 0 0,-3 1-4 0,2 0 3 16,-3-4 1-16,0 1 2 0,-3-4 1 16,0 4 1-16,1 1-1 0,-1 0 1 15,2-1 1-15,-2-4 1 0,0 0-1 16,0 0 0-16,0 2-2 0,0-1-4 15,0 4-11-15,0 0-23 0,-2-1-23 16,1 0-32-16</inkml:trace>
  <inkml:trace contextRef="#ctx0" brushRef="#br0" timeOffset="645259.2705">14177 7502 294 0,'0'0'22'16,"0"0"-3"-16,0 0-11 0,0 0-16 15,0 0-8-15,0 0-10 0,0 0 5 16,0 0 7-16,0 0 8 0,-3-7 7 16,3 7 3-16,-1 5-1 0,1 1 3 0,-2 5 2 15,1-1 0-15,-4-2 4 0,-1 4 3 16,1-5 2-16,-7 3 2 0,5-4 6 16,3-5 2-16,-5 2 1 15,2-3 2-15,1 0-5 0,-4 0-1 0,5 0-4 16,-6-3-6-16,4-3-5 0,-1-2-3 15,1 1-1-15,6 2-2 0,-3-4 0 16,4 5-2-16,-2-3-2 0,2-3-2 16,0 4-6-16,0-3-6 0,3-2-4 15,5 5-7-15,-2 0 0 0,-1 3 2 0,5 1 1 16,-3 2 4-16,5 0 9 0,5 0 1 16,-7 10 3-16,6 2 4 0,-3 0 2 15,-1 2 1-15,-4 1-2 0,1-5-7 16,-3 4-17-16,-2 3-30 0,-4-1-50 15</inkml:trace>
  <inkml:trace contextRef="#ctx0" brushRef="#br0" timeOffset="647387.2221">14605 8069 245 0,'0'0'46'0,"0"0"-3"16,0 0-6-16,0 0-10 0,0 0-5 15,0 0-4-15,0 0-3 0,0 0 0 16,0 0-4-16,0 0-4 0,-13-10-6 16,13 10-5-16,0 0 2 0,1 0 4 15,11 0 6-15,7 0-1 0,5 0 0 16,1 0-1-16,4 0-2 0,1 0-2 0,2 0-2 16,0 0-2-16,2 0-4 0,-2 0-2 15,-3-1-9-15,0 0-10 0,-3-2-11 16,-7 0-18-16,-3 0-18 0,-5 1-17 15,-6 1-23-15</inkml:trace>
  <inkml:trace contextRef="#ctx0" brushRef="#br0" timeOffset="647655.1713">14768 7974 279 0,'0'0'65'0,"0"0"-11"0,0 0-11 0,0 0-11 16,0 0-7-16,0 0-11 0,0 0-10 0,0 0-7 15,0 0-1-15,3-13 0 0,0 13 4 16,0 5 5-16,1 6 1 0,1 8-3 16,-2 2 1-16,0 2-5 15,-2 1-1-15,1 2-1 0,-1 3-1 0,3 3-2 16,-3-2-1-16,2 2-14 0,0-2-11 15,0-2-25-15,2-4-31 0,-2-6-15 16,-2-7-46-16</inkml:trace>
  <inkml:trace contextRef="#ctx0" brushRef="#br0" timeOffset="648254.5395">15329 7940 439 0,'0'0'41'0,"0"0"-10"16,0 0-9-16,0 0-4 0,0 0-8 15,0 0-2-15,0 0-4 0,0 0-1 16,0 0-2-16,0 0 0 0,19-47-1 16,-19 46 0-16,2-1-2 0,-2 0 1 15,1 0 1-15,-1 1 0 0,3 0 0 16,-2-1 1-16,4-3-2 0,-2 2-1 16,4-4 2-16,0 1-4 0,-4 3 4 0,6-2-2 15,-5 4 2-15,0 0 0 0,1-1 0 16,-5 2-2-16,6 0 1 0,-2 0 4 15,7 0-7-15,0 2 6 0,-4 1-3 16,3 4 1-16,-4-1 0 0,1 2-1 16,-3-1 0-16,1 3 1 0,-5 0-1 0,1 2-1 15,-1 1 2-15,0 3-1 0,-7-2 1 16,-2 6 0-16,-1-4 1 0,-3-1-1 16,7-4 0-16,-3-1 0 15,5-3 0-15,-3-1-1 0,1 1 2 0,3-4-2 16,-1 3 0-16,2-1 0 0,-2-2 0 15,4 2 0-15,-1-2-1 0,-1 1-3 16,1 1 2-16,-1-2 0 0,2 3 2 16,0-2 1-16,0 6 0 0,0-2-2 15,0-4-1-15,3 3-1 0,0-2 1 0,3 1 1 16,0 1 1-16,3-2 2 0,-1 0 1 16,4-2-2-16,-2-1-8 0,6 0-10 15,4-2-19-15,-1 0-25 0,5 0-26 16,-5-6-25-16,-3-3-32 0</inkml:trace>
  <inkml:trace contextRef="#ctx0" brushRef="#br0" timeOffset="648722.8324">15801 7951 363 0,'0'0'43'16,"0"0"-19"-16,0 0-15 0,0 0-8 16,0 0-2-16,0 0-1 0,0 0 1 0,82-31-2 15,-63 36 3-15,1 2 1 0,-3 4 1 16,-2 0-2-16,-2 4 1 0,-1-2-1 15,-5-2 2-15,-3 3-2 0,-1-4-1 16,-1 2 1-16,-1 1 0 0,-1 1 2 16,0 2 1-16,-1-5 3 0,-1-1 0 0,-2-2 1 15,2-5 4-15,-2 0 5 16,4 1 2-16,0-4 4 0,-1 0 4 16,1 0 1-16,-2 0-1 0,1 2-7 15,-2-2-5-15,-2 0-8 0,0-7-2 0,0-1 0 16,1-4-1-16,1 2 0 0,2-3-1 15,1-7-1-15,0 2-1 0,0-6 1 16,1 4-2-16,5 0 0 0,1 2-2 16,3 0-1-16,0 0-2 0,1-1-6 15,1 3-3-15,2 2-8 0,-5 3-1 0,2 4-13 16,-4 2-26-16,-4 3-22 0,8 1-22 16,-5 1-17-16,0 0-29 0</inkml:trace>
  <inkml:trace contextRef="#ctx0" brushRef="#br0" timeOffset="649396.2543">15873 7495 317 0,'0'0'58'15,"0"0"-12"-15,0 0-14 0,0 0-9 16,0 0-8-16,0 0-4 0,0 0-7 16,0 0-5-16,0 0-6 0,0 0-5 0,7-23-7 15,-7 23-5-15,0-1-2 0,0 1 6 16,0 0 5-16,0 0 9 0,0 0 8 16,0 0 0-16,0 4 0 15,-3 6-1-15,-2-1 2 0,2-6-2 0,1 2 1 16,2-5 1-16,-1 0 1 0,1 0-2 15,0 1 4-15,-3 0 2 0,3 1 2 16,0-1 2-16,0 1 0 0,-1-2-3 16,1 0-2-16,-2 1-6 0,2-1 1 15,-1 0-1-15,1 0 0 0,-2 0 1 0,2 0-5 16,0 0-6-16,0-1-8 0,0-5-8 16,0 1-8-16,0 1 1 0,2-4-2 15,1 5 4-15,-2 0 1 0,3 0-2 16,-4 3 6-16,0-2 10 0,0 2 8 15,2 0 5-15,-1 0 2 0,1 0 2 16,-1 0 0-16,1 0 0 0,0 0 4 16,-2 0 1-16,2 0 8 0,-2 0 6 15,1 0 7-15,-1 0 6 0,0 0 6 16,2 0 1-16,-2 0 0 0,0 0-6 0,1 2-10 16,-1-2-9-16,0 0-8 0,0 0-5 15,0 0-2-15,0 0-2 0,-1 0-7 16,-1 0-15-16,1 0-33 0,-1 0-41 15,2 0-22-15,-2 0-42 0</inkml:trace>
  <inkml:trace contextRef="#ctx0" brushRef="#br0" timeOffset="657425.9819">16555 7986 326 0,'0'0'55'0,"0"0"-6"16,0 0-9-16,0 0-7 0,0 0-8 0,0 0-3 15,0 0-4-15,0 0-4 0,0 0 1 16,0 0-4-16,5-64-6 0,-5 62-3 15,1 1-5-15,-1-1-5 0,0 0 0 16,0 2 0-16,0 0 2 0,0 0 5 16,-6 9 1-16,-5 6 1 0,-2 4-1 0,-1 2 0 15,2-1 1-15,6 2-1 0,0-7 2 16,2 0-4-16,3-3 0 0,1 0-1 16,0 6 1-16,0-1 0 15,1-1 0-15,6-2-3 0,1-3-1 0,-3-4 0 16,4 4 2-16,0-5 4 0,-1-1 3 15,1 0 2-15,2-4 1 0,6-1 2 16,-2 0-2-16,3 0 0 0,-1-8 0 16,-2-2-1-16,-1-4-1 0,-1-2-1 15,1-3-2-15,-2-1 2 0,0-1 1 0,1-1-1 16,-5-3 1-16,1-2-1 0,0 0-1 16,-4 2 6-16,0-2-1 0,-4-1-5 15,-1 3 4-15,0 0-4 16,-1 9 4-16,-5 0 1 0,-2 4-1 0,2 4-3 15,-6-4-3-15,5 8-1 0,-6 1-1 16,-5 2-2-16,0 1 1 0,-4 1 0 16,2 6-1-16,1 5 2 0,0 2 0 15,3 3 5-15,-1 3-3 0,4 3 2 16,4 0-6-16,1-7 1 0,6 3-2 0,2-3-3 16,2-1 1-16,9 4-5 0,2-3 4 15,6-5 2-15,0 1 4 0,4-4-1 16,0-3 1-16,0-2-1 0,-5 1-6 15,-1-1-6-15,-6-2-14 0,2 1-16 16,-1-1-8-16,-2 1-17 0,3-1-2 0,-9 1-13 16,8 1-9-16,-6-2-25 0</inkml:trace>
  <inkml:trace contextRef="#ctx0" brushRef="#br0" timeOffset="658108.0087">16592 7318 205 0,'0'0'30'0,"0"0"2"16,0 0-2-16,0 0-7 0,0 0-8 15,0 0-10-15,0 0-12 0,0 0-9 16,0 0 5-16,0-30 0 0,0 28 8 15,1 2 5-15,-1 0-2 0,2 0-1 16,1 0-1-16,-2 3 0 0,2 1 2 16,0 1 2-16,-3-5-2 0,0 0 2 15,0 5 0-15,0 0 3 0,0 0 3 16,0 0 1-16,0-5 4 0,0 0 6 0,0 0 4 16,0 3 3-16,0-3 3 0,0 1-6 15,0-1-4-15,0 2-7 0,0-2-5 16,0 1-2-16,0-1-3 0,0 2 1 15,0-2-4-15,0 0-4 0,0 1-6 16,0-1-8-16,0 0-7 0,0 2-7 0,0-2-6 16,0 1 5-16,0-1 9 15,0 2 7-15,1-2 13 0,1 1 8 16,2 4-2-16,0-2 4 0,-1 1-2 16,0 0 2-16,-3-4-1 0,0 0 0 0,0 0-1 15,2 1 1-15,-1 1 1 0,-1-1-2 16,1 1 3-16,-1-1 0 0,0-1 3 15,2 1 4-15,-2-1 6 0,0 2 4 16,0-2 4-16,1 1 1 0,-1-1-4 16,0 0-6-16,0 2-3 0,0-2-9 0,0 0-2 15,0 0-1-15,0 0-4 0,0 0-3 16,0 0-5-16,0 0-14 16,0 0-27-16,0 0-34 0,0 0-15 15,0 0-5-15,-1 5-29 0</inkml:trace>
  <inkml:trace contextRef="#ctx0" brushRef="#br0" timeOffset="658506.6528">17143 7246 487 0,'0'0'60'0,"0"0"-24"16,0 0-9-16,0 0-14 0,0 0-9 15,0 0-9-15,0 0-3 0,0 0 2 16,0 0 5-16,20-6 6 0,3 23-2 0,2 5 0 16,1 6-1-16,1 4-3 15,-3 6 1-15,-3 5-2 0,-4 5 0 16,-4 5 1-16,-2 6 1 0,-6 2-3 16,-3 4 3-16,-2 0-2 0,-10 2-3 0,-5 3-2 15,-8-1-10-15,-4 0-8 0,-7 1-8 16,-5-3-33-16,-2-3-39 0,-6-7-84 15</inkml:trace>
  <inkml:trace contextRef="#ctx0" brushRef="#br0" timeOffset="679783.606">11033 9622 287 0,'0'0'62'16,"0"0"-7"-16,0 0-11 0,0 0-4 15,0 0-8-15,0 0-4 0,0 0-5 16,0 0-7-16,0 0-6 0,0 0-6 16,-4-15-6-16,4 15-5 0,0-2-5 15,0 2 6-15,0 0 5 0,13 0 4 0,4 5 4 16,6 2-3-16,2 1-3 0,0-1-1 16,1 0 0-16,1-3-1 0,-1 0-3 15,1-2 0-15,1-2-7 0,-9 2-4 16,1-2-8-16,2 0-6 0,-9 0-10 15,7 0-17-15,-10 0-17 0,-4 0-21 16,1 0 0-16,-7 0-8 0</inkml:trace>
  <inkml:trace contextRef="#ctx0" brushRef="#br0" timeOffset="679979.3981">10958 9860 262 0,'0'0'74'0,"0"0"-7"0,0 0-10 0,0 0-11 16,0 0-12-16,0 0-7 0,0 0-6 0,0 0-8 16,0 0-1-16,4 5-8 15,11-5 2-15,5 0-5 0,10-3 0 16,-1-1-4-16,-1 2-7 0,-1 1-11 16,2 1-18-16,1 0-33 0,2 0-45 0,-1 0-65 15</inkml:trace>
  <inkml:trace contextRef="#ctx0" brushRef="#br0" timeOffset="684686.2128">15695 6867 168 0,'0'0'41'15,"0"0"-9"-15,0 0-6 0,0 0-4 16,0 0 1-16,0 0-2 0,0 0-3 15,0 0-2-15,0 0-4 0,0 0-8 16,-11-41-4-16,11 39-3 0,0 1-6 16,0-1 3-16,0 1 4 0,1-2-1 0,11-3 13 15,2 1-1-15,9-2 2 0,5 0-1 16,2 1-4-16,3 0 1 0,5-3-4 16,-2 2 1-16,-1-3-2 0,2 3-1 15,-6 1-1-15,-5 0-1 0,-1 0 1 16,-8 2 1-16,-1 1 1 0,-5 1 0 15,-6 0 0-15,0 2-4 0,-5 0 0 16,0-1-3-16,0 1-4 0,2 0-12 16,-1 0-17-16,-1 0-21 0,0 0-15 15,-13 3-6-15,-10 7-2 0</inkml:trace>
  <inkml:trace contextRef="#ctx0" brushRef="#br0" timeOffset="684958.2415">15705 6821 284 0,'0'0'79'15,"0"0"-20"-15,0 0-21 0,0 0-14 16,0 0-8-16,0 0-7 0,0 0-3 0,0 0-2 16,0 0 1-16,-15 2-4 0,13-2-3 15,2 0-4-15,-1 0 0 0,1 0-2 16,0 0-3-16,14-2 8 0,5 1 1 15,8-1 5-15,4-1 2 0,1 0-5 16,2 0-3-16,4-2-3 0,-4 1-7 0,0 1-12 16,-2 0-11-16,-5 0-6 15,-8 1-13-15,0 1 4 0,-8-1-2 16,-4 2-3-16,1 0 2 0,-8 0-5 16</inkml:trace>
  <inkml:trace contextRef="#ctx0" brushRef="#br0" timeOffset="685155.585">15685 6852 85 0,'0'0'23'0,"0"0"4"15,0 0 3-15,0 0 7 0,0 0 8 16,0 0 1-16,0 0 7 0,0 0-3 16,0 0-10-16,0 0-6 15,22 4-16-15,-2-4-6 0,0 0-6 0,11 0-2 16,-1-4-5-16,2-2-4 0,5-1-7 15,2 3-24-15,1-2-39 0,-3 0-38 16,1 1-92-16</inkml:trace>
  <inkml:trace contextRef="#ctx0" brushRef="#br0" timeOffset="687337.9221">12002 9305 216 0,'0'0'46'0,"0"0"-17"0,0 0-6 0,0 0-3 15,0 0-2-15,0 0 0 0,0 0-2 16,0 0-6-16,0 0-4 0,1-27-9 16,-1 25-8-16,0 2 2 0,0 0 1 15,0 0 3-15,0 0 7 0,0 3-2 16,0 11 2-16,0 5-1 0,0 7 1 0,0-3 0 16,0 1 1-16,0-7-1 0,0 1-1 15,0-6-1-15,0 0 1 0,0 1 0 16,0-7 0-16,0-1 3 0,0-5-1 15,0 0 4-15,0 0 7 0,0 2 5 16,0 0 8-16,0-2 5 0,0 3-6 0,0-3-5 16,0 0-8-16,0 0-8 15,0-5-2-15,2-5 0 0,1-7-3 16,-2 5 0-16,4-6 1 0,-4 7 0 16,2-1 1-16,0 1 0 0,0 0-1 0,1 3-4 15,-3 3-1-15,2-5-3 0,0 5-4 16,3-3 1-16,6-2 3 0,-4 5 1 15,5 0 4-15,-2 3 0 0,1 2-1 16,6 0-1-16,-2 0-2 0,4 5-2 16,-4 2 6-16,-2 4-2 0,-1 1 3 0,-1 3 0 15,1 0 0-15,-3 0 1 0,-3 5 2 16,0-9-1-16,-4 5-1 0,0-6 0 16,-3 4 0-16,0 6 2 15,-1-2 0-15,-4 0 0 0,-2-4 3 0,3-5-2 16,-2-3 0-16,0 0 3 0,3-3 4 15,0 0 0-15,3-3 1 0,-5 0-2 16,-1-4-3-16,0-4-2 0,-3-6-1 16,5-3 3-16,1-1-2 0,1-7 0 15,2 3 2-15,0 0-4 0,4 0 5 0,1 3-5 16,0 3 1-16,-1 3-1 0,1 4-2 16,-1-1-2-16,4 2 1 0,-2-1-3 15,0 4 0-15,0 0-3 16,5 1 0-16,0 4 2 0,3 0 1 0,3 0 1 15,5 7 3-15,-3 2 0 0,3 5-1 16,-2-1 0-16,-3 4 0 0,0 0-1 16,-2 1 0-16,-1 0 0 0,-2 4-2 15,-2-2-5-15,0 2-5 0,-4 0-21 16,-2-1-33-16,-2 1-19 0,-1-7-23 0,-1 1-13 16</inkml:trace>
  <inkml:trace contextRef="#ctx0" brushRef="#br0" timeOffset="687866.3871">13004 8883 279 0,'0'0'56'16,"0"0"-5"-16,0 0-15 0,0 0-8 16,0 0-6-16,0 0-1 0,0 0-1 15,0 0-4-15,0 0-1 0,0 0-2 0,10-32-3 16,-10 30-5-16,0 1-2 0,0-1-4 16,0 0-3-16,0 1-4 0,0 1 2 15,0 0 2-15,-11 13 3 16,-7 7 2-16,-5 14 2 0,-1 5-3 0,-1 5 3 15,3 5-2-15,2 2 2 0,3 3 3 16,4 0-4-16,2 5 4 0,3-2-4 16,4 2-2-16,2 2 1 0,2-3-2 15,0 1 0-15,8-5-1 0,3-5 1 16,2-4 1-16,9-5-1 0,1-4-2 0,0-4-3 16,6-3-5-16,1-3-10 0,1-2-20 15,2-3-29-15,-3-3-43 0,1-9-40 16</inkml:trace>
  <inkml:trace contextRef="#ctx0" brushRef="#br0" timeOffset="689939.9811">13354 9375 279 0,'0'0'54'16,"0"0"-8"-16,0 0-13 0,0 0-13 15,0 0-11-15,0 0-8 0,0 0-7 0,0 0-1 16,0 0-1-16,-20-5 4 0,8 18 4 16,-4 7 0-16,2 5-1 0,-2 4 1 15,4 2-1-15,-2 3-1 0,4-1 1 16,1-1-3-16,2-3 3 0,3-3 2 15,2-8-4-15,1 0 2 0,1-6-3 16,0 0 0-16,0 0-2 0,0-4 0 16,1 1 3-16,1-6 2 0,6-1 4 15,8-2 4-15,4-11 3 0,8-6 3 16,-3-5-3-16,1-6 5 0,-3-2 3 0,-2-2 1 16,-3-2 4-16,-4 4-1 0,-5 1 0 15,-3 8-3-15,-3 0-4 0,-3 7-2 16,0 0-1-16,0 1-2 0,-3 4-6 15,-8-3-7-15,4 6-6 0,-10 1-2 16,-6 5-1-16,-6 9-1 0,-7 7-10 16,0 8-14-16,2 2-29 0,8 4-26 15,3-1-45-15,10-1-58 0</inkml:trace>
  <inkml:trace contextRef="#ctx0" brushRef="#br0" timeOffset="690301.5838">13947 9593 303 0,'0'0'60'0,"0"0"-10"15,0 0-7-15,0 0-12 0,0 0-11 0,0 0-5 16,0 0-6-16,0 0-2 0,0 0-5 16,0 0-4-16,-29 0 0 0,29 0 4 15,13 0 3-15,9-1 5 0,8-4-2 16,5-1-7-16,3-1 0 0,-1-2-2 15,1 1-2-15,-4 0-1 0,0 2-8 16,-3 0-8-16,0 1-16 0,-1 4-18 16,-2-1-24-16,-4 2-25 0,-6 0-24 15</inkml:trace>
  <inkml:trace contextRef="#ctx0" brushRef="#br0" timeOffset="690564.5348">14061 9443 384 0,'0'0'78'16,"0"0"-15"-16,0 0-16 0,0 0-16 16,0 0-15-16,0 0-12 0,0 0-11 0,0 0-2 15,0 0 1-15,-5-35 5 0,5 44 3 16,5 7 3-16,4 12-1 0,-2 3 0 15,-1 2-1-15,-2 3-1 0,0 2-2 16,-2 0-2-16,-1-1-6 0,1-4-8 16,-1-1-23-16,1-3-18 0,-2-4-24 0,1 1-27 15,-1-5-23-15</inkml:trace>
  <inkml:trace contextRef="#ctx0" brushRef="#br0" timeOffset="691137.9445">14522 9413 198 0,'0'0'73'0,"0"0"-8"0,0 0-17 15,0 0-12-15,0 0-14 0,0 0-5 16,0 0-3-16,0 0-3 0,0 0 2 0,0 0 1 16,-18-68 0-16,18 62 0 0,0 2-2 15,0 0-7-15,0-1-3 0,0 5-1 16,0-4-1-16,3 2 0 0,1-4 2 15,5 2-1-15,1 2 0 0,0-1-1 16,3 3-1-16,-2 0 0 0,0 0-1 0,6 3 1 16,-8 1 1-16,2 4 0 0,-1 0-2 15,-4-1 1-15,0 5 0 16,-5 5 2-16,-1 0 1 0,0 7 0 16,-7 0 0-16,-5 2 1 0,-6 0-3 0,-2 0 3 15,-1-2-2-15,1-3 1 0,1-1 1 16,6-7-1-16,3-2-2 0,3-5-1 15,4-3 1-15,0 0-1 0,3-3 1 16,0 0 0-16,0 0-1 0,0 0-1 16,0 0-1-16,0 0-9 0,0 0-4 15,0 0 5-15,0 0 2 0,2 2 10 0,10 0 7 16,6 0-3-16,6 3-2 16,-1-2-3-16,-1 0-1 0,0 1-4 15,0-1 1-15,-9 1-7 0,4-1-12 0,-2 0-6 16,-4-1-27-16,5 3-16 0,-5-3-18 15,1-2-29-15</inkml:trace>
  <inkml:trace contextRef="#ctx0" brushRef="#br0" timeOffset="691319.3817">15015 9468 406 0,'0'0'35'16,"0"0"-21"-16,0 0-18 0,0 0-20 15,0 0-33-15,0 0-35 0,0 0-68 16</inkml:trace>
  <inkml:trace contextRef="#ctx0" brushRef="#br0" timeOffset="695423.1564">15548 9339 258 0,'0'0'55'0,"0"0"-2"16,0 0-9-16,0 0-6 0,0 0-6 16,0 0-5-16,0 0-6 0,0 0-10 0,0 0-2 15,-3-45-2-15,3 44-5 0,-2-2-4 16,2 2-2-16,-1 1-2 0,-6 0 2 15,-5 1 2-15,-4 10 2 0,-4 6-1 16,0 3 1-16,4 2-2 0,0-1-1 16,6 0 1-16,1 2 0 0,2-1 2 0,3 3 1 15,2-2 0-15,2 4 0 0,0-5-1 16,3 1-1-16,3-3-5 16,1-2 1-16,0-1-1 0,2-3 1 15,2-1 6-15,1-2-1 0,-3-5 2 0,4 2 0 16,-5-6-3-16,3 1 2 0,0 1 3 15,-7-4 3-15,7 0 4 0,-1 0 0 16,3-8 0-16,1-6 0 0,-1-4-2 16,-1-5-1-16,1-7-2 0,-3-3-2 15,2-5 0-15,-3 0 2 0,0-3 1 0,-3 4-3 16,-3 2 2-16,1 2-2 0,-4 1 2 16,0 5-1-16,0 2 1 0,-1 9-1 15,-3 0-4-15,1 8 3 0,0 3-6 16,-2-2 2-16,2 3-2 0,0 1-2 15,-6 1-1-15,1 2 0 0,-3 5 4 16,-5 7-2-16,4 3 7 0,-1 5-5 16,2 2 1-16,-1 1 1 0,-1-2-3 15,3-1 2-15,4-8-2 0,-1 3-1 16,4-7 1-16,2-4-1 0,-1 0 2 0,2 1 0 16,0 1 1-16,0 2 0 0,0 2-1 15,3-4-1-15,2 1 2 0,1-2 0 16,2 2 0-16,-1-4-2 0,2 1-2 15,1 1-2-15,3 1-1 0,-4-2-2 16,8 2-18-16,-1 2-18 0,-3 1-35 0,5 5-35 16,-4-3-28-16</inkml:trace>
  <inkml:trace contextRef="#ctx0" brushRef="#br0" timeOffset="696036.79">15801 9746 313 0,'0'0'57'0,"0"0"-12"0,0 0-4 0,0 0-11 16,0 0-7-16,0 0-6 0,0 0-2 16,0 0-2-16,0 0-4 0,-20-80-4 15,18 75-4-15,2 5-5 0,-1-1 0 16,-4 1 2-16,-3 3 0 0,-7 6 1 0,1 6 0 16,2 0-1-16,2 4 1 0,3-1 0 15,2 1 0-15,1-3 1 0,4 0-3 16,0 2 0-16,0 2 0 15,4 3 3-15,4-1-8 0,2-6 0 0,1 0-8 16,-2-6-1-16,1-2 5 0,-1-3 11 0,1-3 6 16,7 0 2-16,-2-2 3 15,5-2-2-15,-4-5 1 0,-2-4 2 16,-2-3 0-16,-5 3-4 0,-2-2 3 16,0-4-4-16,-3 5 6 0,-1-5 0 0,-1-3-2 15,-3 4-4-15,-7-3-2 0,3 6-5 16,-2 2-5-16,2 5-3 0,-4 2-8 15,2-1-19-15,-1 5-23 0,0 0-40 16,1 0-36-16,2 3-53 0</inkml:trace>
  <inkml:trace contextRef="#ctx0" brushRef="#br0" timeOffset="696515.2935">16453 9214 346 0,'0'0'70'0,"0"0"-21"0,0 0-9 16,0 0-9-16,0 0-10 0,0 0-8 15,0 0-5-15,0 0-5 0,0 0-5 16,0 0-2-16,-7-13-1 0,-5 17 7 0,-7 9-3 16,-5 9 6-16,-1 7-5 15,2 7 0-15,0 2 2 0,3 6-2 16,4 1 3-16,0 4-3 0,7 1-1 16,3-2-3-16,3-3 2 0,3-3-3 0,3-6-1 15,6-4-4-15,4-5-15 0,3-2-16 16,4-5-15-16,1-7-30 0,3-1-17 15,1-4-17-15</inkml:trace>
  <inkml:trace contextRef="#ctx0" brushRef="#br0" timeOffset="697215.8198">16558 9402 300 0,'0'0'58'0,"0"0"-17"0,0 0-2 16,0 0-6-16,0 0-4 0,0 0-9 0,0 0-4 16,0 0-1-16,0 0-3 15,6-63 0-15,-6 62-1 0,0 1-6 16,0-1-4-16,0-1-6 0,0 0-7 16,0 1 1-16,0 1 4 0,6 0 4 0,4 0 5 15,5 5-2-15,1 7-1 0,-1 3-1 16,-3 3 1-16,1 2 0 0,-4 3 2 15,0-1-1-15,-4 3 0 0,2-3 0 16,-4-1 0-16,0-4 0 0,-1-2 0 16,-2-4 0-16,0 0 0 0,0-1 1 0,0-5 2 15,0 1 2-15,0-6 4 0,0 0 1 16,0 0 4-16,-2 2-4 16,1-2 2-16,-5 0-1 0,-1 0-3 15,-2-3 1-15,-3-8-2 0,4-2-2 0,1 2-1 16,4-6-3-16,1-1-2 0,2-4-3 15,0-5 0-15,8 4 0 0,0 1-1 16,4 0 2-16,-2 2-4 0,7 2-4 16,-4 2-1-16,3 2-7 0,-6 5-10 15,5 1-14-15,-7 5-9 0,3 0-16 0,0 2-1 16,-5 1-17-16,7 0-6 0,-4 0-29 16</inkml:trace>
  <inkml:trace contextRef="#ctx0" brushRef="#br0" timeOffset="697665.1471">16826 8945 300 0,'0'0'63'0,"0"0"-19"0,0 0-12 0,0 0-13 16,0 0-8-16,0 0-9 0,0 0-11 15,0 0-1-15,0 0 5 0,6-29 4 16,1 29 7-16,3 0 1 16,6 6-7-16,-1 0 0 0,-5 4-1 0,1-2 0 15,-5 0 1-15,1 3 0 0,1 0 0 16,-4-1 1-16,0 4 0 0,-1-6 2 15,-2 3-3-15,1 0 3 0,-2 1 1 16,0 6 2-16,-4 0 0 0,-6 4 1 16,1-3-2-16,-1-1-1 0,-3-4 2 0,3 2 0 15,-2-1 3-15,-1-2-3 16,6-2 1-16,-1 0-7 0,3-6-1 16,2-1-1-16,0 0-1 0,3-4 0 15,-1 0-3-15,1 0 0 0,0 2 1 0,0-1 0 16,0 1 0-16,0 0 0 0,11-2-4 15,-1 1-13-15,9-1-29 0,0 0-23 16,-5 0-38-16,7-1-41 0</inkml:trace>
  <inkml:trace contextRef="#ctx0" brushRef="#br0" timeOffset="697960.1146">16981 9722 513 0,'0'0'49'16,"0"0"-14"-16,0 0-11 0,0 0-10 15,0 0-7-15,0 0-6 0,0 0-1 16,0 0-6-16,0 0-4 0,0 0-2 16,27-18-8-16,-4 13-1 0,2 0-6 0,-1 3-11 15,1-1-25-15,0 0-5 0,-1 0-16 16,-2-2-9-16,0-1-3 16</inkml:trace>
  <inkml:trace contextRef="#ctx0" brushRef="#br0" timeOffset="698435.0004">17332 9457 466 0,'0'0'43'15,"0"0"-17"-15,0 0-14 0,0 0-13 0,0 0-9 16,0 0 0-16,0 0 2 0,0 0 5 16,0 0 5-16,0 0-2 0,73 15 0 15,-61 1 0-15,0 4 0 16,-3 3-1-16,-3 0 0 0,1-1 0 0,-4 1-1 15,-2-6-1-15,-1-1 1 0,0-4-2 16,0 0 2-16,0-2 1 0,0-5 2 16,0 3 2-16,0-3 0 0,-3-2 4 15,2 2 1-15,1-5 0 0,-2 0 3 16,2 0 1-16,-5 0 0 0,-3-2-3 0,0-9-3 16,-1-4-4-16,2-3-1 0,4-3 2 15,2-2-2-15,1-1-2 0,0-2-4 16,2-1 1-16,7 2 0 0,0 1 2 15,1 1-5-15,3 3-3 0,0 2-6 16,3 3-9-16,-5 5-11 0,1 3-14 0,-1 5-13 16,0 2-20-16,4 0-3 0,-6 0-16 15</inkml:trace>
  <inkml:trace contextRef="#ctx0" brushRef="#br0" timeOffset="698855.0766">17652 9657 437 0,'0'0'45'0,"0"0"-16"16,0 0-11-16,0 0-6 0,0 0-5 15,0 0-5-15,0 0-6 0,0 0 0 16,0 0 0-16,-58 32 2 0,42-14 1 16,0 3 1-16,2 5-2 0,1 0 2 15,3 0 0-15,1-1 0 0,3 2 2 0,0 0-5 16,5-4-1-16,1-3-5 0,0-4 3 16,1-3-12-16,5-3-7 0,3 1-3 15,-2-6 2-15,3-3 10 0,9-2 13 16,1 0 5-16,3-10-1 0,-1-3 2 15,0-4 2-15,-3-4 3 0,-4-2 1 16,-1-3 4-16,-5 1 5 0,-3 0-1 16,-1 8 5-16,-4-1-1 0,-1 2-5 15,0 5-2-15,-4-4-8 0,-1 7-6 16,-6 2-9-16,4 1-4 0,-5 5-14 0,-5 0-23 16,-1 7-28-16,-2 5-45 0,1-2-62 15</inkml:trace>
  <inkml:trace contextRef="#ctx0" brushRef="#br0" timeOffset="699326.649">17620 9055 348 0,'0'0'57'0,"0"0"-9"0,0 0-14 16,0 0-12-16,0 0-11 16,0 0-2-16,0 0-5 0,0 0-2 15,0 0-4-15,-1-65-1 0,1 61-1 0,1 1-4 16,5-4 0-16,2 3 0 0,1 1-2 15,1 2 4-15,2 1 2 0,2 0 3 16,-5 0 0-16,5 3 1 0,-3 2 0 16,-4 0-1-16,3 6 0 0,-4 0 1 15,-1 2-1-15,1-1 1 0,-3 3 0 0,-1 4 2 16,-2-1 2-16,0 8 2 0,-5-2 6 16,-2 1-6-16,-3-3 4 0,0 1-5 15,1-4-2-15,3-3 0 0,0-2-3 16,3-6 0-16,2-3-3 0,-3 0 1 15,4-1-4-15,0 3 3 0,0 2 0 16,0 1 1-16,10-6 0 0,2 5-3 16,-4-8 0-16,10 2-4 0,-1-3-9 15,-7 0-7-15,8 0-20 0,-3-4-20 16,-4 0-31-16,3-5-38 0</inkml:trace>
  <inkml:trace contextRef="#ctx0" brushRef="#br0" timeOffset="700306.7149">17958 8939 309 0,'0'0'67'0,"0"0"-12"0,0 0-13 16,0 0-11-16,0 0-9 0,0 0-8 16,0 0-6-16,0 0-2 0,0 0-5 15,0 0-3-15,5-18 1 0,-1 18 3 0,6 5 1 16,0 11 3-16,6 8 4 0,-3 5-4 16,0 7 4-16,-1 4-5 0,-2 6-1 15,-3 4 1-15,-1 4-4 0,-3 8 3 16,-2 4-3-16,-1 2-3 0,0 3 1 15,-1-1-4-15,-5-3 1 0,2-2-3 16,-2-6-1-16,-1-1 0 0,-2-5-13 16,-2-3-22-16,-1-2-43 0,-7-5-50 15,-1-4-65-15</inkml:trace>
  <inkml:trace contextRef="#ctx0" brushRef="#br0" timeOffset="700836.4264">18004 8476 359 0,'0'0'65'0,"0"0"-20"0,0 0-17 16,0 0-12-16,0 0-6 0,0 0-5 16,0 0-5-16,0 0-3 0,0 0-3 15,8-9 3-15,-7 9 3 0,2 9 8 16,2 7-3-16,-2 6 1 0,-1 2-4 15,1 2 0-15,-3 0-1 0,2-1 1 16,-2 3 0-16,0-2-3 0,0 0 0 16,0-2-2-16,0-6-1 0,0 2-3 15,2-7-6-15,-2 2-21 0,2 1-23 16,-2-9-32-16,1 6-30 0,-1-8-37 0</inkml:trace>
  <inkml:trace contextRef="#ctx0" brushRef="#br0" timeOffset="701121.5798">18206 8571 410 0,'0'0'45'0,"0"0"-17"15,0 0-10-15,0 0-7 0,0 0 1 16,0 0 1-16,0 0 0 0,0 0-1 16,0 0-4-16,-22 101-5 0,9-71 0 0,-2 3-2 15,0 2-2-15,-3 3 0 0,4-2-3 16,1 1-2-16,0-2-2 16,4-2-4-16,2-2-14 0,0-3-16 15,2-8-21-15,5 2-24 0,0-9-27 0,0-2-56 16</inkml:trace>
  <inkml:trace contextRef="#ctx0" brushRef="#br0" timeOffset="701502.9273">18213 8926 355 0,'0'0'66'0,"0"0"-15"0,0 0-12 16,0 0-11-16,0 0-6 0,0 0-6 15,0 0-6-15,0 0-5 0,0 0-3 16,0 0-2-16,33-54-2 0,-27 53-1 0,1-1 1 16,5 2-2-16,-1 3 2 0,2 6 1 15,-2 4 0-15,-2 1 1 0,0 3 0 16,-1 0 0-16,-3 1 1 0,1-3-1 15,-5 0 1-15,1 2-1 0,-2 0 2 16,0 6 2-16,-7-5-1 0,-2 0-1 16,3-6 0-16,-1 0-1 0,0 0 0 0,1-2 1 15,0-2 0-15,2-1-2 16,2-4 2-16,-1 0-2 0,2 2-1 16,1-5-3-16,0 0 1 0,0 1 0 0,1 3 1 15,10-2-8-15,7 1-19 0,3-3-50 16,8 0-58-16,-2-5-108 0</inkml:trace>
  <inkml:trace contextRef="#ctx0" brushRef="#br0" timeOffset="717515.4379">29942 12554 85 0,'0'0'25'0,"0"0"-2"15,0 0-4-15,0 0-4 0,0 0-2 16,0 0-3-16,0 0 0 0,0 0-1 16,0 0 0-16,0 0-2 15,-7-13-3-15,7 11 1 0,0 1-2 0,0 1-1 16,0-2-2-16,6 2-1 0,5 0 1 15,2 3-5-15,-1 4 5 0,-2 1-4 16,-3 3 1-16,-3-2-1 0,2 3 2 16,-3-2 2-16,-1 0 2 0,-2 0 3 15,0 0-3-15,0 0 1 0,-3 0 3 0,-2-3 1 16,2-4 3-16,-5 3 4 0,3-4 1 16,0-1 1-16,-5-1-2 0,5 0 0 15,-5 0-2-15,-4-3 0 0,5-1 2 16,-3-6-1-16,2 0 4 0,4 2-5 15,-2-6-1-15,5 7-7 0,1 1-6 16,1-6-4-16,1 3-4 0,0-2-1 0,6-2-4 16,1 6 4-16,2 3 6 15,1 0 0-15,0 2 3 0,0 0 1 16,1 2-1-16,0 0-1 0,-3 0 1 0,2 0-2 16,-2 4 2-16,-1 0 1 0,-4-3 2 15,1 2-1-15,-2 0 1 0,1 1 1 16,1-1 1-16,-1 0 1 0,-3-3 2 15,0 0 0-15,0 0 2 0,0 1 0 16,0 0 1-16,0 4 1 0,-2-2-1 16,-2 1 3-16,1-2 1 0,3-2-1 15,-6 0-4-15,0 2 1 0,1-2-6 16,0 1-1-16,5-1-1 0,-1 0-1 16,1 0 1-16,-2 0 0 0,0 2-2 0,0-2-1 15,1 0-3-15,-1 0-4 0,1 0 2 16,-1 0 0-16,1 0 0 0,0 0 4 15,-1 0-2-15,2 0 5 0,-1 0 1 16,1 0 3-16,0 0-1 0,0 0 1 16,3 0 0-16,2 0-2 0,7-2 2 0,-1 1-1 15,-2-1-1-15,3 1 2 16,-8 0-1-16,2 1 1 0,-6 0 0 16,0-2 0-16,0 2-1 0,1 0 1 15,1 0 0-15,-1 0 1 0,1 0 0 0,-2 0 1 16,1 0-1-16,-1 0-2 0,0 0 2 15,-1 0 0-15,-5 0 2 0,1 0 3 16,-5 2 1-16,3-2 1 0,-3 0-4 16,0 0 1-16,-2 0-2 0,2 0 5 15,1 0-2-15,0-4-1 0,0-1-3 0,0 1-3 16,4 1 0-16,-4-1 0 0,6 0-1 16,0 1 0-16,0 0 1 0,3 3-3 15,-2-1-1-15,2 1-1 16,0 0-2-16,-1-1-1 0,1 1 0 0,0-2 1 15,0 2 2-15,0 0 3 0,0 0-3 16,1 0 2-16,5 0-4 0,6 0 3 16,-2 3 1-16,-1 0-2 0,-1 1 3 15,-2-2-2-15,-2 0 0 0,-4-2 0 16,0 0 0-16,0 0 1 0,2 1 1 0,-1-1-1 16,1 2 2-16,-1-2-1 0,1 0 3 15,-1 1-1-15,1-1 0 0,-2 0-1 16,1 2 0-16,-1-2 1 0,1 0-2 15,-1 1 2-15,0-1-2 0,2 0 0 16,-2 1-2-16,0-1 1 0,0 0-1 0,0 0 1 16,0 0 1-16,-2 0-1 15,1 0 0-15,0 0-1 0,-1 0 0 16,1 0-2-16,-1 0-1 0,1 0-7 16,-1 0-2-16,1 0-7 0,1-1-6 0,-2 0-1 15,2-5-3-15,0 1-3 0,0 0-7 16,2 1-23-16,-2 4-16 0,0-1-11 15,0 1-26-15</inkml:trace>
  <inkml:trace contextRef="#ctx0" brushRef="#br0" timeOffset="720074.2802">15417 8901 143 0,'0'0'24'0,"0"0"-11"0,0 0-11 0,0 0-5 16,0 0-2-16,0 0 4 0,0 0 3 16,0 0 3-16,0 0-1 0,3-12 0 15,3 12-3-15,-1 0 0 0,2 1-1 16,1 3 0-16,-5-2-2 0,2 5 0 16,-2-4-1-16,0-1 2 0,-2 1 2 0,-1-3 3 15,0 0 3-15,0 0 5 0,0 2 7 16,3-1 4-16,-3 1 0 0,0-2-3 15,0 3-3-15,-6-1-1 0,2-1 5 16,-8 2-1-16,8-3 1 0,-2 0-7 16,-4 0-1-16,5 0-3 0,0 0-4 0,1 0-2 15,-1 0 0-15,2-1-2 0,-1-1-1 16,1 1 0-16,3 1-3 0,-3-2 1 16,3 2-5-16,0-1-4 15,0 1-5-15,0-2 4 0,0 2 2 0,0-2 8 16,0 1 4-16,6 1-2 0,4 0 1 15,1 0 0-15,1 0-2 0,-2 0-2 16,2 1 1-16,-2 3-2 0,-1-1 2 16,1 1 0-16,-7-3 1 0,1 3 0 15,-4-4 0-15,0 0 2 0,0 0 4 0,1 1 4 16,1 1 6-16,-2-2 5 0,0 1 5 16,1-1-6-16,-1 0-6 0,0 2-8 15,-3-2-6-15,-4 0 0 0,-6 0 0 16,0 0 0-16,0-2 0 0,2 1 0 15,5-1 0-15,1 1 0 0,5 1-1 16,-1-2-1-16,1 2-1 0,-2 0-5 16,1-2-2-16,-3 2-2 0,4-1 0 15,0 0 4-15,0-1 4 0,0-1 2 16,0 0-2-16,7 0 2 0,3 1-4 0,-4 2 2 16,8 0-3-16,4 0 1 0,-7 0 0 15,2 3 0-15,-4 2 0 0,-6-3 0 16,1 1 2-16,-4-3 0 0,0 0 2 15,0 0 3-15,3 1 5 0,-3 0 5 16,0 1 3-16,0 3 1 0,-5 2-2 0,-3-1-2 16,-5 1 2-16,3-4-1 15,-3-3-1-15,-6 0 0 0,9 0 0 0,-6-2-2 16,2-6-1-16,5 4 0 16,-2-5-4-16,6 1-1 0,2 4 1 0,0-6 0 15,2 5-1-15,-1-2-1 0,2-3-4 16,0 4-1-16,0-3-2 0,3-1 0 15,-1 7 2-15,4-2 0 0,-1 3 0 16,0 0 0-16,5 1 0 0,3 1-4 16,4 1-3-16,3 8-7 0,-2 4-3 0,-4 0-11 15,-1 4-18-15,-4-3-31 0,-1 2-40 16</inkml:trace>
  <inkml:trace contextRef="#ctx0" brushRef="#br0" timeOffset="723614.8315">18668 9395 103 0,'0'0'21'0,"0"0"-6"0,0 0 0 15,0 0-2-15,0 0 4 0,0 0 4 0,0 0 1 16,0 0 3-16,0 0 0 0,0 0-2 15,12-30-3-15,-11 29-3 0,-1 1-3 16,0-1-2-16,2 1-2 0,-2-2-1 16,0 2-1-16,0-1-1 0,1 1-4 15,-1 0 0-15,0 0-2 0,0 0-2 0,-1 0-2 16,-9 4 0-16,0 7 2 0,-6 4-1 16,4 1 2-16,0 3 0 0,1 0 2 15,1 4-4-15,1 0 2 0,-1 1 0 16,1 2 0-16,4-2-2 0,0-1 2 15,5-2 2-15,0-1-2 0,5-2 2 16,3-1-1-16,4-2 0 0,-2-1 0 16,-1-7 0-16,3 0-3 0,-3-3 2 15,3-3 1-15,7-1 0 0,-2 0 6 16,5 0-1-16,-2-7 0 0,-4-3 2 0,-2-1-2 16,-2-3 2-16,-1 1 0 0,-3-4-1 15,-1-3-1-15,-3 0 1 0,-1-3-1 16,0-1 0-16,-3-2 1 0,0 2 0 15,0 0 0-15,0 1-3 0,-1 1 0 16,-5 2-1-16,0-3 0 0,-1 5 0 16,0 6 3-16,-1-3 2 0,4 8 4 15,1 2 0-15,-3-2 1 0,3 3-5 16,0 2-4-16,-1-1-3 0,4 3-3 16,-1-2-2-16,-5 2 0 0,-3 0 1 0,-4 7 0 15,-1 6 0-15,5-4 0 0,3 5-4 16,2-4-3-16,4 3 1 0,0 5 2 15,3-2 3-15,6 4 0 0,1-2 1 16,3-3-1-16,0-1-3 0,1-2 2 16,1-1 1-16,-5-3-2 0,1-1-2 0,-3-2-3 15,-3-1-5-15,3 1-9 0,-5-4 1 16,2 2 1-16,-5-3 2 0,3 2-2 16,0 1-9-16,0 0-9 15,0 0-11-15,-3-3-9 0,0 0-25 0</inkml:trace>
  <inkml:trace contextRef="#ctx0" brushRef="#br0" timeOffset="724232.3783">18885 9860 323 0,'0'0'63'16,"0"0"-17"-16,0 0-8 0,0 0-8 16,0 0-4-16,0 0-6 0,0 0-3 0,0 0-6 15,0 0-6-15,8-17-3 0,-8 16-2 16,0-1-5-16,0 2-3 0,0-1-3 15,0 1 0-15,0 0 7 0,-6 4 3 16,-4 9 4-16,-5 4-4 0,5 0 3 16,1-2-4-16,3-2 0 0,3-2 1 0,2-7-3 15,-1 8-3-15,2-6 1 0,0 3-3 16,0 2 0-16,5-3 2 0,-1-2-2 16,4-2 1-16,-1 1 4 15,-3-4 2-15,6-1 2 0,-4 0 5 0,-1 0-1 16,3 0 2-16,-3-1 2 0,3-6 1 15,-2 0 0-15,-3-2 1 0,1-2-3 16,-4-1 0-16,0-6-2 0,0 6 0 16,0-5-2-16,-1 6 2 0,-4 1-2 15,2 1 1-15,1 4-2 0,-3-4-1 0,2 7-2 16,-1-2-7-16,3 1-14 0,1 3-29 16,0-1-30-16,0 1-30 15,0 0-26-15</inkml:trace>
  <inkml:trace contextRef="#ctx0" brushRef="#br0" timeOffset="726160.0726">18708 8867 188 0,'0'0'37'0,"0"0"-15"0,0 0-11 15,0 0-9-15,0 0 2 0,0 0 1 16,0 0 4-16,0 0 1 0,0 0-3 15,0 0-1-15,18-3 1 0,-7 3-2 0,-6 0-4 16,-1 0 0-16,2 0-2 16,-6 0 1-16,0 0 1 0,0 0 0 15,2 0 2-15,-1 0 0 0,1 0 5 16,-2 2 0-16,0-1 3 0,0 6-1 0,0-3-1 16,-3 5-1-16,-3-2 0 0,1-3 4 15,-3 2 0-15,5-4 4 0,-1-1 1 16,1 2-2-16,3-3-3 0,-2 0-1 15,2 0-3-15,-1 0-2 0,-1 1 1 16,1-1-3-16,-1 0-2 0,1 0-1 16,-2 0-1-16,3 0-2 0,0 0-2 0,0 0-4 15,-1 0-4-15,1 0-3 16,0-1-5-16,0 1 3 0,0 0 3 16,0 0 3-16,0 0 4 0,0 0 0 0,0 0 1 15,4 0 2-15,-1 0-1 0,4 6 1 16,-4-3 1-16,0 0 2 0,2 3 1 15,-3-1 1-15,1-2-1 0,0 1 2 16,-3-4-2-16,0 0 1 0,0 0 3 16,1 2 3-16,-1-1 7 0,2 1 5 0,-2-1 5 15,0 1 4-15,1-1 0 0,-1-1 1 16,0 0-6-16,2 2-2 16,-2-2-8-16,0 0-4 0,0 0-5 15,1 0-2-15,-1 0 0 0,0 0 0 0,2 0-2 16,-2-2-1-16,1 1-4 0,-1-1-8 15,2 1-14-15,-2-1-15 0,1 2-21 16,8 0-26-16,-1 0-57 0</inkml:trace>
  <inkml:trace contextRef="#ctx0" brushRef="#br0" timeOffset="727262.3611">19060 8670 350 0,'0'0'58'0,"0"0"-4"15,0 0-6-15,0 0-13 0,0 0-10 0,0 0-9 16,0 0-7-16,0 0-6 0,0 0-7 15,18-38-5-15,-18 38 1 0,5 0 3 16,4 10 5-16,1 8 2 0,6 10 1 16,-1 6-1-16,2 5 2 0,-1 4-1 15,1 9-1-15,-1 0-1 0,0 1-1 0,-1 2 0 16,0-2 1-16,-3 2 3 0,-1-2-3 16,-2 0 2-16,0 0-5 0,-3 1 0 15,1 3 2-15,-4 2-6 0,-3 3 1 16,0 4-14-16,-10 4-30 0,-9-2-63 15,-9 0-83-15</inkml:trace>
  <inkml:trace contextRef="#ctx0" brushRef="#br0" timeOffset="728068.3912">11082 10850 333 0,'0'0'66'0,"0"0"-9"16,0 0-16-16,0 0-10 0,0 0-12 16,0 0-5-16,0 0-7 0,0 0-4 0,0 0-4 15,0 0-2-15,-6-14 1 0,6 14 4 16,0-3 2-16,12 0 1 0,4-1-2 15,6-1 0-15,1 2-2 0,3 0 2 16,1 0-4-16,1-1-6 0,-1 2-8 16,-2 0-12-16,-5 1-28 0,-1 1-10 0,-9 0-24 15,3 0-18-15,-3 3-22 0</inkml:trace>
  <inkml:trace contextRef="#ctx0" brushRef="#br0" timeOffset="728260.134">10903 11164 433 0,'0'0'53'0,"0"0"-16"0,0 0-13 0,0 0-9 16,0 0-5-16,0 0-4 0,0 0 1 16,91 0-6-16,-56-7-4 0,1-1-3 15,0-1-8-15,0 1-18 16,3 2-27-16,-7 0-37 0,4-2-40 0,-4 1-54 15</inkml:trace>
  <inkml:trace contextRef="#ctx0" brushRef="#br0" timeOffset="728994.409">11992 10718 302 0,'0'0'66'0,"0"0"-2"15,0 0-12-15,0 0-13 0,0 0-9 0,0 0-9 16,0 0-6-16,0 0-5 0,0 0-2 16,0 0-4-16,-19-72-4 0,29 57 2 15,3 3-2-15,5 3-1 16,0 2 1-16,1 0-2 0,-3 2 1 0,0 1 1 15,1 3-1-15,-1 1-1 0,2 0-3 16,-4 3 1-16,-1 6 1 0,-4 1 0 16,0 10 1-16,-4-2 2 0,-5 7 1 15,0 2-1-15,-8 1 1 0,-7 4-2 16,-1 1 1-16,-4-1 2 0,-3-2 0 0,0-2 0 16,-2-1 1-16,2-5-1 0,0-2 0 15,1-5 1-15,6-4-2 0,8-6 1 16,5-1 2-16,3-4 0 0,-2 0 0 15,2 0 0-15,-1 0-2 0,-1 0-1 16,1 0-2-16,1 0-3 0,0 0 0 16,0 1 2-16,3-1-3 0,11 0 0 0,7 0-4 15,3 0 0-15,-1 2 1 16,-1 0-2-16,-2 1-4 0,2-2-14 16,-1 2-12-16,1-1-4 0,0 0-14 0,-1 0-10 15,0 1-16-15,-2-1-18 0,-2-2-31 16</inkml:trace>
  <inkml:trace contextRef="#ctx0" brushRef="#br0" timeOffset="729758.5354">12502 10786 483 0,'0'0'40'0,"0"0"-20"16,0 0-13-16,0 0-6 0,0 0-2 15,0 0-1-15,0 0 5 0,0 0-2 0,0 0-1 16,0 0 0-16,3 24-2 0,0-8 0 16,0 0 1-16,0 0 2 0,-3-3-1 15,0 1 0-15,0 1 0 16,0-3-1-16,0 0 1 0,0-7 0 0,0 1 0 15,0-6 3-15,0 0 0 0,0 0 2 16,0 1 6-16,0 1 5 0,0-1 2 16,0-1 2-16,0 2-6 0,0-2-7 15,0 0-4-15,-1-6-2 0,-2-8 0 16,1-4-1-16,2 1 0 0,0-1-2 0,0 1 0 16,3 2-1-16,0 5-1 0,5-6-2 15,-3 7-1-15,1 0-3 0,0 2-1 16,2 2 5-16,1-1 0 0,1 3 3 15,0 1 0-15,3 2-7 0,3 0 3 16,1 0-1-16,1 5 2 0,-1 2 5 0,-2 3 0 16,-4-2 1-16,-1-1 0 0,-1 4-1 15,-2-4 1-15,0 5 1 16,-2-4-1-16,-4 2 2 0,1 1 0 16,-2-7-1-16,0 8 2 0,0-5 0 0,0 2 3 15,0 2 0-15,0-7 0 0,-2 1 3 16,2-5 0-16,0 0 3 0,0 0 0 15,0 1 1-15,0 0-2 0,-1-1-2 16,-1 0-2-16,1 0-4 0,-2 0-1 16,0-1-3-16,0-9 2 0,0 1 0 0,3-4-1 15,0-5 1-15,0 0-1 0,3 1-1 16,1 3 1-16,4 1-2 0,-4 6 0 16,5-5 1-16,1 4-3 15,-3 2 0-15,6-2 1 0,-3 5 1 0,2-1 1 16,5 3-1-16,1 1 1 0,2 0-1 15,-6 1 0-15,-1 6 2 0,-4 2-1 16,-2-3 0-16,2 8-1 0,-5 0 1 16,0 4 0-16,-1-2 1 0,-3 3-2 15,0-1 1-15,0-6 0 0,0 5-1 0,0-6-3 16,0 0-1-16,-1 0-5 0,-1-6-3 16,2-1-3-16,0-4-5 0,0 0-10 15,-4 4-15-15,4 0-17 0,-3 0-9 16,2 1-8-16,1-5-5 0,-7 0-7 15</inkml:trace>
  <inkml:trace contextRef="#ctx0" brushRef="#br0" timeOffset="730864.7451">13636 10814 141 0,'0'0'53'0,"0"0"-2"16,0 0-2-16,0 0 3 0,0 0 0 15,0 0-5-15,0 0-12 16,0 0-12-16,0 0-11 0,-11-29-5 16,11 27-5-16,0 0-2 0,-2 1-2 0,2 0-4 15,0 1-1-15,-1-3 2 0,1 3 3 16,-2 0 3-16,-2 13 2 0,-2 5 0 15,0 8 0-15,-2 2-2 0,2-1 1 16,0 3-1-16,0-2 1 0,2-1-1 16,2-7-1-16,1-1-2 0,1 1 0 0,0-4 0 15,6 4 2-15,1-5 3 0,0-4-2 16,6-5-2-16,2-1-1 0,2-3 2 16,5-2 4-16,-2 0 3 0,5-8 1 15,-2-4-1-15,-3-7-3 0,3-1 2 16,-3-5-1-16,-1-2 1 0,-2-5 1 15,-2-2 2-15,-1 0-4 0,-3-4 5 16,-4 6-1-16,-3-2 2 0,-3 5 2 16,-1 3-1-16,-4 4-3 0,-4 4-2 15,-4 4-3-15,-2 4-1 0,-4 2-3 0,-2 5-3 16,-6 3 1-16,0 0 0 0,0 6-1 16,0 2-2-16,3 2 0 0,3 1 1 15,5-1 1-15,5 1 1 0,-2 2 0 16,2 4 0-16,6-5-1 0,1 4 0 15,3 2-3-15,0-2 1 0,7 4-3 16,9-3 1-16,3-3 6 0,4-2-1 16,3-2 2-16,-1-1 0 0,2-2-3 15,-2-2 0-15,-1-1-1 0,1 2-1 16,-3-2-2-16,1 1-7 0,-2-2-7 0,0 1-25 16,-3 2-22-16,-3-3-20 0,-1 2-21 15,-3 0-26-15</inkml:trace>
  <inkml:trace contextRef="#ctx0" brushRef="#br0" timeOffset="732094.3848">13993 11182 231 0,'0'0'40'0,"0"0"-6"0,0 0-9 15,0 0-6-15,0 0-8 0,0 0 0 16,0 0-3-16,0 0 0 16,0 0 1-16,-20-20 1 0,18 19-1 15,2 1 0-15,-1-1-2 0,1 1-2 0,0-2-4 16,-2 2 0-16,2-1-1 0,0 1 0 15,0-2-2-15,0 2-2 0,-2-1 1 16,2 1 1-16,0 0-1 0,0 0 1 16,0 0 1-16,0 0-1 0,0-2 0 15,0 2 2-15,0 0 0 0,0 0 2 0,0 0 0 16,0 0 1-16,0 0 0 0,0 0 0 16,0 0-1-16,0 0 0 15,-3 0-2-15,3-2-3 0,0 2-4 16,0 0-5-16,0 0-6 0,0 0-3 0,0 0 3 15,0 0 3-15,0 0 8 0,0 0 4 16,0 0 7-16,0 0 0 0,0-1 3 16,0 1 5-16,0 0 3 0,0 0 7 15,0 0 1-15,0 0 3 0,0 0-1 16,0 0-3-16,0 0-1 0,0 0-6 0,0 0-2 16,0 0-5-16,0 0-2 0,0 0-2 15,0 0-4-15,0 0-2 0,0 0-1 16,0 0-5-16,0 0 4 0,-1 1 0 15,-4 10 7-15,-2 4-2 0,-2 6 3 16,2-6-4-16,3 2-1 0,2-6 0 0,1 1 1 16,1 0-1-16,0-1-1 15,0 0-1-15,0-3 0 0,1 2-1 0,1-7-1 16,5 4 0-16,-3-5 1 16,3 1 3-16,2 0 1 0,-4-3 0 0,6 0 2 15,-2 0 0-15,1-1 0 0,6-6 2 16,-6-2 1-16,-4 3 2 15,4-4 0-15,-6 2 0 0,-1-2-1 0,-2-1 0 16,-1-3 2-16,0-3 0 0,0 5-5 16,-3-5 3-16,-2 4-7 0,-2 5 2 0,-2-4-1 15,2 7-4-15,2 3-3 0,-6 0-10 16,-1 2-18-16,-8 3-24 0,-2 8-47 16,5 4-70-16</inkml:trace>
  <inkml:trace contextRef="#ctx0" brushRef="#br0" timeOffset="732735.6341">13620 10357 265 0,'0'0'43'0,"0"0"-15"0,0 0-20 16,0 0-18-16,0 0-3 0,0 0 4 16,0 0 5-16,0 0 5 0,0 0 2 0,0 0-5 15,-6 13 2-15,2-1 0 0,4 0-1 16,-3 1 2-16,3-3 1 0,-1 1-2 15,-1-7 1-15,2 3-1 0,0-7 0 16,-1 0 2-16,1 0 5 0,0 1 4 16,0 1 7-16,0-1 11 0,-2 0 4 0,2 1-5 15,0-1-6-15,-1-1-12 0,1 0-6 16,-2 0 0-16,-2 0-2 0,0-3 2 16,-2-5-1-16,3-2-1 0,0-2-1 15,2 0 3-15,1 0-1 0,0 0-1 16,0 6 1-16,0-6-2 0,0 7 0 15,0 0-4-15,0 1-6 0,0 4 0 16,0-2 2-16,0 2 3 0,4 0 5 16,5 5 0-16,2 6-3 0,1 3 0 15,-3-4 0-15,-1 2-1 0,-2 0 0 0,-3-4-3 16,1 5-6-16,-1-3-8 0,-1-6-16 16,-1 0-17-16,-1 3-24 0,2-1-24 15,-1 0-50-15</inkml:trace>
  <inkml:trace contextRef="#ctx0" brushRef="#br0" timeOffset="733154.672">13906 10153 450 0,'0'0'54'0,"0"0"-13"0,0 0-13 0,0 0-12 16,0 0-7-16,0 0-7 0,0 0-2 15,0 0-1-15,0 0-1 16,48-57 1-16,-34 51 1 0,-3 4-2 16,2 0-2-16,4 2 0 0,-5 0-2 0,5 0 3 15,-4 4 1-15,-4 2 1 0,4 3 1 16,-4-1-1-16,-2 0 2 0,1 4 0 15,-2 2 0-15,-3-5 0 16,-3 9 1-16,0 2 0 0,0 1 3 0,-9 7-2 16,-2-1 0-16,-2-3 0 0,0-3-2 0,-2-1 1 15,4-3 0-15,2-5 0 0,0 0-1 16,5-6-1-16,1-3-1 16,2 2-1-16,1-5 1 0,0 3 0 15,0 0 1-15,4 3-3 0,8 0 0 0,5-3-2 16,3-2-4-16,2 1-4 0,4-2-9 15,-3 0-24-15,-7 0-28 0,1-3-41 16,-5 0-49-16</inkml:trace>
  <inkml:trace contextRef="#ctx0" brushRef="#br0" timeOffset="733666.4177">14783 10541 430 0,'0'0'57'16,"0"0"-19"-16,0 0-12 0,0 0-10 16,0 0-5-16,0 0-1 0,0 0-2 0,0 0 3 15,0 0-7-15,0 0 3 0,-91 35-6 16,75-6-1-16,-2 5 1 0,3 2-2 16,3 6 3-16,2-1-3 0,4 5 1 15,3 0-1-15,3-4 2 0,4-1-4 16,8-6 0-16,5-3-3 0,5-4-4 15,3-3 0-15,2-3-4 0,2-3-10 16,3-2-14-16,0-5-34 0,1 0-38 16,-1-3-30-16</inkml:trace>
  <inkml:trace contextRef="#ctx0" brushRef="#br0" timeOffset="734138.1912">15133 10718 432 0,'0'0'65'0,"0"0"-17"15,0 0-13-15,0 0-9 0,0 0-9 16,0 0-4-16,0 0-8 0,0 0-3 15,0 0-3-15,0 0-1 0,-6-53-3 16,6 50-3-16,9-1 3 0,2 4 0 0,4 0 1 16,5 7 1-16,-3 3-1 0,-2 4-1 15,-2 2 1-15,1 3 1 16,-5 1-1-16,0 1 4 0,-4 0-2 16,-2 3 3-16,-1-1-2 0,-2-5 1 0,0 0 0 15,0-1 1-15,-3-6 1 0,-4 4-1 16,2-6 2-16,2-4 1 0,-1-1 1 15,4-4 1-15,0 0 0 0,0 0-1 16,0 0 1-16,-4 0-1 0,-2 0-1 16,0-9-2-16,-2-4 1 0,5 2-2 0,1-10 1 15,2 2 0-15,0-2 0 0,6-5-2 16,4 2 1-16,0 1-3 16,2 1-2-16,2 0-4 0,-1 1-6 15,3 1-7-15,-1 2-10 0,0 0-19 0,-3 4-18 16,5-1-16-16,-4 3-6 0,-2 3 1 15,0-2-15-15</inkml:trace>
  <inkml:trace contextRef="#ctx0" brushRef="#br0" timeOffset="734600.0408">15376 10270 316 0,'0'0'64'0,"0"0"-19"0,0 0-10 0,0 0-9 16,0 0-8-16,0 0-4 0,0 0-4 15,0 0-1-15,0 0-3 0,27-41-1 16,-21 41 1-16,5 0-3 0,3 4 1 15,-7 3-3-15,3 2 1 0,-4-2-2 16,-2 2 1-16,0 1-2 0,-1 0 2 0,2 1 1 16,-4 1-1-16,3-1-1 0,-2 0 0 15,-1 1-3-15,-1 0 3 16,0-2 2-16,0 1-2 0,0 1 1 16,0-7-1-16,0 7 0 0,0-6 0 0,0 0 1 15,0 6-1-15,0-6 1 0,0 0-1 16,0 0 0-16,0-6 1 0,0 5-2 15,0-1 1-15,0 1 1 0,2 1-1 16,-2-6-1-16,0 0 1 0,1 3 4 16,3 2-3-16,-1-3-3 0,5 3-3 0,-4-4-2 15,7-1 0-15,6 0 1 0,1 0-3 16,4 0-18-16,0-3-19 0,-2-2-37 16,-7 0-41-16,1-1-68 15</inkml:trace>
  <inkml:trace contextRef="#ctx0" brushRef="#br0" timeOffset="734907.6628">15720 10861 486 0,'0'0'53'0,"0"0"-11"0,0 0-11 0,0 0-15 16,0 0-9-16,0 0-7 0,0 0-2 15,0 0-2-15,0 0 2 0,0 0-5 16,25 1-3-16,-2-5-2 0,1 2-10 15,2-1-11-15,3 0-24 0,-3-3-30 16,5 3-32-16,-4-2-36 0</inkml:trace>
  <inkml:trace contextRef="#ctx0" brushRef="#br0" timeOffset="735362.2696">16181 10767 503 0,'0'0'25'15,"0"0"-10"-15,0 0-6 0,0 0-7 16,0 0-6-16,0 0-2 0,0 0 1 16,0 0 2-16,0 0-3 0,0 0-1 15,87-48-2-15,-73 57-1 0,-5 4 1 0,1 1 3 16,-5-1 5-16,-1 5 2 0,-4 0 0 16,0 2 0-16,-4 5 0 0,-1-9-1 15,-1-2 0-15,2-4 0 16,1-5 0-16,2 0 3 0,1-5 2 0,-2 0 2 15,2 0 8-15,0 1 2 0,-1 0 0 16,-1-1-5-16,-1 0-6 0,-1-1-5 16,3-13-2-16,-1-4 2 0,2-3-1 15,0-7 1-15,9 5-3 0,1 0-3 16,2 1-5-16,2 1-9 0,-1 1-11 0,4 3-20 16,-2 4-7-16,-1 2-8 0,1 5 0 15,-4 3-12-15,1 1-11 0</inkml:trace>
  <inkml:trace contextRef="#ctx0" brushRef="#br0" timeOffset="735762.1311">16583 10769 364 0,'0'0'36'0,"0"0"-11"15,0 0-5-15,0 0-5 0,0 0-2 16,0 0-2-16,0 0-2 0,-63 88 2 16,52-69-3-16,3-1-3 0,0 0 0 0,0 1-3 15,2 1 0-15,2 2 0 0,-1-7-1 16,4 3-1-16,1-6 0 16,0 0-1-16,0 2-2 0,0-2-2 15,0-1-1-15,1-2-3 0,4-2-5 0,-2-3 1 16,4 2 0-16,-3-5 3 0,6-1 3 15,5 0 4-15,-1 0 0 0,5-7 1 16,-2-4 2-16,-5 0 1 0,2-2 4 16,-6 2 4-16,-1 0 6 0,-3 4 4 15,1-1 2-15,0-1 0 0,-3 4-2 0,1 3-2 16,-3-4-4-16,0-1-3 0,0 1-3 16,0 0-3-16,0 0-1 15,0 0-3-15,0 0-3 0,0 1-4 16,-2 1-11-16,-1 0-16 0,0-1-26 0,-8-2-41 15,5 5-61-15</inkml:trace>
  <inkml:trace contextRef="#ctx0" brushRef="#br0" timeOffset="736718.2003">16570 10342 365 0,'0'0'64'15,"0"0"-14"-15,0 0-17 0,0 0-13 0,0 0-6 16,0 0-5-16,0 0-3 16,0 0 0-16,0 0-4 0,0 0 0 0,3-69-2 15,0 66-4-15,-3 3-4 0,0-2 3 16,0 2 1-16,0 0 2 0,3 0 5 15,4 0-2-15,-3 0 1 0,5 0-1 16,-2 5 0-16,-4-3 1 0,4 4-2 16,-4-2 1-16,2 4 1 0,-1-1-2 0,-3-2 0 15,1 5 0-15,-2-3 1 0,0 5-1 16,0 0 0-16,0-1 0 0,-2 1-1 16,-1 0 1-16,1-1 0 15,-3 1 0-15,2-2 0 0,-1 1 1 0,1 0-2 16,2-7 2-16,1 7-2 0,0-5-2 15,0 3-1-15,0 0-4 0,4-2 3 16,8 1-3-16,-5-4 4 0,9 1-5 16,-6-2-1-16,3-3 1 0,6 0-5 15,-8 0 4-15,8-4-4 0,-9 0-3 0,0-1-10 16,-1 0-16-16,-6 2-16 0,1 0-25 16,-4-3-25-16</inkml:trace>
  <inkml:trace contextRef="#ctx0" brushRef="#br0" timeOffset="737077.7956">16812 10330 458 0,'0'0'59'0,"0"0"-15"0,0 0-11 0,0 0-12 15,0 0-7-15,0 0-4 16,0 0-5-16,0 0 0 0,0 0-1 16,0 0-1-16,92-10-1 0,-76 28-2 0,1 5 0 15,1 5 2-15,-4 7-2 0,1 5 1 16,-1 7 4-16,-2 10-5 0,-1 5 2 15,-2 8-3-15,1 5-1 0,3 4 3 16,-3 2-3-16,1-2 3 0,0-3 2 16,-2-6-4-16,-1-5 0 0,-1-6-8 0,-1-6-4 15,-4-6-8-15,-2-5-31 0,-8-4-70 16,-9-10-90-16</inkml:trace>
  <inkml:trace contextRef="#ctx0" brushRef="#br0" timeOffset="737734.8594">17219 10285 378 0,'0'0'59'0,"0"0"-10"16,0 0-13-16,0 0-5 0,-2-88-4 16,2 76-4-16,2-5-3 15,1 7-4-15,0-1-3 0,0 2-1 0,-1 4-3 16,2 3-2-16,-4 2-4 0,0-2-6 15,0 2-4-15,1 0 2 0,4 0 0 16,0 14 3-16,4 6 5 0,1 13-3 16,-4 3 1-16,0 2-1 0,-3 2-1 15,0-1 1-15,0-1-4 0,0-3 4 0,-2-3-8 16,2-4-4-16,2 0-9 0,-2-9-18 16,-1 1-26-16,1-3-35 0,0-7-41 15,-2 1-55-15</inkml:trace>
  <inkml:trace contextRef="#ctx0" brushRef="#br0" timeOffset="738008.2311">17485 10232 489 0,'0'0'43'0,"0"0"-14"16,0 0-11-16,0 0-5 15,0 0-7-15,0 0 2 0,0 0-4 16,0 83-3-16,-7-60 0 0,-1 1-2 16,-1 3 1-16,2-4-3 0,1 2-2 0,-3-1-3 15,3-1-6-15,1-2-11 0,-1 2-22 16,-1-5-37-16,2-3-40 0,-2-2-72 15</inkml:trace>
  <inkml:trace contextRef="#ctx0" brushRef="#br0" timeOffset="738435.5506">17591 10481 504 0,'0'0'54'0,"0"0"-12"16,0 0-10-16,0 0-15 0,0 0-9 16,0 0-5-16,0 0-3 0,0 0-3 15,0 0 0-15,0 0 2 16,29-34-2-16,-19 34 0 0,0 0 1 0,5 5-1 15,-2 4 1-15,-5 4 2 0,4 3-1 16,-5-4 3-16,-3 4-4 0,-2 0 3 16,-2 1-4-16,0 6 2 0,0-1-1 15,-6-5 2-15,-4 1 0 0,1-1 0 16,-1-2 1-16,2-3-1 0,-1-1 2 0,3-4-1 16,0 1 0-16,-2-1 0 0,5-3-1 15,0 1 1-15,3-5 0 0,-3 0 0 16,3 0-1-16,0 1-1 0,0 0-2 15,-1 1-1-15,1 0 0 0,0-1 0 16,0 1-2-16,11 0-5 0,5 0-14 0,7-2-34 16,-1 0-40-16,0-5-56 15,-2-2-108-15</inkml:trace>
  <inkml:trace contextRef="#ctx0" brushRef="#br0" timeOffset="738656.194">17854 10818 597 0,'0'0'19'0,"0"0"-8"0,0 0-7 15,0 0-11-15,0 0-26 0,0 0-100 16,0 0-162-16</inkml:trace>
  <inkml:trace contextRef="#ctx0" brushRef="#br0" timeOffset="739360.4776">17752 11260 186 0,'0'0'19'0,"0"0"-11"0,0 0-9 0,0 0-4 16,0 0-10-16,0 0-20 0,0 0-22 15,0 0-43-15</inkml:trace>
  <inkml:trace contextRef="#ctx0" brushRef="#br0" timeOffset="745295.0984">17770 4384 7 0,'0'0'10'0,"0"0"-3"0,0 0 0 0,0 0 3 15,0 0 4-15,0 0 4 0,0 0 6 16,0 0 1-16,0 0-2 0,0 0-1 16,-17-27-5-16,17 26-2 0,-1 0-5 15,1-1-1-15,-2 1-1 0,2-1-2 16,-1 2 0-16,1-1-3 0,-2 1 0 0,2-3-5 16,0 3 0-16,-1 0-1 0,1 0-3 15,0-2 0-15,0 2 1 0,0 0 1 16,0 0 3-16,0 0 0 0,0 0 1 15,0 0 4-15,0 0 2 0,0 0-2 16,0 2 0-16,0 5-2 0,0-3 1 0,0 7 4 16,0-5 1-16,0 4 1 0,1 0-1 15,-1-5-4-15,2-1-4 16,-2 1 0-16,1 1-5 0,1 3 4 16,-1 2 3-16,3-2 6 0,1 6 0 0,-1-2 1 15,0 7-2-15,2-1 0 0,0-1 2 16,0 0-2-16,-1-1 0 0,0 1-3 15,1 0-2-15,-2 0 1 0,2 2 2 16,-1 0-1-16,1 0-1 0,-1 0-2 16,-1-1 1-16,-1-5-6 0,1 1 3 0,1 0 1 15,0-1-1-15,3 3 4 0,-4-4 1 16,0-1-3-16,2 2 0 0,3-1-1 16,-1 4 0-16,1-3 0 15,-3-4 1-15,2 3-1 0,-2-1 1 0,2 2-2 16,-1 2 1-16,-3-3-1 0,3-1 1 15,-1 3-2-15,0-2-1 0,0 5 0 16,2-1 1-16,-2 0 2 0,0 1 1 16,0 0 1-16,0 1-2 0,1 0 0 15,-2-1 1-15,1 2 2 0,0 0-1 0,0 1 4 16,0-1-4-16,2 1 0 0,0-1 1 16,-1 0-5-16,0-2 2 0,2 0-1 15,-4-6-1-15,1 3 1 0,0-1 0 16,3 1 2-16,-2 3 0 0,0 1-1 15,-1-3 1-15,1 1-1 0,0 0-2 0,1 1 3 16,-2 2 0-16,1 1 0 16,0 1 2-16,-3-1-3 0,2 1 0 15,0-1 0-15,-2 0 1 0,1 1 0 16,2-1 0-16,-2-3-1 0,1 1 0 0,0-1-1 16,0-3 0-16,-1-3 0 0,0 2 1 15,1-1 0-15,0 4 0 0,1 3 4 16,0 0-4-16,0 1 4 0,-1-2-3 15,1 1-2-15,1 0 2 0,0 2-1 16,-1-2 0-16,1 2 1 0,2-1 1 16,-2 2-2-16,3 0-1 0,-3 0 1 15,4 0 1-15,-3 2-1 0,1 1 4 16,0-2-2-16,-2 2-1 0,0-1 0 16,0-2-1-16,-1 2 0 0,1 0 0 0,-1-3 1 15,0 2 0-15,2 1 1 0,-3-3 0 16,1 3-2-16,0-3 0 0,0-1 0 15,1 2 0-15,-1-2 4 0,-1 2-2 16,1 0 2-16,0-3-3 0,-1-1-1 16,0 0 0-16,0-3-1 0,0-1 2 0,2 2 2 15,-1-2 0-15,3 0-2 0,2 2 1 16,-1-2-3-16,0 2 1 0,0 1-1 16,-2 1 1-16,1 0 1 15,0 1 0-15,-1 1-1 0,-2-1 0 0,3 1 1 16,-1 2 1-16,-3-2-2 0,-1 1 0 0,1-3 0 15,-2-5 1-15,1 1-1 16,-1-1-1-16,-1-3 1 0,1 3 1 16,-1 2-1-16,0-6 0 0,2 6 0 15,-3-6 0-15,1 2 0 0,-3-1 0 0,4 0 0 16,-2 1 0-16,-1-1 1 0,2 5 0 16,-1-5 2-16,1 4-3 0,-2-4 4 15,1-2-4-15,-1 4 0 16,1-3 0-16,-1 2 0 0,-1 0 0 0,2 4 0 15,-1-4 0-15,-1 6-2 0,1-1 2 0,-1-3 2 16,0 6-1-16,0 0 0 16,0 1-1-16,0-2-1 0,0 1 1 15,0 0 0-15,0-7 1 0,3 9-1 16,-3-2 1-16,1-8 0 0,1 8 0 0,-1-2 1 16,2 0 0-16,0 5 0 0,2-2 3 15,-1-1-1-15,2-2-1 0,1 0 0 16,-1 0-1-16,1-1-2 0,0 1 0 15,2 2 1-15,-2 0 0 0,0 1-1 16,1 0 1-16,0 0 2 0,-1 2-3 16,1 2 4-16,-2-1-4 0,1-1 1 0,0 2-1 15,0 0 1-15,-1-2 0 16,1 4-1-16,0 0 2 0,1 0 1 16,-3 1-2-16,3-1-2 0,-2 0 1 0,2 1-3 15,-1 0 4-15,-1-2 1 0,2 0-1 16,1-2 0-16,-1-1 0 0,-1-3 0 15,0-2 0-15,-1-6 0 0,0 0-1 16,1 1 0-16,-3-6 0 0,4 5-1 16,-1 0 1-16,-3-4 0 0,3 4 0 0,1 0 0 15,-2 2 1-15,3 4 2 0,-3 0-1 16,2 0 0-16,-4 2-2 0,2 1 0 16,-1-2-1-16,0 2 2 15,-1 0 0-15,-1 1 0 0,0-2 0 0,0 2-1 16,-2-5 0-16,1 1-1 0,-1 0 1 15,1-6 0-15,2 6 0 0,-1-1 0 16,0-7 0-16,1 7 1 0,0-1-2 16,-1-1 2-16,3 4-1 0,-1 1 0 15,-2-1 1-15,2 1-1 0,-2 1 0 0,-2 0 0 16,2 0 1-16,-1 2-1 0,-1 0 2 16,-1 1-2-16,0 0 2 0,0 2 1 15,0 0-2-15,0 0 2 0,-1 0-3 16,-1-1 3-16,2 0-4 0,0-1 2 15,0-2-2-15,0 0 1 0,0-3 1 16,2 2 3-16,1 0-1 0,0 0 0 16,0 0-1-16,-1 0-2 0,1 2 3 15,3 0-3-15,-2 0 0 0,-1 1 0 16,2 2 0-16,-3 1 1 0,1 0 1 0,0 2-2 16,-1 0 1-16,1-2-1 0,-1 1 0 15,0-1-1-15,-1-1 1 0,1 2 0 16,-2-1 3-16,1 1 2 0,-1 2-5 15,0 1 4-15,0-1-4 0,0 1 1 16,0-1 1-16,0 0 1 0,0 4-1 0,2 1-1 16,-1 1 1-16,0 0-2 0,2 3 3 15,0 0-2-15,2-1 1 16,-1 0-1-16,-1 0 2 0,3-2-3 16,-2 2 1-16,0 0 1 0,-1 0-2 0,0 2 3 15,-3-2-3-15,2 1-1 0,-2-1 1 16,0 1-1-16,0 2 1 0,0 0-1 15,0 4 2-15,0 2-2 0,0 0 2 16,0 1-1-16,-3 2 0 0,0-1-1 16,-2-2 1-16,1 0 2 0,1 0-3 0,-1 0 3 15,1-1-3-15,2-2 0 0,-1-1 2 16,1 2-1-16,-1 0 1 0,1-1-2 16,-1 0 2-16,1-1-2 15,-1-4 0-15,2-3 0 0,0-2 1 0,0-2 0 16,0 0 1-16,0 1 4 0,0 2-5 15,0 2 4-15,0 0-3 0,0 3-1 16,0-1 1-16,0 2-2 0,-3-1 1 16,1 2 0-16,-3 1 1 0,2-2-3 15,-2 0 2-15,0-3 0 0,1-3 0 0,0-4 1 16,1-8 0-16,1-3-2 0,1-6 1 16,1-8-1-16,0 0 1 0,0-6 1 15,0 0 0-15,0 0 1 16,0 2 1-16,0-1-2 0,0-1-1 0,0 0-1 15,7-3-4-15,3-8-4 0,3-3-10 16,-1-1-24-16,2 0-43 0,-5 0-58 16,-2 3-127-16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5:01:33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17005 5497 105 0,'0'0'17'15,"0"0"-13"-15,0 0-4 0,0 0 2 16,0 0-4-16,0 0 2 0,0 0 0 0,0 0 0 16,0 0 2-16,22-7 2 0,-7 10 3 15,-5-1 1-15,6 1 0 0,2-3-2 16,3 0 0-16,5 0-3 0,1 0 0 15,-1-3-2-15,2-2-1 0,-1 3-1 16,-1-2-2-16,-8 1 2 0,2 1 0 0,-3 0 1 16,-4 2 0-16,-1-2-1 0,-1 2-3 15,-5 0-4-15,-2 0 0 16,2 0-1-16,-6 0 4 0,0 0 5 16,0 0 6-16,0 0 4 0,0 2 2 0,-12 3 0 15,-8 3-3-15,-6 0-2 0,-1-2-2 16,-2 0 0-16,1-1-1 0,-2 0 0 15,1-3 0-15,-3 3-2 0,2-3 0 16,-1 3-2-16,1 1 1 0,3 1 1 16,7-4-2-16,1 4 0 0,9-4 1 0,5-2 0 15,1 1 4-15,4-2 3 0,-2 0 4 16,2 0 2-16,0 0 0 0,0 2-6 16,0-2-3-16,0 0-2 15,2 0 0-15,14 0 4 0,11-8 2 0,14-1-2 16,1 0-1-16,1-2-4 0,5-1 1 15,-2 1-5-15,2 1 1 0,-5-1-2 16,-1 5-9-16,-3 0-15 0,-1 4-28 16,-6 2-34-16,-3 0-48 0</inkml:trace>
  <inkml:trace contextRef="#ctx0" brushRef="#br0" timeOffset="783.1132">18339 5528 116 0,'0'0'38'0,"0"0"-4"0,0 0-2 0,0 0-5 16,0 0-3-16,0 0-3 0,0 0-6 16,0 0-5-16,0 0-1 0,0 0-5 15,-5-24-4-15,7 19 1 16,9 3-1-16,5-3 4 0,4 3-1 0,8 2 1 15,-2 0-1-15,-1 0 0 0,2 2 0 16,1 1-1-16,2-1 2 0,2 0-1 16,1-2 0-16,2 0-2 0,2 0 0 15,-2 0-1-15,-2 0 0 0,2 0 0 16,-3-1 0-16,0-2-1 0,-1 1 0 0,0-1-2 16,-2 2 1-16,-2 0 0 0,-1-2 2 15,-1 0-1-15,-3 2-1 0,-1-2 1 16,-4 0-1-16,1 0 1 15,-5 1-2-15,-2 2 2 0,3-4-1 0,-8 3 2 16,5-1 0-16,-7 2 1 0,1-2 3 16,0 2-2-16,-5 0-1 0,0-1-4 0,0 1-10 15,2 0-13-15,-2 0-11 16,0 0-21-16,0 0-8 0,-6-2-21 16</inkml:trace>
  <inkml:trace contextRef="#ctx0" brushRef="#br0" timeOffset="1184.3414">18304 5668 323 0,'0'0'73'0,"0"0"-22"15,0 0-11-15,0 0-3 0,0 0-11 16,0 0-7-16,0 0-9 0,0 0-3 16,0 0-4-16,0 0-2 0,-13-5-3 15,13 1-4-15,6-5 1 0,11 0-1 0,6-5 4 16,8 2 2-16,3 1 1 0,4 2 0 16,-1 0-1-16,1 1-1 0,1 1 1 15,0 1-2-15,-1 1 1 16,1 0-1-16,-1 0 0 0,0 2 0 0,0-4-2 15,-2 3-2-15,-1-3-1 0,-3 3-1 16,0-1-2-16,-3 2 2 0,-3 1 3 16,-8-2-1-16,-6 3 3 0,-2 0 1 15,-3 1 1-15,-3-2 2 0,2 2 0 16,-6 0 1-16,0-2-4 0,0 2-6 0,2 0-12 16,-1 0-21-16,1 0-26 0,-1 0-31 15,1-1-29-15</inkml:trace>
  <inkml:trace contextRef="#ctx0" brushRef="#br0" timeOffset="2331.4158">19379 5502 229 0,'0'0'42'0,"0"0"-6"15,0 0-5-15,0 0-5 0,0 0-1 16,0 0-2-16,0 0-3 0,0 0-2 0,0 0-6 16,0 0-5-16,2-7-4 0,-2 5-4 15,0 2-5-15,2 0 0 0,-2 0-3 16,0 0-1-16,1 0 2 0,-1 0 3 15,2 0 3-15,6 0 6 0,-2 0 0 16,7 0 1-16,9-1-2 0,1-2 1 16,6-1-2-16,-2 0-2 0,-3 0-1 15,0 0-2-15,-7 1 1 0,1 3-1 16,1-4-2-16,-8 3 1 0,8-1-8 16,-7 0-2-16,-8 2-8 0,3 0-10 0,-7 0-15 15,0 0-9-15,0 0 0 0,0 0 2 16,0 0 11-16,-14 2 10 0,-7 5-5 15</inkml:trace>
  <inkml:trace contextRef="#ctx0" brushRef="#br0" timeOffset="2551.2275">19376 5505 188 0,'0'0'52'0,"0"0"-5"0,0 0-6 15,0 0-9-15,0 0-3 0,0 0-4 16,0 0-6-16,0 0-7 0,0 0-7 15,-5 6-5-15,5-6 0 0,0 0 5 16,0 2 2-16,3 0 4 0,9-1 5 16,6-1-1-16,7 1-4 0,-1-1-2 15,1 0-5-15,1-1-4 0,2-4-3 0,-1 3-3 16,-1-3-2-16,-6 3-14 0,-1 0-17 16,-4 2-28-16,-1 0-34 0,0 0-40 15</inkml:trace>
  <inkml:trace contextRef="#ctx0" brushRef="#br0" timeOffset="19240.8318">28299 8163 6 0,'0'0'14'16,"0"0"2"-16,0 0-1 0,0 0 0 16,0 0-3-16,0 0-2 0,0 0 1 0,91-5-3 15,-79 4-1-15,5 0 2 16,-7-1 0-16,3 1 1 0,-3-1 4 16,2 2 0-16,8-1 3 0,2-3-3 15,7 0-1-15,4 0-3 0,2-4 1 0,4 0 3 16,2 0-1-16,3 0 0 0,1 0-3 15,3-1-4-15,0-1-2 0,2 3 1 16,1 1-2-16,-3-1 1 0,1 4-2 16,0-2 1-16,0 0 1 0,0 2-1 15,-4 0-1-15,1 2 0 0,-5-2-1 0,-2 3-1 16,0-2 2-16,-2 0 0 16,2 1 0-16,1-2-1 0,3 0 1 15,2-1-1-15,4-1 1 0,2-2 0 16,2 2 2-16,2-2-2 0,1 0 2 0,-3-1-2 15,0 3 0-15,-3-2 1 0,-3 1-1 16,-3 0-2-16,0 2 1 0,-3-3-1 16,-1 2 0-16,-1-1 1 0,-1 4-1 15,-2-1 0-15,1 1 0 0,-1 2 0 16,-1 0 4-16,0 0-7 0,0 0 6 0,0 0-2 16,-1 3-2-16,1-1 3 15,-1 0-3-15,1 1 1 0,-2-2 0 0,1 1 0 16,-1-1 0-16,-1-1-1 15,1 0 1-15,0 0 0 0,1 0 0 0,-1 0 0 16,0-1 0-16,-1-2 0 0,2-2 0 16,-3 2 1-16,-1-1 3 0,-2 1-4 15,-1-2 5-15,-2 0-6 0,-6 2 1 16,-3 0 3-16,-4-1-3 0,-6 4 4 16,0 0-4-16,-6 0-1 0,0-2 2 0,0 2-2 15,2 0-1-15,-1 0 4 0,1 0-7 16,-1 0 0-16,1 0-3 0,-1-1-4 15,0 1-6-15,1 0-10 16,-1 0-19-16,2 0-9 0,-3 0-20 0,0 0-6 16</inkml:trace>
  <inkml:trace contextRef="#ctx0" brushRef="#br0" timeOffset="19655.5942">30061 8058 106 0,'0'0'55'15,"0"0"-13"-15,0 0-14 0,0 0-8 16,0 0-5-16,0 0-3 0,0 0-3 16,0 0-1-16,0 0-1 0,0 0 0 15,-3-6 4-15,17 5 0 0,11-1 1 16,8 2 1-16,2 0-2 0,4-1-2 0,0 1-2 16,1-2-1-16,2 1-1 15,-1-1-2-15,-1-1-1 0,5 2 3 0,0-4-4 16,1 2 2-16,2-2 1 15,1 0-5-15,-1 0 0 0,1-2-4 0,0 2 0 16,-3-2 1-16,0 3-4 0,-3 1-2 16,-3-1-4-16,-4 2-7 0,-3 2-10 15,-5 0-14-15,-3 0-7 0,-8 0-6 16,-1 0 0-16,-5 2-7 0</inkml:trace>
  <inkml:trace contextRef="#ctx0" brushRef="#br0" timeOffset="20476.5028">31870 7992 56 0,'0'0'24'0,"0"0"3"15,0 0 5-15,0 0 2 16,0 0-2-16,0 0-6 0,0 0-3 16,0 0-4-16,0 0-6 0,8 4-5 15,0-4 0-15,7 0-8 0,3 0 6 0,2 0-7 16,0 0 0-16,1 0-3 0,2 0 3 15,6 0 5-15,0 0-4 0,-1 0 4 16,-2 0-5-16,0 1 0 0,-8-1-1 16,1 0-2-16,-6 0 2 0,1 0 1 15,-1 0-3-15,0 0 3 0,-1 0-1 0,-6 0 0 16,-1 0 1-16,-5 0 0 16,0 0-1-16,0 0-2 0,2 0-2 15,-1 0-1-15,1 0-2 0,0 0-5 16,0 0-12-16,-1 0-3 0,1 0 0 0,-2 0 0 15,0 0 3-15,-2 0-6 0,-13 2-17 16</inkml:trace>
  <inkml:trace contextRef="#ctx0" brushRef="#br0" timeOffset="20745.158">31757 8059 252 0,'0'0'60'0,"0"0"-15"0,0 0-13 16,0 0-9-16,0 0-6 0,0 0-6 16,0 0-3-16,0 0-5 0,0 0-2 15,82-16-1-15,-59 13-2 0,1-1 7 16,3 4-11-16,1-2 5 0,-1 2-7 16,2 0-1-16,0 0 7 0,1 0-5 0,0 2 2 15,2 1-10-15,0 0-5 0,-2-2-3 16,-1 2-5-16,-1-1-2 0,-2-1-3 15,-1 1-2-15,-2-1 2 0,-6 1 0 16,-7-2 1-16,-4 2-4 0,-6-2-6 16,0 0-12-16</inkml:trace>
  <inkml:trace contextRef="#ctx0" brushRef="#br0" timeOffset="20948.1719">31977 8046 179 0,'0'0'56'15,"0"0"-9"-15,0 0-7 0,0 0-3 16,0 0-4-16,0 0-2 0,0 0-3 16,0 0-4-16,0 0-4 0,0 0-3 15,-38 8-5-15,38-8-7 0,3 0-3 16,16 0-3-16,7 0-1 0,10 0 6 0,2 2-7 16,4-1 6-16,2 0-10 0,0 0-8 15,0 1-20-15,0 3-19 16,-5-3-40-16,-10-1-38 0</inkml:trace>
  <inkml:trace contextRef="#ctx0" brushRef="#br0" timeOffset="22904.0026">19125 8921 22 0,'0'0'9'15,"0"0"1"-15,0 0 0 0,0 0 1 16,0 0 2-16,0 0-1 0,0 0 2 16,0 0 3-16,0 0 1 0,-11-10-2 0,11 10-3 15,0-1-8-15,0 1-5 0,0-4-3 16,0 1 1-16,8-4 0 0,6 0 1 15,1-1 2-15,4 1-3 0,-4 2-3 16,1 2 0-16,1 0 1 0,2 1 1 16,4 1 2-16,-1 1 1 0,1 0-1 0,0 0 0 15,0 0-1-15,0 0 0 16,2 0-5-16,-2 0-1 0,-1 0-1 16,-5 0 2-16,0 0 2 0,3 0-1 15,-5 0-3-15,4 1-5 0,-5 1-2 0,-2-2-1 16,1 1 6-16,-2 1 5 0,1-2 0 15,-8 0 4-15,3 1 0 0,-7-1 1 16,0 0 2-16,0 0-1 0,6 0 0 16,0 0 1-16,-2 0 0 0,2 0 2 15,-6 0-1-15,0 0-4 0,0 0-3 0,0 0-3 16,2 0 4-16</inkml:trace>
  <inkml:trace contextRef="#ctx0" brushRef="#br0" timeOffset="23435.9405">18797 9036 135 0,'0'0'52'16,"0"0"-4"-16,0 0-9 0,0 0-14 16,0 0-10-16,0 0-9 0,0 0-5 15,0 0-2-15,0 0 0 0,0 0 1 16,34-23 1-16,-9 16 0 0,4 1 0 16,5-2 0-16,0 2 0 0,4-2 1 0,-2 2-1 15,2-1 0-15,1 0 1 0,-1 0-2 16,2 1 1-16,-3 0-2 0,0 1 1 15,-1 2 0-15,0 0 0 0,0 0 0 16,0 0 0-16,2 0 0 0,-1 2 0 16,4-3 0-16,-2 3 0 0,0-1 0 0,1 2 0 15,1-1-2-15,-1-1 0 16,4 0 2-16,2-1 0 0,2-4-2 16,2 3 2-16,2-2-2 0,-1-1-1 15,-5 2-3-15,-1 0 0 0,-4 0-1 0,-5 2 0 16,-4 0 1-16,-4 1 0 0,-9-2 0 15,-7 3 3-15,-6 1-1 0,-6 0 2 16,0 0 1-16,0-2 4 0,1 2 2 16,1 0 0-16,-1 0 1 0,1 0-3 15,-2 0-4-15,1 0-3 0,-1-1-1 0,0 1-6 16,0 0-6-16,-3-2-5 0,-9 2-10 16,-1-2-1-16,-5 2-3 0,6 0-5 15,-2 0-7-15</inkml:trace>
  <inkml:trace contextRef="#ctx0" brushRef="#br0" timeOffset="23841.3159">19111 9001 132 0,'0'0'23'15,"0"0"-8"-15,0 0-3 0,0 0-4 16,0 0 4-16,0 0 2 0,0 0 7 16,0 0 2-16,100-30 2 0,-70 27-2 0,2-2-1 15,4 2 0-15,3-3-1 0,7 0-4 16,4 0-2-16,3-3-5 0,2 0-1 15,1-2-1-15,-2 1-1 0,2-1-3 16,-1 0-1-16,0 2-2 0,0 0 0 16,-3 0-2-16,0 1 1 0,-4 2 0 0,-5 2-2 15,-5-1-1-15,-5 2 1 16,-2 1-1-16,-11 1 0 0,0 1 0 16,-8 0-1-16,-7 0-7 0,3 0-5 15,-1 0-6-15,-1 0-8 0,-1 0-11 0,1 0-8 16,-6 0-13-16,0 0-2 0,0 0 1 15,2 0-2-15</inkml:trace>
  <inkml:trace contextRef="#ctx0" brushRef="#br0" timeOffset="25599.4789">21692 8921 56 0,'0'0'22'0,"0"0"-3"16,0 0-5-16,0 0 0 0,0 0 0 16,0 0-3-16,0 0-4 0,0 0-4 15,0 0-5-15,-6-3-1 0,6 3 0 0,0 0 1 16,0 0 0-16,0-2 1 0,0 2-2 15,0 0 4-15,0 0 1 0,0 0 0 16,0 0 1-16,5-2 2 0,2 2 1 16,4 0-1-16,8-1 1 0,-6-1-3 15,7 2 2-15,-1-1-3 0,3 1 2 0,7-2-2 16,-2 0 1-16,4 0-1 16,0 1 2-16,3-3 2 0,-1 1-2 0,2 0 3 15,3-3 8-15,2 0 1 16,5 0 3-16,4 0-4 0,2 1-5 0,2 1-4 15,2 2-3-15,0 2-1 0,-3 0 1 16,2 0-3-16,-4 0 1 0,-2 0-1 16,-1 3-1-16,-6 0 1 0,-3 0-2 15,-6 2 0-15,-5-1-1 0,-7-1-7 16,-10-1 1-16,-4 0-2 0,-6-2 4 0,0 0 5 16,0 0 2-16,2 0 1 0,0 1 0 15,0-1-1-15,-1 0-1 16,1 0 0-16,-2 0 0 0,0 0-9 15,0 0-22-15,0 0-18 0,0 0-17 0,-5 0-4 16</inkml:trace>
  <inkml:trace contextRef="#ctx0" brushRef="#br0" timeOffset="26024.1646">21806 9117 295 0,'0'0'64'15,"0"0"-15"-15,0 0-9 0,0 0-13 0,0 0-4 16,0 0-5-16,0 0-5 0,0 0-6 15,0 0-4-15,0 0-1 0,8-28 0 16,12 17-1-16,1 2 0 0,3 3 1 16,5 0-1-16,3 0 3 0,3 0-2 15,5-1 0-15,2-1-1 0,-1 0 1 0,0 1-2 16,-2 0 0-16,-1 3 0 0,-2 0 2 16,-2 0-4-16,0 1 2 15,0 0-1-15,1 1-1 0,0-1 1 16,1-1-1-16,0 1 1 0,0 0 1 0,-1 0-2 15,-2 0-2-15,-4 2-1 0,-8-1-7 16,0 2-4-16,-1-1-5 0,-7-1-2 16,8 2-3-16,-8-2-5 0,1 2-9 15,-1-1-15-15,-7 1-14 0,2 0-18 16,-8 0-31-16</inkml:trace>
  <inkml:trace contextRef="#ctx0" brushRef="#br0" timeOffset="28287.9138">29472 8872 70 0,'0'0'12'0,"0"0"-2"16,0 0 1-16,0 0 0 0,0 0-1 16,0 0-1-16,0 0-3 0,0 0 0 15,0 0-2-15,9 0-3 0,-8 0 3 0,1 0-1 16,6 0 5-16,5 0 1 0,-1 0 1 16,8 0 2-16,-1 0 3 0,0 2 0 15,-1-1 0-15,3 0-1 16,-4-1-3-16,3 0-3 0,6 0-1 0,-1 0 0 15,3 0-1-15,0-1-1 0,1-5-1 16,5 1 0-16,2-1-1 0,4 0 0 16,2 0-1-16,4 0 2 0,-1 2-3 15,3-3-1-15,1 2 1 0,2-2-2 16,1 3 1-16,-2-1-1 0,1 1 1 0,-5 2 0 16,-1-1 0-16,-3 1 0 0,-3 1 4 15,3-2-4-15,-1 2 5 0,2-1-3 16,2 1-2-16,0-3 4 15,4 1-4-15,0-2 0 0,2 2-1 0,-1-2-1 16,2-1 1-16,-1 1 1 0,-1-1 0 16,-2 1-2-16,1 3 4 0,0 0-1 15,-2 1 2-15,-1 1-1 0,-3 0-4 16,-2 0 2-16,1 0-1 0,-5 0-1 16,0 3 1-16,-3-1-1 0,-2 1 1 0,-1 1-2 15,-3 2 1-15,-2-3 0 0,-1 0-1 16,-7 0-1-16,-1-2 1 0,-7-1 1 15,-6 0 1-15,3 2 2 0,-2-2-1 16,0 0 0-16,1 0 1 0,6 0-1 16,-8 0 3-16,0 0-3 0,1 0 0 15,-2-3 0-15,0 0-3 0,0 0-3 16,0 1-10-16,-3 2-20 0,0-1-27 16,0 1-28-16</inkml:trace>
  <inkml:trace contextRef="#ctx0" brushRef="#br0" timeOffset="28767.9954">30049 8906 216 0,'0'0'69'0,"0"0"-6"16,0 0-11-16,0 0-11 0,0 0-12 0,0 0-7 16,0 0-8-16,0 0-7 0,0 0-4 15,0 0-2-15,4-13-1 16,18 10 1-16,10-1 1 0,4-1 1 15,5 2 2-15,5-1-2 0,3-1 2 0,3 0 0 16,3 1-1-16,4 0-2 0,3-1 3 16,5 0-3-16,2 1 1 0,1-1 1 15,0 2-6-15,0-2 1 0,-2 2 0 16,-1 1 0-16,1-1 0 0,-1-1 2 16,0 1 1-16,-1 0-1 0,-3 0 1 0,-6 2-4 15,-3-2 0-15,-6 0-1 0,-4-1-1 16,-6 0-2-16,-5 1 0 0,-2 0-2 15,-4-2 0-15,-2 0-1 0,-3 3 0 16,-5-1-3-16,-1 1-1 0,-6 1-4 16,-6-1-11-16,2 2-8 0,-6 0-20 15,0-1-26-15,0 1-10 0,0 0-10 16</inkml:trace>
  <inkml:trace contextRef="#ctx0" brushRef="#br0" timeOffset="30177.4825">18972 9828 79 0,'0'0'33'0,"0"0"-7"0,0 0-4 16,0 0-7-16,0 0-3 0,0 0-6 15,0 0-1-15,0 0-2 0,0 0 1 16,0 0 2-16,6-5 3 0,8 5 3 0,7-2 2 15,8 0-2-15,2-1-1 0,4 2-2 16,4-3-1-16,3 1-2 0,4 1-1 16,3-1-2-16,3 0 0 0,5-2 1 15,1 0-3-15,0 1 1 0,2-1 0 16,1 0-1-16,0 3-1 0,-2-1 0 0,-1 0 0 16,-3 0 0-16,-3 1-1 0,-4-1-1 15,-4 1 1-15,-5 1 1 0,-5 0 0 16,-5-1 0-16,-9 1 3 15,-9-1-3-15,-5 2 1 0,-1-2 1 0,-1 2 2 16,2-1 1-16,-1 1 6 0,-5 0 0 16,0-2-1-16,0 2-10 0,0 0-11 15,0-1-7-15,0-1-8 0,-3 1-2 16,-9-1-4-16,-6 2-6 0,-3 0-7 16,-7 2-1-16,1 5-2 0,-1 2 0 0</inkml:trace>
  <inkml:trace contextRef="#ctx0" brushRef="#br0" timeOffset="30461.2033">19190 9836 254 0,'0'0'26'0,"0"0"-11"0,0 0 0 16,0 0 1-16,0 0 1 0,0 0 3 15,0 0-1-15,0 0 1 0,0 0 0 16,78-15-1-16,-44 13-3 0,3-1-3 16,4 2-3-16,4-3-3 0,0 1-2 15,2 1-2-15,1-1 0 0,0 0-1 0,-3-1-4 16,1 3 2-16,-3-1-3 0,0 1 0 16,-2 1-1-16,0 0-1 15,-1 0-2-15,-1 0-4 0,-3 0-11 16,-1 0-22-16,-5 3-25 0,-7 0-30 0,-1 2-37 15</inkml:trace>
  <inkml:trace contextRef="#ctx0" brushRef="#br0" timeOffset="31504.1811">24360 9851 36 0,'0'0'27'0,"0"0"-1"0,0 0-8 16,0 0-7-16,0 0-1 0,0 0-1 15,0 0 8-15,0 0 4 0,0 0 4 16,94 0 1-16,-72 7-5 0,0 1-1 16,7 0-2-16,2-2-1 0,5-1 3 15,5-3-4-15,5 0 1 0,6-2-5 16,6 0-4-16,6-2 0 0,2-3-1 16,6-3-3-16,4 0-2 0,-1 0-4 0,4 0 4 15,1 0-7-15,0 2 5 0,0-2-2 16,2 3 1-16,0-2 0 0,0 2 0 15,1 2 1-15,1 2-2 0,-2 1 1 16,-4-1 0-16,0 1-2 0,-4-2 2 16,-3 2-1-16,-3 0 1 0,-3 0 0 15,-3 0 1-15,-3 0-1 0,-2 0 1 16,-5 0-1-16,-3 0 0 0,-5 0 0 16,-4 0-1-16,-3 0 1 0,1 0 2 15,-2-1 1-15,2-4-1 0,-1-1-1 0,1 0 0 16,1-2 0-16,0 1 0 0,-3-1 1 15,0 1-1-15,-4-1 0 0,0 2 0 16,-3 1 0-16,-2 2 1 0,-2 0-1 16,-3 0 1-16,-5 0-1 0,-1 2 0 15,-3-1 0-15,0 2-1 0,1-1 1 0,-2 1-1 16,0 0 0-16,-1 0 1 0,5 0-3 16,-6 0 3-16,6 3 0 15,1-1 2-15,1 3-1 0,5-2-2 16,-6 0 2-16,2-1-1 0,0-2 0 0,-6 0 0 15,7 1-1-15,-8-1-2 0,-5 0-1 16,-1 0-8-16,-2 0-8 0,2 0-11 16,0 0-21-16,0 0-20 0,-6 0-43 15</inkml:trace>
  <inkml:trace contextRef="#ctx0" brushRef="#br0" timeOffset="32324.595">30466 9882 91 0,'0'0'41'0,"0"0"1"16,0 0-3-16,0 0-11 0,0 0-5 16,0 0-8-16,0 0-2 0,0 0 1 15,0 0-1-15,-3-14-4 0,3 12 1 16,0 1-3-16,0-1 0 0,0 1-4 0,0-1 0 16,0-1 5-16,12-1-3 0,7 1 8 15,12-4-6-15,5 4-2 16,6 0 4-16,1-1-7 0,2 1 7 15,-2-2-4-15,2 3 1 0,4-3-2 0,2-2-1 16,3 2 1-16,5-1-3 0,3-4 0 16,3 3-2-16,3-2 4 0,3 1 1 15,0 0-1-15,-1 1-1 0,0-1-3 16,-3 2 0-16,-4 0 0 0,-2 0 0 16,-3 2-1-16,-3 1 0 0,-5-1 7 0,2 3-6 15,-3-1 5-15,-2 1 1 0,-5-2-6 16,-2 2 5-16,-5-3-5 0,-3 0 1 15,-6 0 0-15,-7 2-1 0,-4-1 1 16,-4 1-1-16,-7 1 1 0,3 1-1 16,-7 0-2-16,0-2 0 0,0 2-1 0,2 0-2 15,-1 0 1-15,0 0 3 0,7 0 1 16,-2 0 0-16,0 0 0 16,5 0 1-16,-7 0-4 0,1 0-4 15,3 3-13-15,-3-1-24 0,0-1-29 0,0 1-21 16,-5-2-11-16</inkml:trace>
  <inkml:trace contextRef="#ctx0" brushRef="#br0" timeOffset="32699.6334">30580 9690 183 0,'0'0'50'0,"0"0"-2"0,0 0-9 0,0 0-13 16,0 0-9-16,0 0-12 0,0 0 0 15,0 0 6-15,0 0-1 0,98-16 3 16,-53 16-1-16,3 0-2 0,4 0 0 15,-2 0-1-15,5 0-2 0,2 1-2 16,0 2-2-16,6 0-1 0,0 2 3 16,5 1 1-16,6 0-3 0,-2-2 1 15,1 1-5-15,-4-1 0 0,-4-1-2 16,-4-1 0-16,-7 1-1 0,-1 0 0 16,-4 0 3-16,-4-2-7 0,-2 2 0 0,-5 1-20 15,-5-1-20-15,-6 1-26 0,-9-1-38 16,-7 0-52-16</inkml:trace>
  <inkml:trace contextRef="#ctx0" brushRef="#br0" timeOffset="33680.363">16771 10844 101 0,'0'0'10'0,"0"0"-4"0,0 0 1 16,0 0 4-16,0 0 1 0,0 0 1 16,0 0 3-16,0 0 3 0,103 9 2 15,-64-6 4-15,7-2 1 0,3-1-1 0,6 0-3 16,6-6-2-16,3-1-5 0,5-2-4 16,3 0 1-16,2 0 0 15,4-1 2-15,0 3-2 0,3-1-2 16,2 1-6-16,4-2 1 0,4 2-3 0,1 1-1 15,4 0 0-15,3 0 0 0,1 2 1 16,1-2-2-16,2 1 1 0,1 2-1 16,-3 0 0-16,-1 1 0 0,0 0 0 15,-6 0 0-15,-2 1-1 0,-1-1-1 16,0 0 2-16,-5 0 0 0,-1 0 0 0,-5-1 0 16,-5 1 2-16,0-1-2 0,-4 1 0 15,1 0 0-15,2-3 0 0,0 3 0 16,0-3 0-16,2 0 0 0,-3 0 0 15,0 0 0-15,-5 2-2 0,-1-2 2 16,-4 2-1-16,-3 0 0 0,-3-1 0 16,-3 1-1-16,-6 2 0 0,-4 0-3 15,-6 1-1-15,-6 0-3 0,-9 0-2 16,-5 0-7-16,-6 0-14 0,-7 0-13 16,1 1-15-16,-6-1-8 0,0 0 5 0,0 3-4 15</inkml:trace>
  <inkml:trace contextRef="#ctx0" brushRef="#br0" timeOffset="53916.3326">32130 6388 165 0,'0'0'36'16,"0"0"-8"-16,0 0-4 0,0 0-8 15,0 0-3-15,0 0-2 0,0 0-4 0,0 0-1 16,0 0-2-16,8-7 0 0,-6 7-2 16,-2-2-1-16,1 2 2 15,-1 0-3-15,2-1 2 0,4 1-1 16,0-1 0-16,5-1-2 0,9-1 0 0,0 2-4 15,8-2-3-15,-5 3-1 0,3-1-4 16,0 1 4-16,-1-1 0 0,-1 0 2 16,-3-1 2-16,-4 0-1 0,2 1-1 15,-2 0 0-15,-5 1 2 0,7-3 1 16,-9 3 2-16,-3-2 3 0,-1 2 1 0,-3-2 3 16,1 0 3-16,0 1 2 15,1-1-1-15,-5 2 1 0,0-1-3 16,0 1 0-16,0-1-1 0,1-1-3 15,-1 1 1-15,0-1-3 0,0 1-2 0,0-3-2 16,-3 0-3-16,0 1-4 0,0 2 0 16,-4 1 2-16,1 0 2 0,-7 0 5 15,-4 0-2-15,6 0-6 0,-4 1 1 16,6 2 0-16,-1 1 1 0,1 0 2 16,1-1 2-16,-2 1-1 0,5-3 3 0,2 1 2 15,3-2-1-15,-1 0 0 0,1 0 1 16,-1 0 2-16,-1 1 0 0,1-1 2 15,-1 0-2-15,1 2 3 0,-1-2 1 16,1 0 2-16,-1 0 0 0,1 2 2 16,-1-2-3-16,1 0-3 0,-2 0-2 0,2 0-3 15,1 0 0-15,-2 2-2 16,2-2-4-16,0 0-6 0,0 0-6 16,0 0 0-16,0 0-4 0,0 1 3 15,0-1 9-15,0 0 4 0,2 2 7 0,5-1 4 16,5-1-3-16,-2 1-1 0,4 1 0 15,-1-2-2-15,-7 0 1 0,8 0-2 16,-8 0-3-16,0 0 1 0,5 0-3 16,-6 0 0-16,-1 0 3 0,6 0-2 15,-5 0 2-15,0-2-1 0,0 2-4 0,-5 0-11 16,0-1-13-16,0 1-6 16,0-1 8-16</inkml:trace>
  <inkml:trace contextRef="#ctx0" brushRef="#br0" timeOffset="58397.0112">22978 6516 1 0,'0'0'13'0,"0"0"1"0,0 0-1 16,82 14 6-16,-61-13-1 0,2 1 3 0,0-2-7 16,0 1-5-16,-3-1-5 0,3 0 0 15,-1 2-2-15,1 0 1 0,0-2 0 16,3 0 3-16,3 0 0 15,1 0 2-15,5 0 1 0,0 0 1 0,2-2 0 16,1-1-3-16,1-2-1 0,2 2-3 16,0-1 1-16,0-1 0 0,0-1-2 15,3 0 0-15,0 0-1 0,5-2 2 16,-1 2-2-16,4-1 1 0,-2 1 1 16,-3 1-1-16,0 0 0 0,-3 3 0 0,-1 0-2 15,-4 1 0-15,-3 1 0 0,-1 0-2 16,-2 0 4-16,1 0-1 0,-1 0 1 15,3 0-1-15,0 1 1 0,3 1 0 16,2-2-1-16,3 1 0 0,0-1 2 16,2 0-1-16,-1 0 0 0,-1 0 1 15,-3 0 0-15,0-3 2 0,-2 0-2 16,0 2 2-16,-2-3-1 0,1 1-1 16,0 0 3-16,-1 1 0 0,-1-1 0 15,0 1 1-15,1-1-3 0,-3 1 1 0,1-1 0 16,1 2-2-16,-3-3 0 0,-1 3-1 15,-2-3-1-15,1 2 0 0,1-1-1 16,1-1 3-16,2 1-2 0,1-3 2 16,0 4-2-16,0-1 2 0,0-1 0 15,-1 2 2-15,-2-1-3 0,-1 0 2 0,-5 1-2 16,1 0-1-16,-2 2 1 0,2 0-2 16,-1 0 2-16,4 0 0 15,0 0-1-15,3 0 0 0,0 2 3 16,2-2-4-16,2 2 1 0,-2-2-1 0,0 1-1 15,2-1 1-15,-1 2 0 0,-2 0 1 16,1-1-1-16,1 0 0 0,0 0-1 16,5 1 2-16,0-2-1 0,4 0 1 15,1 2-1-15,-1-2 1 0,-3 0-1 16,-4 0 1-16,-1 0-1 0,-4 0 0 0,-3 0 0 16,-5 0 0-16,0 0 0 15,-3 1 0-15,-1 1-1 0,-2-1 1 16,3 0 0-16,0 1 1 0,3 0 0 15,0-2 1-15,2 2 1 0,1-2-2 0,3 0 1 16,1 1 0-16,1-1-2 0,1 0 2 16,3 0-1-16,1 0-1 0,3 0 1 15,-2 0-1-15,1 0 0 0,1-1 1 16,-2-1-1-16,1 0 1 0,-1 0-1 16,-2 1 0-16,-2 0 0 0,0 1 0 0,-1 0 0 15,-2 0 0-15,1 0 0 0,-3 0-1 16,2 0 1-16,0 0 0 0,1 0-1 15,-1 0 1-15,-1 0-1 0,-2 0 0 16,1 0 2-16,-1 0-1 0,0 0 1 16,-1 1-1-16,-1-1 0 0,-2 0-1 0,2 0-1 15,-4 0 2-15,2 0 0 16,-2 0 0-16,1 0 0 0,-2 0 1 16,2 0-2-16,1 0 2 0,1 0-1 15,-1-1-1-15,0-1 2 0,-1 1-2 0,1-1 2 16,2 2-1-16,0 0 1 0,3 0 0 15,2 0-2-15,0-2 1 0,1 1 0 16,-2 1 0-16,-1 0 0 0,0 0 0 16,-10 0-1-16,1 0 1 0,-9 0 0 15,0-1 0-15,-1 1 1 0,-1 0 0 0,2-1-1 16,-3 1 1-16,2-2 0 0,-1 0-1 16,5 1 2-16,-3-1-2 15,5 0 1-15,0 0-1 0,1 0-1 16,5 0 1-16,1 2 0 0,3-1 0 0,1 1 1 15,4 0-2-15,0 0 2 0,2 0 0 16,0 0-1-16,-3 0 0 0,-2 0 0 16,-8 0 0-16,-2 0 0 0,-8 0 0 15,-7 0-1-15,4 0 0 0,-9 0-1 16,0 0 4-16,0 0 1 0,9 0 0 0,4 0 3 16,8 0-2-16,7 0-2 0,-1-1-1 15,2-4 0-15,0 2 0 16,1 0-2-16,1 0 1 0,-1 0 0 15,2-1 0-15,1 1 0 0,0 1 0 0,1 0-2 16,-1 2 2-16,0 0 0 0,2 0 0 16,-3 0 0-16,-3 0 0 0,-9 0-2 15,-2 0 0-15,0 0 1 0,-8 0 0 16,10 2-1-16,-1-2 2 0,0 1 0 16,6-1 0-16,-2 0 0 0,-3 0 0 0,3 0 1 15,-6 0-1-15,1 0 2 0,-5 0-2 16,-1-1 0-16,2-1 1 0,-8 1-1 15,5-1 0-15,-5 2 2 0,6-2-2 16,-1-1 0-16,0 2 0 0,1 0 0 16,-7-1 0-16,5 0 0 0,-4 2 0 15,5-1 1-15,-1 0-2 0,-5-1-2 16,6 0 2-16,-5 2 0 0,4-1 0 16,3-1 1-16,-9 2 0 0,8 0 0 15,-6 0 1-15,1 0-1 0,6-2 0 0,-7 2-1 16,5 0 1-16,1 0 0 0,-6 0 0 15,4 0 0-15,-3 0 0 0,-1 0-2 16,0 0-1-16,-6 0-1 0,0-1-2 16,6 1-1-16,-2 0-7 0,3 0-4 15,3 0-14-15,-4 0-17 0,-2 0-39 0</inkml:trace>
  <inkml:trace contextRef="#ctx0" brushRef="#br0" timeOffset="59148.3931">32157 6365 11 0,'0'0'14'0,"0"0"4"0,0 0 0 15,0 0 1-15,0 0 0 0,0 0 0 16,0 0 2-16,0 0 0 0,0 0-2 16,0 0-3-16,49-5-3 0,-38 5-1 15,-1 0 1-15,3 1 0 0,-2 3 2 16,2-3-2-16,-1 0 0 0,1 3-3 0,0-3-4 16,-1 0-1-16,2 1-1 0,5 0-1 15,1 0-1-15,5 0 1 0,-2 1-1 16,-7-1 2-16,2-2-2 15,0 2 0-15,2-2-2 0,0 0 0 0,-2 0 7 16,-7 0-6-16,-4 0 6 0,4 0-9 16,-5 0 1-16,-2 0-3 0,3 0-4 15,-7 0-13-15,0 0-28 0,0 0-34 16,0 0-51-16</inkml:trace>
  <inkml:trace contextRef="#ctx0" brushRef="#br0" timeOffset="60747.8986">15639 7274 154 0,'0'0'30'0,"0"0"-6"15,0 0-3-15,0 0-8 0,0 0-9 16,0 0-5-16,0 0-7 0,0 0-3 16,0 0-3-16,-13-8 0 0,13 8 2 15,0 0 5-15,0 0 4 0,0 0 7 16,0 0-1-16,5 2 1 0,4 5-1 0,0-1 3 16,0-1 4-16,1 0-1 0,-2-1 2 15,1 0 1-15,4-2-1 0,3 3 4 16,4-4 1-16,6 2-1 15,0-3-1-15,5 0 1 0,2 0-2 0,5 0-2 16,1 0-3-16,4-2 0 0,-1-2 0 16,0 1-1-16,7 0 0 0,-4 0-3 15,4-1 2-15,4 2-3 0,-5-1-2 16,1 0 1-16,-2 1-2 0,-1 0 0 16,-3 2 0-16,2 0 1 0,-1-1 0 0,-2 1-1 15,2-1 2-15,-2-1-1 0,0 1-1 16,2-1 1-16,-1 1-1 0,3 1 0 15,-1 0 2-15,0 0-1 0,0 0 0 16,-2-3 0-16,-1 3-1 0,-1 0 1 16,-1 0 0-16,-1 0-1 0,-1 0 1 15,-2 0-1-15,-4 0 0 0,-2 0 0 16,-1 0 1-16,-1 0-1 0,2 0 3 16,0 0-2-16,5 0 0 0,2-5 0 15,1 2-1-15,1-3 1 0,-1 1-2 0,-2-1 1 16,3 2-1-16,-3 1 0 0,-3 0 1 15,1-1 0-15,0 3 0 0,-2 0 0 16,1 1 0-16,-2 0 0 0,-2 0-1 16,-2 0 1-16,-1 0-1 0,-1 2-1 15,-3 3 1-15,-1 1-1 0,1-1 1 0,-1-2 1 16,1 0 2-16,1-2-1 0,0-1-1 16,2 2 1-16,-2-2-2 15,2 0 1-15,-1 0 0 0,2 0-1 16,0 0 1-16,-2 0 1 0,0 0-1 0,-5 0 0 15,0-2 1-15,-1 1-1 0,3-1 2 16,4-1-2-16,-2 0 1 0,0-1 0 16,0 1 0-16,0-4 0 0,3 3 1 15,1-4-2-15,2 2 2 0,0 1-2 16,2-4 0-16,-4 3 2 0,2 1-7 0,-2-2 5 16,-1 3-4-16,-1 1 4 0,-2-1 0 15,-6 3-1-15,1 1 1 0,2 0-2 16,0 0 1-16,5 0 1 15,-2 0 1-15,0 0-1 0,-1 0 0 0,-2 0 0 16,3 0 3-16,2 1-3 0,-1 1 3 16,1 0-2-16,3-2-4 0,-1 0 3 15,2-2 0-15,1-1 0 0,1-3-1 16,1 1 1-16,-2-2-4 0,0 1 4 16,-1-1-1-16,-1 2-1 0,-4 2 1 0,-6 0-1 15,-1 0-1-15,0 1 2 0,-5 2-1 16,5-3 0-16,-4 3 0 0,-3-2 0 15,3 1 0-15,-1 1-3 0,-2 0-4 16,1 0-7-16,1 0-17 0,-2 0-22 16,2 0-21-16,1 0-20 0</inkml:trace>
  <inkml:trace contextRef="#ctx0" brushRef="#br0" timeOffset="62023.7904">21801 7251 61 0,'0'0'27'0,"0"0"-4"0,0 0 1 0,0 0-2 15,0 0 2-15,0 0 1 0,0 0 1 0,0 0 0 16,0 0-3-16,0 0-5 16,0 0-8-16,0 0-3 0,0 0-1 0,0 0-2 15,1 0-3-15,0 0 2 16,1 0-3-16,7 0 1 0,6 0 2 0,6 0 0 15,6 0 2-15,1 0-1 0,1 0 1 16,0 3-1-16,1-1 4 0,0-2-3 16,2 1 5-16,0-1-1 0,1 0-2 15,1 0-1-15,0 0-1 0,4-1 0 16,-1-3-1-16,2 1-2 0,1 0 1 0,1 0-2 16,0 0 0-16,0 2 0 0,2-2 0 15,-3 3 1-15,3-2-2 16,-1 2 2-16,2 0-2 0,-1 0-2 0,1 0 4 15,0 2-2-15,1 1 0 0,1-2 2 16,1 0-2-16,-1-1 0 0,0 2 0 16,2-2 0-16,-2 0 0 0,2 0 0 15,-2 0 1-15,1 0-2 0,-4-2 1 16,-1 0 1-16,-2-1-1 0,-2 1 2 16,-2-1-1-16,-1 0-1 0,0 0 0 0,1 0 1 15,-3 2 1-15,2-3-1 0,-1 1 0 16,0 0-1-16,1-1 0 0,-1-1 1 15,3 0 0-15,1 1 0 0,0 0 3 16,0-1-1-16,-1-1-2 0,-3 2 2 16,0-3-4-16,-4 3 3 0,-3 0 0 0,-3 1-1 15,-7-1 1-15,-1 3-1 16,-4-1 2-16,-8 0-3 0,6 1 3 16,-4 1-1-16,1-1 0 0,-1 1 0 15,-6 0-1-15,0-2 2 0,0 2-3 0,2 0 2 16,-1 0-1-16,0 0 0 0,7-2 0 15,-2 2-1-15,1 0 0 0,-2 0 1 16,0 0 0-16,1 0-1 0,0 0 0 16,6-1 0-16,-6 1 0 0,6 0 0 15,1-1 0-15,-3 1 0 0,2-3 0 0,-1 3 1 16,-1-1-2-16,-5 1 0 16,6-1 0-16,-5 1-1 0,0-1 1 15,5-1 0-15,-4 2-2 0,4 0 2 16,0 0-1-16,2 0 0 0,5 0-1 0,-6 0 0 15,7 0 1-15,2 0 2 0,-1 2-3 16,5 0-2-16,-1 3-2 0,-7-4-4 16,1 3 0-16,0-3-10 0,-4 0-18 15,6 3-26-15,-8-3-33 0,-6-1-51 16</inkml:trace>
  <inkml:trace contextRef="#ctx0" brushRef="#br0" timeOffset="63379.1975">26907 7311 103 0,'0'0'36'0,"0"0"-2"0,0 0-2 0,0 0-6 15,0 0-5-15,0 0-7 0,0 0-5 16,0 0-3-16,0 0 0 0,0 0 1 15,0-12 1-15,0 12-1 16,0-1-2-16,0 1 0 0,0 0-1 0,0-2 0 16,0 2 0-16,0 0 1 0,0 0-3 0,0-1 1 15,1 1 0-15,-1 0-1 16,1 0 3-16,-1-2-3 0,2 2 2 16,5-2-2-16,6 1-1 0,8 0 2 15,5-2-3-15,-2 1 0 0,2 2 0 0,0 0 0 16,3 0 0-16,2-1-3 0,2 1 3 15,4-4 3-15,4 3-3 0,-1-3 0 16,4 1 1-16,-2 0-1 0,-3-1 0 16,-2 1 1-16,-2 0-1 0,-5 1 0 15,-2-2 1-15,-11 3-2 0,3 1 1 0,-1-2 0 16,1 1 1-16,5-1-1 0,-2-1 1 16,-8 1-1-16,0 0 1 0,-6-1-1 15,-4 1 0-15,0 2 2 16,-5 0-2-16,0-1 1 0,0 1 0 0,2 0-1 15,-1 0 2-15,1 0 2 0,-1 0-2 16,1 0-1-16,0 0-3 0,-2 0-3 16,0 0 1-16,2 0-1 0,-2 0-7 15,0 0 0-15,-4 0-5 0,-9 0-5 16,-8 0 1-16,-2 0-3 0,-1 1-5 0,-2 1 3 16,-5 3 5-16,-1-1 3 15,-4-1 0-15,-6 0 5 0,-3-2-2 0,-4 1-1 16,-1-2 9-16,-5 0 2 0,0 2 4 15,1-2 4-15,5 0 0 0,2 0 2 16,6 0-1-16,5-2 1 0,11 0 5 16,12 1 13-16,6 1 13 0,1-2 6 15,2 1 5-15,-1-1-11 0,1 2-7 16,4 0-4-16,-1-1-8 0,1 1-3 16,0 0-5-16,-2 0-8 0,2-2-2 0,-1 2-5 15,1 0-3-15,0 0 0 0,0 0 4 16,1 0 4-16,14 0 5 0,9 0 4 15,11 2-3-15,4-2 0 0,6 0-1 16,3 0 0-16,4 0 0 0,1-6 1 16,1 1-3-16,1-1 1 0,0 0-1 15,-2 0-1-15,-2-1 1 0,-4 2-2 16,-3 0 1-16,-5 2-1 0,-6 0 0 16,-4 0 1-16,-10 2-1 0,-6-2 0 15,-3 3 0-15,-4 0 0 0,-2-2-2 0,3 2 2 16,-7 0 1-16,0-1-1 0,0 1 4 15,2 0-7-15,-2 0 0 0,0 0-6 16,0 0-6-16,-12 0-19 0,-4 0-13 16,-8 6-16-16,-1 0-17 0,1 0-14 15</inkml:trace>
  <inkml:trace contextRef="#ctx0" brushRef="#br0" timeOffset="64447.3829">29362 7206 107 0,'0'0'30'0,"0"0"-6"16,0 0-8-16,0 0-5 0,0 0-1 16,0 0 0-16,0 0 1 15,0 0-4-15,0 0-4 0,0 0-4 16,22-5-3-16,-8 3 0 0,4 0 2 0,2 2 2 15,-3 0-2-15,3 0 2 0,-2 0-1 16,-7 0 1-16,9 0 1 0,-2 0-1 16,-5 0 2-16,6 0-1 0,0 0-1 15,-8 0 0-15,8 0 0 0,-7 0 0 16,2 0 0-16,6-1 1 0,0 0-1 0,6-1 0 16,0 0 0-16,-1 1 0 0,4 0 1 15,2-2-1-15,2 3 1 0,4-2 1 16,1 1-2-16,2-1 2 15,4 2-1-15,-1-2 0 0,3 1 0 0,-1 0 2 16,3-1-1-16,-3 1 1 0,0-1-1 16,-1 0 0-16,-1 0-1 0,0 2 2 15,-1-1 0-15,-3 0 0 0,0-1 0 16,-3-1 1-16,-4 1-4 0,-2 0 3 16,-3-1-4-16,1 0-1 0,-2-2 1 0,5 0-1 15,2 0 1-15,1 0 1 0,0 1 1 16,-3 1-1-16,-2-1-1 0,-4 1 0 15,-6 1 1-15,-1 2 0 0,0-1 0 16,1 0 0-16,0-1-1 0,1 2 0 16,1 0 1-16,4 0-2 0,8 0 7 15,-1 0-5-15,0 3 4 0,0 1-1 16,1 2-4-16,-3-2 3 0,-2-1-4 16,-9 0-1-16,-1 2-2 0,-3-1 1 15,-4-1 4-15,3 0-1 0,-5 0 2 0,0-1 0 16,2 1 3-16,1-3-2 0,6 2 2 15,1-2-3-15,1 0-2 0,0-3 2 16,-6-2-3-16,0-1 3 0,-6 1-1 16,1 0 1-16,0 1-1 0,-5 1 0 15,0 2 0-15,-1-2 1 0,2 1-1 0,-2 0 0 16,2 0 0-16,-5 2-2 0,0-1-5 16,0 1-4-16,1 0-6 15,1 0-5-15,-1 0-1 0,1 0-12 16,-1 0-9-16,1 0-13 0</inkml:trace>
  <inkml:trace contextRef="#ctx0" brushRef="#br0" timeOffset="65079.1374">30572 7254 229 0,'0'0'56'15,"0"0"-4"-15,0 0-7 0,0 0-19 16,0 0-5-16,0 0-12 0,0 0 0 15,0 0 1-15,61-82-2 0,-51 76-5 16,4-1 5-16,0 2-7 0,2-2 3 16,7 3-2-16,3 0-1 0,3 0 1 0,1 3-2 15,2 0 2-15,-2-1-1 16,1 2 0-16,-2 0 0 0,-1 0 0 16,1 0 0-16,0 0-1 0,3 0 2 15,0 0 0-15,3 0-2 0,1 0 5 0,0 2-1 16,2 0 1-16,-2-1 0 0,-3 3-4 15,-1-3-1-15,-5-1 1 0,1 2-1 16,-3-2 1-16,1 2-1 0,-1-2 3 16,3 1-3-16,1-1 0 0,-2 0 0 15,-1 0-2-15,-2 0 4 0,-6 0-2 0,2 0 0 16,1-1-2-16,2-1 1 16,9 0-2-16,-2 2 1 0,0-1 1 0,-1 1-1 15,0 0 7-15,-3 0-6 16,-8 0 5-16,-1 0-6 0,-1 0 0 0,-3 1-1 15,3 1 2-15,-5 0 0 0,1-1 1 16,-2 0 5-16,2 1-6 0,-2 0 6 16,-6-2-4-16,2 1 1 0,-6-1 1 15,0 0 0-15,0 0-3 0,3 0 3 16,-2 0 1-16,1 0-2 0,-1 0 2 16,1 0-3-16,-1 0-1 0,0 0-2 0,1 0-7 15,-1 0-12-15,1 0-26 0,-2 0-38 16,0 0-11-16,-10 2-35 0</inkml:trace>
  <inkml:trace contextRef="#ctx0" brushRef="#br0" timeOffset="66665.4964">16637 8267 3 0,'0'0'3'0,"0"0"2"16,0 0-2-16,0 0-1 0,0 0 0 16,0 0-2-16,0 0 2 0,0 0 6 0,0 0 0 15,78-5 3-15,-68 5 1 0,2 0-4 16,0 0 0-16,6-2-1 0,-5 2 0 15,4-3-2-15,2 2 0 0,-2-1-3 16,7-1 1-16,-1 2 0 0,3-1-2 16,0 2 2-16,4 0-2 0,0 0 0 15,4 0 0-15,-1 0-1 0,0-1 0 16,2 1 2-16,1 0-4 0,0-2 4 16,2 0-2-16,1-1 1 0,1 1 0 15,2-3 0-15,2-1 0 0,-1 0 1 0,5 1-2 16,-3-1 1-16,2 0-1 0,-2 2-1 15,1-1 2-15,-4 2-1 0,2 1 0 16,-4 1 2-16,-1 1-2 0,3 0 1 16,-3 0 1-16,0 0-2 0,3-1 1 15,-3 1 2-15,0-2-3 0,-1-1 3 0,7 0-1 16,-3-2 2-16,4 1 0 0,-1-2 2 16,2 1-2-16,0-1-1 0,0 2 0 15,1-3-2-15,0 2 2 16,-2 0-1-16,0 0-2 0,-4 1 2 0,3 1-1 15,-4-2 2-15,1 0-2 0,2 0 0 16,-2 0 0-16,4-1-1 0,-2 0 3 16,-2 0-3-16,0 1 1 0,-3 2 0 15,-1 0 0-15,-1 0-1 0,2 0 1 16,-1 0-1-16,-2 1 0 0,-3 0 1 0,1 1-1 16,-4 0 0-16,-1 1-1 0,-2 0 0 15,-2 0-1-15,-2 0 1 0,-7 0-2 16,3 0 2-16,-9 0 0 0,4 1-2 15,-1-1 1-15,-1 1-1 0,2 1-2 16,-1-2 1-16,0 2 2 0,-1-2-2 16,2 1-2-16,-4-1 2 0,2 0-2 15,-7 0 0-15,6 0 2 0,-5 0-1 16,0 0-2-16,-1 0-3 0,-5 0-13 16,0 0-19-16</inkml:trace>
  <inkml:trace contextRef="#ctx0" brushRef="#br0" timeOffset="67225.1958">19199 8083 182 0,'0'0'47'0,"0"0"-10"16,0 0-10-16,0 0-11 0,0 0-6 15,0 0-8-15,0 0-2 0,0 0 0 0,0 0 2 16,0 0 3-16,32 0-2 16,2 0 2-16,3 0-3 0,2 0 0 0,0 0-1 15,4 0-1-15,-2-2 1 16,-2 2-1-16,1-2-1 0,-4 2 0 0,1-1-2 15,-1-2 2-15,1 0 1 0,4 0 0 16,2-2 0-16,3 0 2 0,2 0-2 16,4-3 2-16,-2 1-1 0,0-1-1 15,-1 2 1-15,-4 0-1 0,-4 0 0 16,-3 1 0-16,-6 1 0 0,-3 2-1 0,-10-1 0 16,0 1 1-16,-6 1-2 0,0 1 4 15,0-1-2-15,-7 1 1 0,7-2 0 16,-8 2 1-16,1-1 0 15,5-1 2-15,-6 1 1 0,-1-2 0 0,1 3 6 16,-5 0 1-16,0 0 3 0,0 0-1 16,1 0-2-16,1 0-2 0,-1 0-2 15,1 0-2-15,-1 0-1 0,1 0 0 16,-1-2-1-16,-1 2 1 0,2 0-1 16,-2 0-2-16,1 0 0 0,-1 0-2 0,2 0 1 15,-2 0-4-15,1 0 1 0,-1 0-6 16,0 0-7-16,1 0-13 0,-1 0-44 15,0 0-17-15,0 0-23 0,0 0-35 16</inkml:trace>
  <inkml:trace contextRef="#ctx0" brushRef="#br0" timeOffset="68161.6688">20962 8014 91 0,'0'0'26'0,"0"0"1"0,0 0-1 0,0 0-7 15,0 0-5-15,0 0-2 0,0 0-5 16,0 0-1-16,0 0-2 0,20-45-3 15,-15 43 1-15,7 1 0 0,5-2 1 16,1 3 1-16,5 0-1 0,-1 0 2 16,1 0 0-16,0 0-1 0,0 1-1 0,1 1-1 15,-1-1 0-15,1-1-1 16,-1 0 1-16,-1 0-2 0,-5 0 1 16,4 0 0-16,-4 0 0 0,-3 0 0 15,5 0 1-15,-7 0-2 0,-6-1 0 0,-1 1 3 16,-5 0-1-16,0-2 4 0,0 2 3 15,2 0 2-15,-1 0 1 0,1 0 1 16,-2 0-3-16,1 0-3 0,-1-1-5 16,-11-1-2-16,-8 2-1 0,-8-2 0 15,-2 2 2-15,-2 0-1 0,-2 0 1 0,1 0 0 16,2 0 1-16,8 0-2 16,0 0 1-16,9 0 2 0,6 0 1 0,1 0-2 15,6 0 1-15,-1 0 0 16,1 0-2-16,-2 0 1 0,1 0-1 0,-1 0-1 15,1 0-2-15,-1 0-3 0,2 0 0 16,-1 0 0-16,1 0 3 0,0 0 3 16,3 0 1-16,13 0 2 0,9-1-3 15,8-3 0-15,0 2-2 0,2-1 0 16,-1 1 1-16,-5 1 3 0,-8 0-3 0,-4 1 1 16,-5-2-1-16,-8 2-2 0,2 0 3 15,-6 0 0-15,0-1 2 0,0 1 2 16,2 0 2-16,0 0 3 15,-2 0 0-15,0 0-1 0,1 0-4 0,-1 0-2 16,-1-2-5-16,-12 2-1 0,-6 0-1 16,-6 0-4-16,2 0-2 0,6 0-8 15,4 5-15-15,4-3-17 0,5 0-6 16,0 1-11-16,2 2 6 0,2 1 4 16</inkml:trace>
  <inkml:trace contextRef="#ctx0" brushRef="#br0" timeOffset="69656.3009">23101 8108 1 0,'0'0'4'0,"0"0"2"0,0 0 1 0,0 0 3 16,0 0 1-16,0 0 7 16,0 0 4-16,0 0-2 0,0 0-1 15,0 0-1-15,76 28-2 0,-55-28 0 16,0 0-1-16,7 0-3 0,-1 0-1 0,-4 0-2 15,2 0 1-15,-1 0-2 0,1 0-1 16,-1 0-2-16,1 0-1 0,6 0 1 16,2 0-1-16,0 0 2 0,3 0-3 15,2 0 2-15,0 0-2 0,3 0 0 16,0 2-2-16,-1 0 1 0,4 1-1 0,-2 0 1 16,0 1-1-16,2-3-1 0,-2-1 2 15,3 0-1-15,-4 0 0 16,1 0 1-16,-1 0-1 0,0 0 1 15,1 0 2-15,3-3 1 0,-2 0 4 0,3 0 1 16,-1-1 4-16,3 0 1 0,-3 0 0 16,2 0 1-16,-2 0-1 0,2 1-1 15,-5-2-2-15,0 2-2 0,-1 0-1 16,-1 1-2-16,-1-3-1 0,-3 2-3 16,1 0-1-16,-2 0 0 0,0 1-1 0,-2 1 1 15,2-2-1-15,-2 3 0 0,0-2 0 16,2 1 0-16,2-1-1 0,0 0 0 15,-1-1 0-15,0 2 0 0,0-2 0 16,0 2 1-16,-3-2 0 0,2 1-1 16,1-1-1-16,1 1 1 0,0 0 0 0,2 0 0 15,-1 1 1-15,-2-1-1 0,0 2-1 16,-1 0 0-16,0 0 0 16,-2 0 0-16,4 0 2 0,-2 0-1 15,1 0 1-15,0 0-1 0,1 0 0 0,-4 0 0 16,1 0-1-16,-2 0 2 0,-4 0-2 15,-1 0 1-15,1 0 1 0,-4 0-1 16,1 0 0-16,-9 0 0 0,1 0 0 16,2 0 0-16,-8 0 1 0,10 0 0 15,-1 0 1-15,2 0-2 0,7 0 2 0,-1-2-1 16,1 1-1-16,2 1 1 0,1-2 1 16,1 2-2-16,-1 0 1 15,-1-1 0-15,0 1-1 0,1 0 1 16,-2 0-1-16,2 0 0 0,0-2 1 0,0 2-1 15,-4-1 0-15,0 1 0 0,-9 0 0 16,0 0-1-16,-8 0 1 0,4 0 0 16,3 0-1-16,-5 0 1 0,7 0 0 15,-2-2 0-15,2 2 0 0,6-1 0 16,-4-1 0-16,1 1 0 0,-6-2 1 0,1 3-1 16,1-4-1-16,-8 3 1 0,11-1 1 15,-4-1-1-15,-6 2 1 0,8 0-1 16,-8-1-1-16,1 1-1 0,1-1 0 15,0 0 0-15,0 1-3 0,-1 1 1 16,1 0-3-16,-2 0-3 0,1 0-4 16,-1 0-7-16,-2 0 0 0,1 0-5 15,-2 3 3-15,1 0-6 0,6 1-14 16,-7-1-27-16,1 0-47 0</inkml:trace>
  <inkml:trace contextRef="#ctx0" brushRef="#br0" timeOffset="76205.331">10900 5094 1 0,'0'0'4'0,"0"0"1"0,0 0 1 16,0 0 2-16,0 0-1 0,0 0-1 0,0 0-4 15,0 0-4-15,0 0-1 0,3-5-7 16,-3 5-2-16,0 0 1 0</inkml:trace>
  <inkml:trace contextRef="#ctx0" brushRef="#br0" timeOffset="76935.7747">10112 5410 144 0,'0'0'42'0,"0"0"-2"16,0 0-8-16,0 0-10 0,0 0-3 0,0 0-5 15,0 0-1-15,0 0-5 0,0 0-4 16,0 0-1-16,-1 0-3 0,1 0-1 16,0 0-2-16,0 0 1 0,0 0-2 15,0 0 3-15,0 0 2 0,0 0 3 16,3-2 3-16,11-3 2 0,5-2-1 0,5-1-1 16,-1 1 0-16,-5 1-4 0,-2-1 1 15,1 3-2-15,-4 0 0 16,12-3 2-16,-4 0-2 0,1 1 0 15,4-3 2-15,0-1-3 0,4 0 1 0,1-1 1 16,-1-1-3-16,2 2 0 0,1-4-2 16,2 2 1-16,3-2 1 0,0 0-2 15,-1 1-4-15,-1-1 3 0,0 1-4 16,-1-1 5-16,0 1-1 0,0 2 1 16,-1-1 0-16,-1-2 0 0,0 1 0 0,1 1 0 15,-4-1 3-15,-1 4-1 0,-10 0-1 16,-2 4 2-16,-7 0-1 0,-4 4 0 15,-2 0 1-15,-4 1 1 0,0-2-1 16,0 2 0-16,2 0 0 0,-1 0-2 16,1 0 2-16,-1 0-1 0,-1-2-1 15,0 2 0-15,0 0-2 0,3 0 1 16,-3 0-1-16,0 0-3 0,0 0 0 16,3 0 0-16,-3-1 3 0,1 1 1 15,-1 0 2-15,2 0 1 0,-2 0-1 0,1 0 2 16,-1 0-1-16,2 0 1 0,-2 0 0 15,0 0-1-15,1 0 1 0,-1 0 0 16,0 0 0-16,2 0-1 0,-2 0 0 16,0 0 0-16,0 0-1 0,0 0-1 15,0 0-3-15,1 0-3 0,-1 0-4 16,0 0-7-16,0 0-4 0,0 0-6 16,0 0-8-16,0 0-18 0,0 0-5 0,-1 0-6 15,-7 0 12-15</inkml:trace>
  <inkml:trace contextRef="#ctx0" brushRef="#br0" timeOffset="77377.0156">10838 5055 144 0,'0'0'29'16,"0"0"-6"-16,0 0-5 0,0 0-6 16,0 0-5-16,0 0-6 0,0 0-4 15,0 0 0-15,0 0 2 0,0 0 7 16,-6 0 1-16,13 2 0 0,7-2-2 16,4 0-5-16,-6 0 0 0,8 0-1 0,2 0 1 15,-3 0-2-15,7 0 0 0,-9 0 1 16,2-2-1-16,-6 2 0 0,0 0 1 15,1-1 0-15,-8 1-1 0,1 0 2 16,-7 0 1-16,0 0 4 0,0 0 5 16,2 0 8-16,-1 0 8 0,1 0 3 0,-1 0 2 15,-1 0-2-15,3 0-6 16,-3 0-8-16,3 0-6 0,-3 0-6 16,0 0-4-16,0 5 2 0,-9 4 1 15,-7 5-2-15,-1 1-5 0,1-2-2 0,0 1-1 16,4-3 1-16,-2 1 3 0,5 0-1 15,-1 2-11-15,0-5-14 0,1 1-18 16,2-3-7-16,3-2-4 0,-3 2 7 16,1-1-3-16,0-2-14 0</inkml:trace>
  <inkml:trace contextRef="#ctx0" brushRef="#br0" timeOffset="77636.7418">10877 5082 232 0,'0'0'67'0,"0"0"-14"0,0 0-19 15,0 0-15-15,0 0-10 16,0 0 6-16,0 0 7 0,0 0 3 15,0 0-1-15,-1-5-11 0,-1 17-9 0,1-1-3 16,1 3 0-16,0 6 2 0,0 0-9 16,0 8-22-16,0-2-27 0,0 0-42 15,-2-2-79-15</inkml:trace>
  <inkml:trace contextRef="#ctx0" brushRef="#br0" timeOffset="86237.6768">2066 10900 432 0,'0'0'61'0,"0"0"-16"16,0 0-21-16,0 0-10 16,0 0-7-16,0 0-2 0,0 0-4 15,0 0-3-15,0 0-4 0,-10-27-2 16,10 25-1-16,0 2 3 0,0 0 3 0,0 0 2 15,10 3 2-15,2 9-1 0,5 3-1 16,-1 3 1-16,-3 2 0 0,0 3 0 16,4 3 0-16,-5 0 1 0,5 1-1 15,-4 0 1-15,0-1-1 0,-4 0 2 16,1-3-1-16,0-2 2 0,-4-6 3 0,0 0-4 16,-2-5 4-16,-4-6-3 0,3 0 3 15,-3-4 1-15,0 0 7 16,0 0 3-16,0 2 5 0,0-2-2 0,0 2-6 15,0-2-4-15,-7-9-10 0,-5-8 4 16,-2-6-4-16,-1-2 3 0,7-3-1 16,-1-3-1-16,3 0 0 0,5-3-2 15,1-1 2-15,0-1-3 0,1 3 1 16,8 0-1-16,2 6 0 0,-2 4 0 16,6 4 0-16,-1 4-1 0,2 3-1 0,1 1-2 15,-4 5-1-15,6 5-7 0,1 1 0 16,2 0-5-16,7 6-8 0,-6 2-1 15,3 5-16-15,-6 1-19 0,-5-1-32 16,-2 1-33-16,-5-5-60 0</inkml:trace>
  <inkml:trace contextRef="#ctx0" brushRef="#br0" timeOffset="86865.1004">2080 10422 235 0,'0'0'34'0,"0"0"-14"0,0 0-14 16,0 0-14-16,0 0-2 0,0 0 1 15,0 0 7-15,0 0 7 0,0 0 6 16,15-3 4-16,-9 9-2 0,-2 1-1 15,-2-2-3-15,2 0 0 0,-4-1-4 16,0 2 2-16,0-1 0 0,1 1 2 16,-1-6 7-16,0 0 7 0,0 0 8 15,0 1 3-15,0 1 4 0,0-1-8 16,0-1-9-16,0 0-6 0,-7 0-6 16,0 0-3-16,-2-1 0 0,0-5-4 0,1-2-3 15,2 0-1-15,5-2 0 0,-2 1-1 16,1 3 2-16,2-5-2 15,0 0-3-15,2 1 1 0,2-3-1 0,5 1 1 16,1 7 2-16,0-3 0 0,0 5-1 16,0 1 0-16,3 2-1 0,0 0 2 0,2 6 4 15,-2 4-1-15,-2-3-2 16,-5 2-2-16,0-3-3 0,0 4 0 16,-1-3-1-16,-3-2 2 0,-2 3 2 15,0-1 4-15,0 2 6 0,-7 5 0 0,-5-5 0 16,-1 3-2-16,0-6-3 0,0-1 0 15,3-3-5-15,7 0-13 0,-1-1-20 16,-2-1-32-16,0 0-36 0,-1-4-23 16</inkml:trace>
  <inkml:trace contextRef="#ctx0" brushRef="#br0" timeOffset="87301.1673">2864 11040 598 0,'0'0'38'0,"0"0"-10"0,0 0-12 15,0 0-9-15,0 0-5 0,0 0-3 16,0 0-3-16,0 0-1 0,0 0-1 16,0 0-4-16,9 4-2 0,11-5-4 0,3-6-5 15,3 4-5-15,-2-1-6 16,-7 3-2-16,-1 1-11 0,-2 0-19 16,-1 0-29-16,0 0-28 0,-4 4-43 15</inkml:trace>
  <inkml:trace contextRef="#ctx0" brushRef="#br0" timeOffset="87487.4106">2822 11307 645 0,'0'0'40'0,"0"0"-13"16,0 0-10-16,0 0-7 0,0 0-5 15,0 0-3-15,0 0-3 0,0 0 0 16,0 0-2-16,22 4-1 0,1-6-2 15,9-5-8-15,1 4-12 0,1 2-23 16,-1 1-37-16,0 1-62 0,0 7-110 16</inkml:trace>
  <inkml:trace contextRef="#ctx0" brushRef="#br0" timeOffset="89727.7166">4131 10908 249 0,'0'0'48'0,"0"0"-10"15,0 0-6-15,0 0-1 0,0 0 2 0,0 0-1 16,0 0-4-16,0 0-5 0,0 0-9 15,0 0-5-15,0 0 0 0,0-2 3 16,0 0 2-16,0-3-1 0,0-3-2 16,0 2-1-16,0-3-3 0,0 4-1 15,0 1-2-15,0-1-2 0,-1 0 0 0,-1 2-2 16,-1-1 0-16,2 1 0 16,1 3 0-16,-2-1-5 0,2 1-1 0,0 0-3 15,-1 0-2-15,-2 0 3 16,-3 4 3-16,-4 8 5 0,0 7 2 0,3 4-2 15,-2-1-2-15,2 3 1 0,4-8-2 16,0 1 2-16,3-1-3 0,0-5 2 16,0 6 0-16,3-1 1 0,0-2 0 15,3-1 1-15,-2 0-1 0,2-7 1 16,-2 1-2-16,3-1 5 0,-1 0-2 0,0-1 2 16,-2-5-1-16,5 2 0 0,-5-1 1 15,1-1-1-15,5-1 0 16,4 0 0-16,2-1-1 0,7-7 0 0,-1-3 0 15,-6 1 1-15,4-2 0 0,-1-1 0 16,-5 0 2-16,1-2 0 0,-4-2 1 16,0-1 0-16,-3-2 2 0,-4 4 2 15,-1-1 3-15,-3 0 1 0,0-1 1 16,-7-3-4-16,-3 1-2 0,-3 5-3 16,-3 0-4-16,0 6-1 0,2 1 0 0,-2 3-1 15,-3 5-1-15,0 0-3 0,-4 0-2 16,0 11-4-16,3 3-9 0,5 5-10 15,-2 4-30-15,7 3-22 0,-2-2-27 16,8 2-29-16</inkml:trace>
  <inkml:trace contextRef="#ctx0" brushRef="#br0" timeOffset="89962.6471">4504 11087 627 0,'0'0'33'0,"0"0"-9"0,0 0-9 0,0 0-6 16,0 0-5-16,0 0-3 15,0 0-3-15,0 0-8 0,0 0-18 0,0 0-24 16,-20-31-30-16,14 31-55 0,3 9-53 15</inkml:trace>
  <inkml:trace contextRef="#ctx0" brushRef="#br0" timeOffset="90440.8033">4812 10900 564 0,'0'0'49'16,"0"0"-16"-16,0 0-11 0,0 0-9 16,0 0-4-16,0 0-5 0,0 0-1 0,0 0-2 15,-39-77-1-15,39 77-2 0,0-2-3 16,0 2-3-16,0 0-3 0,-1 0 3 15,-1 2 1-15,-2 12 5 0,1 7 1 16,-4 9 0-16,7-1 0 0,0-2 0 16,0-1 0-16,0-2 0 0,4-3-2 0,2-3 0 15,-2-5-1-15,2-1-1 16,1-3 0-16,0-1 4 0,2 0 1 16,-2-3 3-16,2 0-1 0,1-1-1 15,0-1 0-15,-1 2-1 0,5-2 0 0,1 0 1 16,-1 0-2-16,4 0 1 0,-1 2-1 15,-1-1 1-15,1 0 0 0,-2 1 0 16,-1 2 1-16,-5-3-1 0,4 4-1 16,-6-2-1-16,-4-4-3 0,1 6 0 15,-2-3 3-15,-2 5 2 0,0 5 5 0,-12-1-5 16,-8 6 3-16,-3-5-7 0,-6-2-11 16,-3-2-12-16,-1-2-13 15,-2-2-24-15,3-6-49 0,2-1-70 16</inkml:trace>
  <inkml:trace contextRef="#ctx0" brushRef="#br0" timeOffset="90661.9875">4841 10873 554 0,'0'0'59'0,"0"0"-19"0,0 0-14 16,0 0-15-16,0 0-6 0,0 0-4 16,0 0-3-16,0 0 1 0,0 0-5 15,0 0-14-15,55-43-16 0,-35 36-20 16,2 2-49-16,4 1-65 0,-3 0-102 16</inkml:trace>
  <inkml:trace contextRef="#ctx0" brushRef="#br0" timeOffset="93236.5302">6079 10938 169 0,'0'0'34'0,"0"0"-16"0,0 0-14 15,0 0-8-15,0 0-4 0,0 0 4 16,0 0 6-16,0 0 2 0,0 0 7 16,0 0 0-16,7 11-1 0,-4-2 2 0,-2 3 7 15,2-1-4-15,-1 2 1 16,-1-1-3-16,-1 0-7 0,2 0 1 16,-2-1 1-16,0 1-1 0,0-7 0 15,0 1-1-15,0-6-2 0,0 0 3 0,0 0 8 16,0 1 6-16,0 1 8 0,0-1 4 15,0 1 4-15,0 0-5 0,0-2-8 16,0 1-9-16,0-1-5 0,0-1-6 16,-2-13-4-16,2-4 2 0,0-5-2 15,0 2 0-15,3 1 1 0,3 0-1 0,0 2 0 16,1 6-2-16,-1-2-2 0,1 3-2 16,0 4-1-16,5-4 0 0,-1 4 3 15,-2 2-1-15,8 1 0 16,1 2 0-16,-1 2-1 0,9 0 1 0,-4 6 0 15,-3 4 1-15,-2 5 2 0,-1 0 0 16,-2 3 0-16,-5 2-1 0,-2-7-1 16,-2 4 0-16,-4-6 3 0,-1 2 2 15,0-1 1-15,0 1 3 0,0-3-3 16,-1-5 2-16,-1 0 1 0,2-5 3 0,0 0 5 16,0 0 1-16,0 0-3 0,-1 2-1 15,-5-2-5-15,-3-3-5 0,-2-8 3 16,-1 1-2-16,8-4 0 15,2-4 2-15,1 0-1 0,1-7 3 0,0 9-3 16,0-1 1-16,0 7 1 0,0 5-1 16,1 1 3-16,-1 4-4 0,0-2-2 15,0 2-4-15,2-1-3 0,-2 1-1 16,4-2 2-16,8 2 5 0,5 0 2 16,3 6 3-16,1 2-4 0,-1 2-4 0,-3 1 1 15,-4 3-3-15,-3 1 1 0,2 1-4 16,-5 1 0-16,-3 3-2 0,1-5-2 15,-4 2-9-15,-1 2-15 0,0-1-31 16,0 1-41-16,-3-4-48 0</inkml:trace>
  <inkml:trace contextRef="#ctx0" brushRef="#br0" timeOffset="93544.4307">6803 10823 570 0,'0'0'44'0,"0"0"-12"16,0 0-9-16,0 0-8 0,0 0-5 16,0 0-3-16,0 0-4 0,0 0-3 15,0 0-2-15,2-16-1 16,-2 15-3-16,0 1 1 0,-5 0 1 0,-6 13 2 15,-5 14 2-15,-7 10 0 0,0 9-3 16,-2 1 1-16,2 2-2 0,0-6-2 16,1 0-1-16,6-7-4 0,2-2-2 15,2-4-7-15,5-2-2 0,1-10-11 16,3 0-12-16,1-7-24 0,2-7-34 0,0 2-32 16,0-6-41-16</inkml:trace>
  <inkml:trace contextRef="#ctx0" brushRef="#br0" timeOffset="93978.1339">7000 11075 498 0,'0'0'34'0,"0"0"-10"15,0 0-6-15,0 0-6 0,0 0-4 16,0 0-7-16,0 0-2 0,0 0-2 16,0 0 0-16,-65-40-2 0,42 51 2 0,7 4 2 15,0 3 0-15,3 2 0 16,6-1 0-16,-2-5-1 0,5 3-1 16,1-6 0-16,3 1 2 0,0 5-7 15,0-7 5-15,0 3-6 0,6-2 4 0,1-5 4 16,3 2 2-16,5-2 1 0,3-2-1 15,5 1 0-15,0-2-2 0,-8 0 1 16,4 0 0-16,-3-2-1 0,-5 1 1 16,1 0-2-16,-2 1 0 0,-7-1 0 15,4-1-3-15,-3 0 0 0,-4-1-3 0,0 0 5 16,0 0 5-16,0 5 4 0,-1 4 1 16,-12 5-1-16,-3 1-3 15,-6-3-2-15,1-3 0 0,-1-2-3 16,5-2-2-16,-2 0-10 0,12-2-30 0,1-1-45 15,-6-2-76-15</inkml:trace>
  <inkml:trace contextRef="#ctx0" brushRef="#br0" timeOffset="94423.0416">7101 11326 440 0,'0'0'44'16,"0"0"-10"-16,0 0-14 0,0 0-10 15,0 0-4-15,0 0-4 0,0 0-1 16,0 0-1-16,0 0 1 0,0 0-2 16,3 8 1-16,-3-6-1 0,0-2 2 0,7 0-1 15,2-7 1-15,5-3 0 0,1-5 1 16,-1 0-1-16,-2-1 1 0,0 0-1 15,-1-1-3-15,1-1 3 0,-2 1-3 16,-2 4 5-16,-2-1 2 0,-1 5 0 16,-2 0 7-16,-2-1 3 0,2 6 3 0,-3 0 1 15,0 4-6-15,0-2-2 0,0 2-4 16,0-2-2-16,0 1-2 16,0-1-4-16,0 1-3 0,0 1-1 15,0 0 1-15,-12 0 0 0,-5 6 1 0,-5 8 0 16,-1 2-2-16,3 4-2 0,5 1 0 15,1 2-12-15,10-6-1 0,1 1-6 16,3-1-15-16,4-1-7 0,9 4 0 16,3-5-4-16,4-3 5 0,5-1 4 15,0-5-3-15,2-1 2 0,-1-4 5 0,1-1 7 16,-2 0 2-16,-9 0 3 0,0-4-5 16,-2-4 3-16</inkml:trace>
  <inkml:trace contextRef="#ctx0" brushRef="#br0" timeOffset="94708.2659">7480 11249 13 0,'0'0'61'0,"0"0"13"16,0 0 9-16,0 0 1 0,0 0-7 16,0 0-13-16,0 0-10 0,0 0-14 15,0 0-8-15,33-68-6 0,-33 66-5 16,0 2-3-16,0-1-5 0,2-1-2 0,-2 1-3 16,0-1-1-16,0 1-2 0,0-1-2 15,0 1-1-15,0-1 1 16,0 0-1-16,0 1-1 0,0 1 0 0,0-3-2 15,-6 0 0-15,3 2-1 0,0-1-1 16,3 2 1-16,-7 0-1 0,-3 0 1 16,-3 7 0-16,-4 7 1 0,3 3 1 15,2 4 2-15,1 4-3 0,4 0 3 16,0 1-7-16,3 1-2 0,2-1-1 16,2 0-10-16,0-2-4 0,9-2-8 0,1-4-8 15,2-3-11-15,5-4-12 0,0-6-27 16,5-4-27-16,4-2-28 0</inkml:trace>
  <inkml:trace contextRef="#ctx0" brushRef="#br0" timeOffset="94885.4416">7923 11249 669 0,'0'0'27'0,"0"0"-8"16,0 0-10-16,0 0-6 0,0 0-4 16,0 0-4-16,0 0-23 0,0 0-79 15,0 0-204-15</inkml:trace>
  <inkml:trace contextRef="#ctx0" brushRef="#br0" timeOffset="95835.9514">2095 12536 481 0,'0'0'43'0,"0"0"-10"0,0 0-9 16,0 0-5-16,0 0-4 0,0 0-5 0,0 0-2 16,0 0-5-16,0 0-2 0,-12-71-2 15,12 67-3-15,0 0-1 0,6-2 0 16,0 2 0-16,4 1-1 0,3 3-1 15,3 3 2-15,3 6 3 0,-3 3-1 16,1 2 3-16,-2 1 4 0,-1 2-5 16,2 1 5-16,-3 0-2 0,-4 0-2 15,-2 2 1-15,-4-7 1 0,1 2-2 16,-3-3 0-16,-1-7 1 0,2 6-2 16,-2-5 2-16,0 0-1 0,0 0 1 0,0-6 3 15,0 0 2-15,0 0 5 0,0 0 6 16,0 0 3-16,0 2 2 0,0-1 0 15,0-1-6-15,0 0-8 16,0 0-4-16,-7-9-2 0,1-7 0 0,3-8-1 16,0 2-2-16,3-3-5 0,0 2 5 0,0 0-4 15,2 3 5-15,-1 5-1 16,5 1-2-16,5 2-5 0,1 0-2 16,5-2-5-16,1 2-6 0,2 4-7 15,3 2-8-15,-1 2-10 0,4 1-9 0,-2 1-14 16,1 2-16-16,-9 0-17 0,4 0-57 15</inkml:trace>
  <inkml:trace contextRef="#ctx0" brushRef="#br0" timeOffset="96342.4899">3061 12541 594 0,'0'0'37'0,"0"0"-7"16,0 0-12-16,0 0-4 0,0 0-7 16,0 0-2-16,0 0-2 0,0 0-2 0,0 0 0 15,0 0-3-15,2 0-1 16,3-3 2-16,8 0 1 0,3-3 0 16,3-2 2-16,1 1-2 0,-4 2-4 15,-3-1-5-15,-3 3-10 0,-1 0-15 0,4 0-17 16,0 3-31-16,0-2-39 0,0 2-26 15,3 0-43-15</inkml:trace>
  <inkml:trace contextRef="#ctx0" brushRef="#br0" timeOffset="96548.6453">3086 12782 619 0,'0'0'54'0,"0"0"-15"16,0 0-15-16,0 0-8 0,0 0-8 16,0 0-4-16,0 0-2 0,0 0-3 15,0 0-3-15,27-10-6 0,-5 0-3 16,1 0-8-16,3 1-13 0,3-1-16 0,1 2-51 16,-1 3-52-16,-6 0-137 0</inkml:trace>
  <inkml:trace contextRef="#ctx0" brushRef="#br0" timeOffset="102515.8862">4893 12257 451 0,'0'0'64'0,"0"0"-22"0,0 0-13 0,0 0-5 16,0 0-2-16,0 0-7 0,0 0-5 16,0 0-1-16,0 0-5 0,-9-38-3 0,8 36-4 15,1 2-2-15,-3-1-5 16,3 1 0-16,-4 0 4 0,-2 11 1 16,-3 8 4-16,-2 8 1 0,1 3-3 15,2 2 2-15,1-5-3 0,4 3 0 0,3-5-2 16,0-1 3-16,0-8-4 0,0-1-1 15,6-2-5-15,-3-4-7 0,1-2 2 16,2-1 5-16,-3-2 6 0,0-1 8 16,0-1 3-16,-3-2 3 0,7 0 1 15,2-1 2-15,4-8 0 0,4-3 2 0,-7-3 6 16,0-2-3-16,-4-3 1 0,-2-1-3 16,-2-2-3-16,-2-1 0 15,0 0 2-15,0-1-4 0,-6 3 0 16,3 5-3-16,-3 0 0 0,2 8-1 0,0-2 1 15,-2 2-2-15,6 5-2 0,-3 1-2 16,3 3-5-16,0-1-6 0,0 1-18 16,0 0-10-16,0 0-19 0,-4 11-34 15,-4 7-34-15,0 7-58 0</inkml:trace>
  <inkml:trace contextRef="#ctx0" brushRef="#br0" timeOffset="102726.1611">5151 12482 687 0,'0'0'35'0,"0"0"-13"16,0 0-4-16,0 0-6 0,0 0-6 0,0 0-4 15,0 0-2-15,0 0-3 0,0 0-3 16,0 0-8-16,4-10-8 0,-4 9-25 15,3-1-40-15,-3 1-71 0,0-1-67 16</inkml:trace>
  <inkml:trace contextRef="#ctx0" brushRef="#br0" timeOffset="103244.9115">5500 12217 436 0,'0'0'54'0,"0"0"-3"0,0 0-16 15,0 0-8-15,0 0-3 0,0 0-8 16,0 0-4-16,0 0-4 0,0 0-4 16,-14-53-1-16,14 53-3 0,0-3-2 15,0 2-3-15,0 1-3 0,-1-1 0 16,-1 1 3-16,-2 0 2 0,-2 8 1 0,-4 9 1 16,4 4 0-16,0 1-2 15,2-7-1-15,1 3 3 0,0 0-1 0,3-6 1 16,0 8 1-16,0-3-2 0,0-5-2 15,3 4-1-15,4-4-4 0,-2-2 2 16,2 2 6-16,6-3 0 0,-4-4 3 16,2 4-1-16,2-4 0 0,-4 0 1 15,5 2 0-15,-5-4-1 0,-2 1 1 16,2 1-2-16,1-2 1 0,-3 3 0 16,-1 0 0-16,3 0-3 0,-5-3-1 0,2 4 1 15,-5-2 0-15,1 0 3 0,-1-1-2 16,-1 1 0-16,0 1 1 0,0 4 2 15,-4 4-5-15,-1-6 2 0,-6 2-11 16,1-2-23-16,-6-2-31 0,-9-1-47 16,-4-5-53-16</inkml:trace>
  <inkml:trace contextRef="#ctx0" brushRef="#br0" timeOffset="103443.7118">5480 12317 509 0,'0'0'52'0,"0"0"-22"15,0 0-15-15,0 0-12 0,9-78-6 0,5 61-2 16,2 2 0-16,6 1-1 0,1 3-7 16,6 1-12-16,0 2-17 15,-4 4-38-15,2 4-34 0,-7 0-57 16</inkml:trace>
  <inkml:trace contextRef="#ctx0" brushRef="#br0" timeOffset="104484.4783">6177 12533 195 0,'0'0'69'0,"0"0"-10"0,0 0-1 16,0 0-10-16,0 0-4 0,0 0-2 16,0 0-5-16,0 0-6 0,0 0-2 0,0 0-6 15,-4-3-4-15,4 3-5 0,0-1-5 16,0-5-4-16,0-1-4 0,4-5 1 15,-1-6-2-15,3-2 1 0,0-4-1 16,0-1 2-16,-2 5-1 0,4-3 1 16,-3 0 0-16,-2-3-1 0,-2-1 1 15,-1 0 1-15,0-4 0 0,0 2 0 16,0 2-2-16,-1 2 2 0,-1 6-1 0,-1 8 0 16,3 7 2-16,0 4 0 15,-1-2-2-15,1 2 1 0,0-1-3 0,-2 0-2 16,2-1-1-16,-1 0-3 0,1 1-3 15,0 1 3-15,-2 0 2 0,2 1 2 16,-5 18 3-16,5 6-2 0,-3 12 1 16,-1 1-1-16,1-1 2 0,-3 2-2 15,0-1 1-15,3-3 0 0,-2-5 0 0,3-1-2 16,1-9 1-16,1-2-3 0,0-2-1 16,4 0 1-16,3-3-5 15,2-2 4-15,-3-3-4 0,1-4 3 16,10 0 1-16,2 0-3 0,4-4-8 0,2 0-11 15,-1-4-13-15,1-6-21 0,1-1-20 16,-4-4-44-16,1 0-69 0</inkml:trace>
  <inkml:trace contextRef="#ctx0" brushRef="#br0" timeOffset="104729.2731">6166 12474 651 0,'0'0'42'0,"0"0"-11"0,0 0-13 16,0 0-6-16,0 0-6 0,0 0-4 16,0 0-1-16,0 0-2 0,0 0-2 0,0 0-3 15,14-21-2-15,11 7-3 0,2 2-4 16,7 2-8-16,3 0-15 0,1 3-18 15,4-1-34-15,-5 1-48 0,2 1-40 16</inkml:trace>
  <inkml:trace contextRef="#ctx0" brushRef="#br0" timeOffset="114948.7616">2250 11333 214 0,'0'0'25'0,"0"0"-23"15,0 0-9-15,0 0-14 16,0 0-23-16,0 0-51 0</inkml:trace>
  <inkml:trace contextRef="#ctx0" brushRef="#br0" timeOffset="116640.4059">9272 10862 189 0,'0'0'59'16,"0"0"-14"-16,0 0-8 0,0 0-7 15,0 0-3-15,0 0 0 0,0 0 0 16,0 0-3-16,0 0-8 0,0 0-8 16,-16 0-5-16,-3-5-6 0,-1 5 1 15,-2 0-1-15,-1 0 2 0,0 10 1 0,1-1 0 16,2 6-2-16,-2-2-1 0,1 4-2 15,2 0 2-15,-3 3 1 0,5 0 1 16,1 1 0-16,2-2 0 0,3 1-2 16,4-6 1-16,4 1 0 0,3-2-1 15,3 1-1-15,7 2 2 0,6-6 2 0,0-1 4 16,7-4 0-16,3-2 1 0,3-3-1 16,0 0-1-16,1-8 1 15,-2-3 1-15,-3 0-2 0,-2-5 3 16,-3 0 0-16,-6-4 6 0,-1-5 1 0,-7 0 0 15,1-7 1-15,-5-2-2 16,-2-2 2-16,0-2 0 0,0 2 3 0,-5 3-1 16,1 0 0-16,-3 5-2 0,0 3 1 15,2 7-4-15,1 1 0 0,1 7-1 16,0 5-3-16,3 0 0 0,0 5-4 0,-1-1-4 16,1 1-4-16,0 0-2 0,0 0 2 15,0 0 1-15,0 11 2 0,4 7 3 16,3 9-2-16,2 5 1 15,-3 5-1-15,-2 2 0 0,0 4-4 0,-2 0-2 16,-1 2-9-16,-1-4-8 0,2-2-15 16,-1-4-17-16,1-5-20 0,2-6-23 15,0-5-26-15,2-6-41 0</inkml:trace>
  <inkml:trace contextRef="#ctx0" brushRef="#br0" timeOffset="117023.7877">9445 10943 390 0,'0'0'76'0,"0"0"-14"0,0 0-16 15,0 0-12-15,0 0-11 16,0 0-12-16,-8-79-5 0,8 79-6 16,0-2-7-16,0 2 1 0,0 0 0 15,10 3 5-15,4 8 2 0,2 9-1 0,2 1-1 16,-1 1 0-16,-4 3 1 0,-2-1 0 15,0 0-2-15,-3-1 0 0,-2-2 1 16,0-5 0-16,-3 0 0 0,-2-5-1 16,-1 0 1-16,3 1 2 0,-3-8 0 15,0 2 1-15,0-6 1 0,0 0 0 0,0 0 8 16,0 2 4-16,0-1 3 16,0 1 1-16,0-1-4 0,0-1-5 15,0 0-5-15,-3-6-4 0,0-9-2 16,0-6 1-16,3-2-4 0,0-3 2 0,9-1-2 15,3-3-1-15,5 1-2 0,2-1 2 16,1 5-10-16,3 2-3 0,2 7-7 16,-3 3-11-16,-7 8-13 0,1 3-25 15,3 4-30-15,-4 6-24 0,3 8-59 16</inkml:trace>
  <inkml:trace contextRef="#ctx0" brushRef="#br0" timeOffset="117384.2397">9094 11422 603 0,'0'0'41'0,"0"0"-14"0,0 0-15 16,0 0-8-16,0 0-6 0,0 0 1 15,0 0 0-15,0 0 1 0,0 0 2 0,81-31-2 16,-39 26 2-16,7 0-2 0,3 0-2 15,-1 1-5-15,1 1-6 0,-2 0-10 16,1 1-10-16,-2 2-7 0,-1-3-14 16,1 3-22-16,-4 0-29 0,1 0-24 15,-5 0-56-15</inkml:trace>
  <inkml:trace contextRef="#ctx0" brushRef="#br0" timeOffset="118199.0685">9322 11718 522 0,'0'0'37'0,"0"0"-9"0,0 0-12 0,0 0-7 16,0 0-5-16,0 0-4 0,0 0-1 16,0 0-2-16,-86-30 0 0,73 39 1 15,-3 6 1-15,0 3 1 0,6 2-3 16,-2 1 2-16,4 1-1 0,0 0 1 16,4-1 5-16,-2-5-4 0,6 2 5 0,-1-6-5 15,1 0-2-15,0 1 0 0,0-8-1 16,0 1-1-16,0-1 1 0,0 0-2 15,0-1 5-15,0 1 5 0,0-5 0 16,0 0 3-16,1 0-1 0,6-8 0 16,2-6-1-16,4-7 1 0,2 0-3 0,-3-2 5 15,0 2-3-15,2 0 5 16,-2 1-3-16,0 0-4 0,2 0 1 16,-4 1-1-16,3-1 0 0,-4 2 1 15,-2 3 0-15,-1 4 0 0,-3 3 0 0,4-1-1 16,-3 2-1-16,-2 2 1 0,1 2 0 15,-3 3-1-15,0-1-1 0,0 1-2 16,0-2 0-16,1 2-3 0,-1-1-3 16,0 1 1-16,2 0 1 0,-2 0 2 15,0 13 1-15,0 7 1 0,0 6-3 16,0 1 2-16,-3 1 0 0,0 0 2 16,0-1-2-16,1 1 0 0,2-4 1 15,0-1-6-15,0-8 3 0,3 0-3 16,3-3-2-16,-1-4 2 0,5 1-1 0,3-3 1 15,-5-1 0-15,8-4 1 0,0-1 0 16,1 0 1-16,1-6 2 0,1-3 1 16,-5-3 2-16,-1-5 0 0,-1-1-4 15,-2-4 4-15,3-5-2 0,-3-1 3 16,1-3 1-16,0-2 0 0,-1-4 2 0,-3 2 1 16,2 1 6-16,-5 3 1 0,-1 10 1 15,-2 0 1-15,1 8-3 0,-2 8-1 16,0-2-3-16,0 7-3 0,0-1-4 15,0 1-4-15,0-1-2 0,0 1 0 16,0 0 1-16,0 12 2 0,-6 10 1 16,-1 10 3-16,-2 2-3 0,2 0 0 15,4-2-2-15,-1-3 0 0,2-3-2 16,2-2-2-16,0-1-2 0,5-3-2 16,2-3-2-16,3-2-5 0,0-2-2 0,5-1-14 15,0-2-27-15,0-4-34 0,4-5-35 16,-1-1-35-16</inkml:trace>
  <inkml:trace contextRef="#ctx0" brushRef="#br0" timeOffset="118446.1939">9547 11776 571 0,'0'0'47'15,"0"0"-18"-15,0 0-10 0,0 0-9 0,0 0-8 16,0 0-3-16,0 0-3 0,0 0-8 16,0 0-11-16,0 0-15 0,40-6-24 15,-9-3-33-15,5 2-35 16,1-1-41-16</inkml:trace>
  <inkml:trace contextRef="#ctx0" brushRef="#br0" timeOffset="118842.667">10358 11269 541 0,'0'0'60'16,"0"0"-17"-16,0 0-15 0,0 0-12 15,0 0-7-15,0 0-6 0,0 0-4 16,0 0-1-16,0 0-2 0,0 0-1 0,3-25 1 16,14 21-1-16,5-2-7 15,5 1-10-15,1 2-9 0,2 2-14 0,1-1-17 16,-4 1-22-16,2 1-26 0,-10-2-22 15,-8 2-31-15</inkml:trace>
  <inkml:trace contextRef="#ctx0" brushRef="#br0" timeOffset="119015.8275">10340 11436 490 0,'0'0'66'0,"0"0"-19"15,0 0-12-15,0 0-16 0,0 0-9 16,0 0-5-16,0 0-4 0,0 0-2 16,0 0-13-16,61 6-23 0,-35-6-36 15,-1 0-71-15,2-5-148 0</inkml:trace>
  <inkml:trace contextRef="#ctx0" brushRef="#br0" timeOffset="119707.0678">11140 11075 473 0,'0'0'69'0,"0"0"-16"0,0 0-13 16,0 0-10-16,0 0-12 15,0 0-6-15,0 0-4 0,0 0-1 16,0 0-5-16,7-64-1 0,-7 64-2 0,0-3-7 15,0 3 2-15,0 0-1 0,-1 0 3 16,-8 12 3-16,-5 6 1 0,-1 9 2 16,-2 2-3-16,7-1 1 0,0 0-2 15,4-2 0-15,6-2 4 0,0 1-4 16,0-3 2-16,8 0-7 0,0-5-2 0,-1-5-3 16,-1-3-1-16,4-2-2 0,-7-5 4 15,1 1 4-15,-4-3 7 16,0 0 5-16,0 0 2 0,6 0-1 15,0-5 4-15,3-7-2 0,-1-4 2 0,-2-4 0 16,-3-3-9-16,-3-1 4 0,1-2-6 16,-1 2 5-16,0 5 3 0,0-1-2 15,0 1 0-15,0 5 1 0,0 0-1 16,0 4-1-16,0 4-1 0,0 0-2 16,0 0-5-16,0 6-1 0,-1-2-6 0,1 2 0 15,-5 0-7-15,-2 7-11 0,-6 6-22 16,0 10-44-16,0 1-55 0,5 2-73 15</inkml:trace>
  <inkml:trace contextRef="#ctx0" brushRef="#br0" timeOffset="119916.4816">11375 11162 518 0,'0'0'57'0,"0"0"-14"16,0 0-14-16,0 0-9 0,0 0-10 16,0 0-5-16,0 0-5 0,0 0-5 15,0 0-7-15,0 0-14 0,0-33-12 0,0 33-21 16,0 0-36-16,1 0-37 0,-1 1-75 16</inkml:trace>
  <inkml:trace contextRef="#ctx0" brushRef="#br0" timeOffset="120307.0199">11743 11020 537 0,'0'0'43'0,"0"0"-13"0,0 0-13 16,0 0-10-16,0 0-4 0,0 0-4 16,0 0 0-16,0 0-1 0,0 0 1 15,0 0 0-15,-49 26-2 0,43-11 2 16,2 2-3-16,4-1 1 0,0-3 1 16,0 5-2-16,0-5 0 0,11-1-3 0,0 2 3 15,3-5 1-15,2-1 3 0,1-2 2 16,2-1-2-16,3-1 6 0,-1 0-4 15,1 3 3-15,1-3-2 0,0 1-2 16,-1 1-2-16,-3 0 0 0,0 3 0 16,-8-3 2-16,-2 3 0 0,-2-3-1 0,-4 3 0 15,-2 6-3-15,-1-1 2 16,-7 4 0-16,-13-1-1 0,-3 0-6 16,-10-1-10-16,-8 1-23 0,-1-2-30 15,0-8-40-15,2-5-51 0</inkml:trace>
  <inkml:trace contextRef="#ctx0" brushRef="#br0" timeOffset="120489.0042">11786 11006 642 0,'0'0'40'0,"0"0"-17"15,0 0-11-15,0 0-6 16,0 0-5-16,0 0-2 0,0 0 0 0,94-80-2 15,-63 75-5-15,-1-1-10 0,3 2-24 16,2 1-36-16,-4 1-79 0,-1 2-145 16</inkml:trace>
  <inkml:trace contextRef="#ctx0" brushRef="#br0" timeOffset="121544.7577">9315 12670 445 0,'0'0'58'0,"0"0"-13"0,0 0-11 15,0 0-7-15,0 0-9 0,0 0-6 16,0 0-8-16,0 0-4 0,0 0-2 15,0 0 0-15,-88-67 1 0,66 73-2 16,1 3 1-16,2 5-2 0,3 1 2 16,1 2-1-16,1 1 2 0,7 0 0 0,-2 2-1 15,2-5-1-15,4 2 0 16,3-7-4-16,0 3-2 0,0 3 0 16,0-7-5-16,6 5 2 0,7-5 4 15,-6-4 3-15,12-1 5 0,-2-4 2 0,5 0-1 16,5-5-1-16,2-7 0 0,0-1 0 15,-3-2 1-15,-4-3 3 0,1-1 1 16,-4-2 2-16,-5 0-1 0,-1-2 9 16,0 0 1-16,-4-1 0 0,-3-2 3 15,2-1-13-15,-3-4 4 0,-2 1-3 0,-2 0 1 16,-1-2-1-16,2 5-2 16,-2 6 4-16,0 1 1 0,0 11 3 15,0 3-2-15,0 1-4 0,0 5-6 16,0-2-4-16,0 2-2 0,0 0 1 0,0 2 3 15,-2 14 0-15,-2 9 2 0,-1 7-3 16,1 3 1-16,0 1 4 0,4 0-3 16,0 4 1-16,0-2-7 0,0-2-1 15,0-1-6-15,4-5-5 0,0-1-8 16,1-3-12-16,1-3-15 0,-2-6-34 0,2-2-34 16,-1-6-53-16</inkml:trace>
  <inkml:trace contextRef="#ctx0" brushRef="#br0" timeOffset="121961.2749">9528 12661 502 0,'0'0'57'0,"0"0"-17"0,0 0-16 16,0 0-11-16,0 0-8 0,0 0-3 16,0 0-1-16,0 0 1 0,0 0-2 0,84-78 1 15,-58 78-2-15,1 0 0 16,-1 2 0-16,-1 6-2 0,1 2 2 16,-6 3 0-16,0 3-1 0,-5 0 2 15,-5 4-1-15,1 0 1 0,-6-5 0 0,-4 4 0 16,-1-1 1-16,0 0 0 0,-6-1-1 15,3-8-1-15,2-5 1 0,1-4 1 16,0 0 3-16,0 0 3 0,-3 0 4 16,3 0 3-16,0 0-3 0,-5 0-3 15,0 0-3-15,-2-3-3 0,-2-9-2 16,6 1-1-16,-2-5-1 0,5-4 0 0,0 0-2 16,7-4 0-16,3 1-4 15,3 4-5-15,3 0-8 0,-3 4-14 16,6 2-21-16,-1 2-32 0,-3 5-36 0,-1-1-35 15</inkml:trace>
  <inkml:trace contextRef="#ctx0" brushRef="#br0" timeOffset="122520.9616">10624 12612 579 0,'0'0'55'0,"0"0"-20"0,0 0-14 16,0 0-11-16,0 0-4 0,0 0-4 0,0 0-2 15,0 0-2-15,0 0-2 0,50-47-3 16,-18 40-3-16,6 2-6 0,0 2-13 16,-2 3-12-16,0 0-20 0,-6 0-30 15,-1 4-26-15,-10 1-20 0,-7-2-30 16</inkml:trace>
  <inkml:trace contextRef="#ctx0" brushRef="#br0" timeOffset="122697.5255">10615 12765 477 0,'0'0'48'0,"0"0"-18"0,0 0-9 16,0 0-5-16,0 0-5 0,107-19-6 16,-75 10-5-16,1 1-9 0,1 2-12 0,3 1-27 15,-1-1-46-15,0-1-45 0,1-2-113 16</inkml:trace>
  <inkml:trace contextRef="#ctx0" brushRef="#br0" timeOffset="123140.5009">11589 12392 599 0,'0'0'26'0,"0"0"-10"0,0 0-9 16,0 0-4-16,0 0-4 0,-93-3 1 15,71 17-1-15,5 4 1 16,0 2-2-16,2 3 1 0,8-1 2 0,2 1-3 15,4 1 3-15,1-1-5 0,0-1 0 16,7-3-2-16,3-2-5 0,1-2-1 16,-3-4-2-16,4-3 1 0,-5-3 1 15,3 0 4-15,-1-2 3 0,-5-2 6 16,2-1 6-16,4-3 2 0,-4-3 3 0,1-7 0 16,-4-6 2-16,-2-2 1 0,1-8-4 15,-2 1 3-15,0-1-3 0,0 1 1 16,-2 3-1-16,1 6-2 15,1 1-3-15,-3 8-2 0,3 3-3 0,0 1-2 16,0 6-5-16,0-1-8 0,0 1-16 16,0 0-9-16,0 0-19 0,0 1-37 15,0 7-40-15,0 7-89 0</inkml:trace>
  <inkml:trace contextRef="#ctx0" brushRef="#br0" timeOffset="123329.0559">11753 12492 632 0,'0'0'39'0,"0"0"-16"0,0 0-9 16,0 0-8-16,0 0-4 16,0 0-3-16,0 0-5 0,0 0-10 15,0 0-11-15,0 0-14 0,6-16-28 0,0 16-48 16,1 0-51-16,6 6-103 0</inkml:trace>
  <inkml:trace contextRef="#ctx0" brushRef="#br0" timeOffset="123667.3535">12064 12344 603 0,'0'0'40'0,"0"0"-17"0,0 0-13 16,0 0-9-16,0 0-2 0,0 0 0 16,0 0-1-16,0 0 3 0,0 0-2 15,0 0 1-15,-20 46-1 0,17-27 1 16,3-1-2-16,0-1 1 0,0 4-1 0,6-6 1 16,0-3-1-16,4-1 2 0,-6-3 3 15,8 4-3-15,-1-3 5 0,-2-5-3 16,4 4-1-16,-3-4-1 0,0 1 0 15,3 0-2-15,-3-1 0 0,0 2-2 16,-2 0-2-16,-4 0 0 0,3 2 0 16,-7-3 1-16,3 5 3 0,-3 2-2 15,-4 3-1-15,-8 2-5 0,-2-3-6 16,-2-4-10-16,-3-2-20 0,-3-4-34 16,-7-4-41-16,-2 0-39 0</inkml:trace>
  <inkml:trace contextRef="#ctx0" brushRef="#br0" timeOffset="123837.5015">12077 12382 410 0,'0'0'33'16,"0"0"-16"-16,0 0-9 0,0 0-7 15,90-58-8-15,-73 50-8 0,4 2-19 0,-6 3-26 16,0-1-28-16,4 1-22 0,-8 1-45 15</inkml:trace>
  <inkml:trace contextRef="#ctx0" brushRef="#br0" timeOffset="124847.1505">12942 12483 567 0,'0'0'48'0,"0"0"-18"0,0 0-9 15,0 0-7-15,0 0-4 16,0 0-1-16,0 0-4 0,0 0-4 16,0 0 0-16,0 0-3 0,-35-67-1 15,14 67 0-15,0 3-1 0,-8 11 0 0,3 1 0 16,2 5 2-16,1 1 0 0,5 1 4 15,1 0-4-15,4 1 2 0,4-8-5 16,4 2-2-16,2-7 0 0,3 1-4 16,1 4 0-16,6-4-2 0,3 0 1 15,2-6 3-15,7-1 1 0,-2-4 6 0,8 0 2 16,-4 0 1-16,1-5 0 0,-6-2 2 16,3-4 2-16,-6-1 4 0,1-2 4 15,-2-4 1-15,-2-2 1 16,3-4-5-16,0-4 0 0,0-2-4 0,-1 0 3 15,-1-1 2-15,1 0-3 0,-4-3 1 16,-2 2-4-16,0-2-3 0,-2 5 1 16,-1 6 0-16,-3 3 1 0,0 9-1 15,0 5-3-15,0 2-1 0,0 4-4 16,0 0 0-16,-7 6 1 0,-2 12 1 0,-4 10 1 16,0 6 0-16,3 6 1 0,1 2-3 15,1 1 3-15,2-2 2 0,5 0-5 16,1-3 2-16,0-4-5 15,1-3-3-15,6-5 0 0,3-5-2 0,-1-6-2 16,7-4 3-16,-6-5 0 0,5-4 1 16,3-2 0-16,2 0-1 0,2-8 3 15,1-3 2-15,-4-2 3 0,0-3 4 16,1-2 0-16,-3-1-1 0,1-5 2 16,1 1-2-16,-3-4 5 0,1-1-4 0,-4-2 6 15,3-4 1-15,-6-1-3 0,0-2 8 16,-1-1-1-16,-5 3 2 0,-1 1 4 15,-3 9-3-15,0 6 1 0,0 8 0 16,0 5-5-16,0 2-5 0,0 4-3 16,0-1-6-16,0 1 0 0,-7 5 0 15,-5 13 1-15,-1 10 1 0,-1 5 0 16,1 5-1-16,2 2 1 0,2 3-1 16,3 0 1-16,3-1-1 0,3 0-8 15,0-5-2-15,3-3-12 0,8-5-9 0,4-5-5 16,3-4-10-16,3-5-16 0,2-3-21 15,1-4-21-15,-1-7-16 0,-1-1-13 16</inkml:trace>
  <inkml:trace contextRef="#ctx0" brushRef="#br0" timeOffset="125025.4953">13370 12387 556 0,'0'0'46'0,"0"0"-8"0,0 0-18 16,0 0-14-16,0 0-6 0,0 0-5 16,0 0 4-16,0 0-8 0,0 0-23 15,100 17-29-15,-64-14-52 0,1-1-68 16,1-2-83-16</inkml:trace>
  <inkml:trace contextRef="#ctx0" brushRef="#br0" timeOffset="125759.5123">8657 12179 367 0,'0'0'75'0,"0"0"-14"0,0 0-18 16,0 0-13-16,0 0-8 0,0 0-4 15,0 0-6-15,0 0-4 0,0 0-7 16,0 0-5-16,13-57-2 0,-13 57 1 15,-7 6 7-15,-6 9 1 0,-9 11 2 16,-2 4-2-16,-5 7-2 0,4-1-1 16,2 2 1-16,6-1-2 0,4-2 2 15,2 0-1-15,3 4 4 0,5 1 4 16,2 2-3-16,1 3 2 0,0 4-4 16,1 2-3-16,5 6 1 0,1 3-3 0,-3 1 2 15,2 3 0-15,-3 1 1 0,-3-2 0 16,0-1 0-16,0-3 3 0,-4-3-3 15,-7-2 3-15,-3-2-5 0,-6-2 0 16,-2-3 0-16,-5-1-7 0,-4-7-13 16,1-5-26-16,0-9-40 0,2-9-108 0,8-9-91 15</inkml:trace>
  <inkml:trace contextRef="#ctx0" brushRef="#br0" timeOffset="126603.4433">11308 11980 349 0,'0'0'31'0,"0"0"-1"0,0 0-2 15,0 0-4-15,0 0-5 0,0 0 1 16,-78-78-2-16,66 74-1 0,1 3-5 0,0 1-1 16,0 0-2-16,1 0 0 15,-4 6 3-15,2 6-1 0,-1 7 4 0,1 4-2 16,2 4 2-16,4 3-3 0,-1 5-2 15,4 6-5-15,2 3-2 0,1 4 2 16,0 2 4-16,4 1-3 0,3 1 3 16,-1-1-7-16,-3-1 2 0,4 2 3 15,-4-2-5-15,-1 0 3 0,-2-2-5 16,0 1-1-16,0-2 1 0,-6 1-1 0,-3 0 1 16,3-1-2-16,-4-3 1 0,2-6-3 15,-1-5 0-15,1-6-2 0,0-4-2 16,2-9-4-16,-1 0-7 15,-2-4-12-15,-2 1-13 0,-4 0-35 0,2-4-51 16,0-4-52-16</inkml:trace>
  <inkml:trace contextRef="#ctx0" brushRef="#br0" timeOffset="126795.9753">11038 13177 577 0,'0'0'6'0,"0"0"-9"16,0 0-14-16,0 0-20 0,0 0-41 16,0 0-48-16,0 0-66 0</inkml:trace>
  <inkml:trace contextRef="#ctx0" brushRef="#br0" timeOffset="127745.1739">9085 13787 554 0,'0'0'52'0,"0"0"-15"0,0 0-11 16,0 0-9-16,0 0-7 0,0 0-5 16,0 0-5-16,0 0-5 0,0 0 2 15,0 0-1-15,-13-23 3 0,32 27 3 16,6 7-2-16,-2 6 0 0,1 3-2 0,-3 4 2 16,-1 4 5-16,-3 0-5 0,-1 3 5 15,-3-3-5-15,-3 3-1 0,-7-4 1 16,0-7-1-16,0-1 1 0,-3-6-1 15,0-1 1-15,0 0-1 0,0-7 2 16,0 1 0-16,0-6 2 0,0 0 1 16,0 0 2-16,0 0-3 0,-6 0 1 15,-1 0-2-15,-3-6-1 0,1-4 1 16,2-2-2-16,2-4 1 0,3-4-2 16,-1-6 2-16,3 2-3 0,0-2 1 0,5 0-4 15,6 0-7-15,2 2 1 0,4 3-11 16,1 1 1-16,3 5-9 15,2 1-7-15,-1 3-2 0,0 4-14 0,1 1-2 16,0 1-9-16,0 3-18 0,0-2-5 16,0 0-14-16</inkml:trace>
  <inkml:trace contextRef="#ctx0" brushRef="#br0" timeOffset="128083.2163">10058 13995 688 0,'0'0'24'0,"0"0"-6"0,0 0-7 16,0 0-5-16,0 0-5 0,0 0-5 15,0 0-2-15,0 0-1 0,0 0 0 16,0 0-2-16,35-35-2 0,-9 27-5 0,4 3-6 16,-2 0-5-16,-6 3-5 0,-2 2-7 15,-4 0-16-15,-3 2-20 16,-3 6-15-16,-7 2-21 0,-3 2-9 0</inkml:trace>
  <inkml:trace contextRef="#ctx0" brushRef="#br0" timeOffset="128247.3527">9946 14200 415 0,'0'0'92'0,"0"0"-23"0,0 0-22 15,0 0-14-15,0 0-10 0,79 3-8 16,-57-9-6-16,0 0-2 0,-1 1-5 15,-2 1-3-15,1 1-4 0,3 0-3 16,-2 1-9-16,5 1-20 0,0 1-33 16,0 0-82-16,1 0-144 0</inkml:trace>
  <inkml:trace contextRef="#ctx0" brushRef="#br0" timeOffset="128924.4177">11354 13713 686 0,'0'0'0'0,"0"0"1"16,0 0-1-16,0 0 1 0,0 0-3 0,0 0-2 15,0 0 0-15,0 0 2 0,0 0 1 16,0 0 2-16,-39 55-2 0,29-32 0 15,3 4 0-15,-1 0 1 0,0-1 6 16,2-1-5-16,3-6 5 0,0-4-6 16,3-3-3-16,0-7 0 0,0 3-1 0,0-3 2 15,8 0 2-15,-1-1 1 16,4-4 1-16,7 0-1 0,2-7-1 16,7-7 0-16,1-4-4 0,-1-2 5 15,1-1-4-15,-3 0 4 0,-2-1 2 0,-3 2-1 16,-6 1 3-16,-1 5 2 0,-7 0 1 15,-2 6-2-15,-4-5 1 0,0-4-4 16,0 4-1-16,-7-6 0 0,-6 5-1 16,-1 1-1-16,-5 4-1 0,1 2 0 15,-3 5-2-15,-2 2-5 0,1 2-4 0,-3 8-10 16,4 4-18-16,5 1-24 0,3-1-52 16,4-5-62-16,9-5-96 0</inkml:trace>
  <inkml:trace contextRef="#ctx0" brushRef="#br0" timeOffset="129124.7849">11671 13892 619 0,'0'0'45'0,"0"0"-16"0,0 0-5 16,0 0-10-16,0 0-6 0,0 0-6 15,0 0-5-15,0 0-4 0,0 0-8 16,0 0-26-16,0-8-39 0,0 7-44 16,1 1-68-16,-1-3-87 0</inkml:trace>
  <inkml:trace contextRef="#ctx0" brushRef="#br0" timeOffset="129508.2074">11989 13627 705 0,'0'0'0'0,"0"0"0"15,0 0 0-15,0 0 1 0,0 0-2 0,0 0 2 16,0 0-2-16,0 89 1 0,3-66-1 15,4-1-1-15,-1-3 0 0,0-1-1 16,0-5-1-16,-1-1-1 0,2-5-1 16,-1 0 0-16,0 1 0 0,-3-5 1 15,3 1 1-15,-2-1 3 0,6 0 2 0,2 4 1 16,-3-4-1-16,5 2 0 0,-1 0 5 16,-3-3-6-16,3 4 6 15,0 1-6-15,-3-2-1 0,3 2 1 16,-5-2-2-16,-4-2 0 0,1 3-3 0,-2-2 3 15,-1 0-2-15,-2 5 3 0,-2 0-2 16,-12 4-2-16,-6 6-6 0,-9-4-17 16,-9-2-39-16,-2 0-65 0,-5-7-156 15</inkml:trace>
  <inkml:trace contextRef="#ctx0" brushRef="#br0" timeOffset="129688.8562">12037 13726 594 0,'0'0'33'0,"0"0"-12"15,0 0-12-15,0 0-6 0,0 0-3 16,0 0-3-16,92-80 1 0,-64 69-5 16,-1 3-7-16,2 3-13 0,-1 2-21 0,1 2-34 15,-8 1-46-15,1 0-71 0</inkml:trace>
  <inkml:trace contextRef="#ctx0" brushRef="#br0" timeOffset="130167.3647">12904 13983 668 0,'0'0'32'0,"0"0"-8"0,0 0-8 0,0 0-7 15,0 0-2-15,0 0-4 16,0 0-9-16,-13-99 5 0,18 68-4 0,2 3 5 15,3 1 2-15,3-2-1 0,-3-1 0 16,-1-1-1-16,2-1 1 0,-5 2 0 16,-4-1 1-16,-1 3-1 0,-1 0 0 15,0 9 1-15,0-1-2 0,0 8 0 16,0 6 0-16,0 0 0 0,0 6 0 0,-1-1 0 16,1 1-5-16,0-2 1 0,0 0-2 15,0 2 2-15,0 0 1 0,0 15 2 16,1 8 1-16,5 9 1 0,-3 3-2 15,0 3 1-15,0 0-1 0,-1-1 1 16,0 0-1-16,-2-3 0 0,1 0 4 16,2-3-8-16,0-5 3 0,1-7-10 15,2-4-8-15,2-1-4 0,3-5-6 16,1 0-4-16,3-6-17 0,3-3-23 16,2-7-46-16,6-8-35 0</inkml:trace>
  <inkml:trace contextRef="#ctx0" brushRef="#br0" timeOffset="130390.4086">12870 13819 470 0,'0'0'0'0,"0"0"35"15,0 0-35-15,0 0 50 0,0 0 9 0,0 0-10 16,0 0-10-16,0 0-9 0,0 0-11 15,0 0-8-15,-16-14-5 0,16 12-5 16,0-3-1-16,14 0-2 0,9-4-5 16,10-2-10-16,7 2-22 0,3 0-38 15,5 0-83-15,-2 2-156 0</inkml:trace>
  <inkml:trace contextRef="#ctx0" brushRef="#br0" timeOffset="147146.9007">2115 15116 457 0,'0'0'43'0,"0"0"-11"0,0 0-8 16,0 0-9-16,0 0-8 0,0 0-4 16,0 0-4-16,0 0-5 0,0 0 0 15,0 0 0-15,15-16 2 0,-1 15 5 0,2 1 1 16,10 0-1-16,0 0 0 16,0 5 0-16,-1 2-2 0,-2 2 1 15,3 0-1-15,-6 1 0 0,-1 3-2 16,0-1 4-16,-6 0-6 0,-2-2 2 0,-5-1-3 15,0 1 2-15,-2 0 5 0,-1 1 0 16,-3-6 1-16,2 1 0 0,-2-6 1 16,0 0 2-16,0 0 4 0,0 1 3 15,0 0 2-15,0 1 4 0,0 0 1 16,0-1 0-16,0 1 0 0,0-1-7 0,-2-1-4 16,-5 0-5-16,1-1-3 0,-1-6 1 15,-6-5-3-15,7-1-4 0,5 1 3 16,-1-4-3-16,2-4 6 0,0 4 0 15,0-5-1-15,6 4-2 0,3 2-5 16,2 1-1-16,7 4-7 0,0-1-3 16,4 4-7-16,4-1-6 0,-1 4-12 15,4 0-27-15,1 1-26 0,-1 0-33 16,4 1-58-16</inkml:trace>
  <inkml:trace contextRef="#ctx0" brushRef="#br0" timeOffset="147947.1511">2072 14623 422 0,'0'0'45'0,"0"0"-12"15,0 0-11-15,0 0-14 0,0 0-10 16,0 0-9-16,0 0-2 0,0 0 4 15,0 0 2-15,0-34 9 0,11 34-4 16,-2 0-2-16,6 7-2 0,-4 1-5 16,-5-2 4-16,1 2 2 0,-2-1 1 0,-4-2 5 15,-1-1 0-15,4 1 3 16,-4-5-1-16,0 0 3 0,0 4 3 16,0 1 4-16,0-1 4 0,-5 2-3 15,2-4-3-15,-2-1-2 0,-5 1-2 0,7-2-1 16,-8 0 1-16,2 0-1 0,2-6 2 15,-1 1 0-15,3 1 0 0,2 2-3 16,3 2-5-16,0-6-3 0,0 0-1 16,0-5-2-16,0 1-1 0,0 2 0 15,6 1-1-15,1 3-1 0,0 0 0 0,-4 3-4 16,9-1-4-16,-5 2-1 0,3 0 3 16,3 2 0-16,1 5-3 0,-2-1-20 15,-6-1-33-15,-1-2-26 16,-5 0-60-16</inkml:trace>
  <inkml:trace contextRef="#ctx0" brushRef="#br0" timeOffset="148471.8998">2605 14528 528 0,'0'0'41'0,"0"0"-13"15,0 0-7-15,0 0-7 0,0 0-8 16,0 0-6-16,0 0-7 0,0 0-5 16,0 0 1-16,0-19 0 0,0 19 4 0,0 0 4 15,0 0 5-15,0 12-4 0,-5 6 3 16,-1 2-3-16,-3 0-3 0,0-1 4 15,-2-1 0-15,2-3 2 0,-1-3-2 16,2-3 2-16,2-1 0 0,0-5 3 16,3 0 1-16,-3-3 0 0,2 0 0 0,-9 0-1 15,0-1 2-15,0-7-2 16,-2-3 0-16,1-1-3 0,7 1 2 16,1-2 0-16,3 4-1 0,0-3-1 15,0 1-2-15,3-1-5 0,0 1-5 0,3 4 3 16,6-4-4-16,0 5 4 0,5 1 4 15,2 4 0-15,3 1 1 0,4 0 0 16,-4 7 4-16,-2 2-7 0,-1 1 6 16,0 0-2-16,-3 0-7 0,-2-2 3 15,-2 0-3-15,-2-2 3 0,-4-3 0 0,0-1 3 16,-3-2-1-16,0 0 3 0,0 0 8 16,0 3 1-16,0-2 1 0,0 2-3 15,-4 0 0-15,-8 0-6 16,2-1 2-16,-6-2-6 0,4 0-15 0,1 0-47 15,-8 0-64-15,9 0-103 0</inkml:trace>
  <inkml:trace contextRef="#ctx0" brushRef="#br0" timeOffset="149147.7121">3631 15229 645 0,'0'0'30'0,"0"0"-8"15,0 0-11-15,0 0-9 0,0 0-6 0,0 0-2 16,0 0-9-16,0 0 7 0,0 0 8 16,0 0-3-16,4-14 4 0,19 11-2 15,9 2-3-15,0-1 0 16,-2 1-2-16,-1-2-1 0,-3 0-8 0,-7 1-5 15,0 1-6-15,0 1-15 0,-2 0-15 16,3 6-9-16,-7 0-14 0,-4 2 8 16,-2 5 20-16,-7 2 16 0,-4 8 10 15,-9 0 8-15,-9 3-2 0,-1-1 8 16,-6 1 8-16,0 0 8 0,-3-2 13 0,6-4 5 16,3-2 10-16,7-6 2 0,5-2-1 15,5-3 2-15,3-4 4 0,0 0 4 16,3-3 5-16,-3 0-1 0,3 0 0 15,0 0-7-15,0 2-8 0,0-2-12 16,0 0-11-16,0 0-6 0,4 0-1 16,11 0-1-16,8 0 0 0,9-3-11 15,1-2-32-15,5-1-46 0,2-3-94 16,2-3-110-16</inkml:trace>
  <inkml:trace contextRef="#ctx0" brushRef="#br0" timeOffset="149825.7364">4685 11316 206 0,'0'0'48'0,"0"0"-17"0,0 0-9 16,0 0-13-16,0 0-6 0,0 0-9 15,0 0-8-15,0 0-8 0,0 0-21 0,0 0-22 16,-15-9-61-16</inkml:trace>
  <inkml:trace contextRef="#ctx0" brushRef="#br0" timeOffset="151230.9646">5509 15083 434 0,'0'0'46'0,"0"0"-12"0,0 0-13 0,0 0-9 15,0 0-5-15,0 0-3 0,0 0-3 16,0 0-2-16,0 0-2 0,-20-7-1 16,11 10-3-16,-4 7 5 0,-4 7 0 15,4 3 1-15,-3 1 3 0,7 3-3 16,1-1 4-16,2-1-2 0,0-4 1 0,6-2-3 16,-1-4 0-16,1 1 1 0,0 1-1 15,0-2 0-15,1 1 0 0,2-6-2 16,6 0 3-16,-2-3 3 0,3-2 3 15,7 0 2-15,4-2-1 0,5-2-1 16,-2-6-3-16,5-2 0 0,-3-2 1 16,-4-3 1-16,4 2 1 0,-6-2 0 15,-2 1 0-15,-7 3 7 0,-2-2 0 16,-5 4 4-16,-4-1-3 0,3-6-3 16,-3 1-3-16,-3-3-2 0,-4 0-1 0,-5 2 0 15,-1 3-1-15,-3-1-4 16,-4 3-1-16,-6 3-2 0,0 4-6 0,-6 4-15 15,-5 6-23-15,-1 14-37 0,-3 4-63 16,4 7-142-16</inkml:trace>
  <inkml:trace contextRef="#ctx0" brushRef="#br0" timeOffset="160256.2447">2125 11964 188 0,'0'0'36'16,"0"0"-7"-16,0 0-8 0,0 0-10 16,0 0-4-16,0 0-5 0,0 0 3 0,0 0-2 15,0 0 2-15,-4-3-3 16,4 3-1-16,0-1-1 0,0 1-2 16,0-2 0-16,0 2 1 0,0-1-1 15,0 1 4-15,0-2-2 0,0 2 2 0,0 0 0 16,0-2 3-16,0 2 3 0,0 0 5 15,7-1 0-15,6-1 2 0,9-1 1 16,7 0 7-16,3 0 0 0,1 2-1 16,-1-2-7-16,-2 0-11 0,-1-1-2 15,0 3 3-15,-3-2 0 0,7 2 0 0,-1-2 0 16,7-1-5-16,3 1 1 0,0 0 0 16,7 2-1-16,-4 0 0 15,4-2 1-15,-1-1 0 0,4 1 2 16,4-3-1-16,2 0-1 0,1-3-4 0,2 1 6 15,0-1-8-15,-2 0 7 0,-2 2-2 16,-1 1 0-16,-4-1 0 0,0 2 0 16,2-2 0-16,-1 2 3 0,2 1 1 15,6 0 0-15,-2-3 0 0,6 2-2 16,0-2-1-16,0 1-1 0,-1 1 2 0,-3 0-2 16,-2 2 1-16,-4 0 0 15,-2 1 0-15,-2 1 1 0,1-1 1 16,0 1 0-16,5-1 2 0,-1-1 1 0,5 1-1 15,-2-2-2-15,2 1-3 0,-5-3-2 16,-1 0 2-16,1 0-1 0,-3 0 0 16,-3 0 0-16,2 1-1 0,-4 2 0 15,1-2 1-15,-4 2-1 0,-3 0 1 16,-3 1 2-16,-6 0-2 0,0 0 1 16,-11 2-1-16,-3 0 0 0,-3 0 0 0,-12 0 0 15,2 0 1-15,-6 0-4 0,0 0 0 16,0 0 2-16,3 0 2 0,-2 0 0 15,1 0 1-15,-1 0-1 0,1 0-1 16,-2 0-5-16,1 0-13 0,-1 0-12 16,-1 0-27-16,-11 0-34 0,-11 0-36 15</inkml:trace>
  <inkml:trace contextRef="#ctx0" brushRef="#br0" timeOffset="160716.2835">2876 11926 214 0,'0'0'34'0,"0"0"-8"15,0 0-1-15,0 0 10 0,0 0 2 16,0 0-2-16,0 0-4 0,88-36-6 0,-68 34-1 16,9-1 3-16,0 0-2 0,4-1-9 15,2-3 2-15,3 1-10 0,2 1 4 16,5-3-4-16,7 2 0 15,0 1-4-15,6-1-2 0,3 0 0 0,4 0 0 16,4-2-1-16,8 1 3 0,4-3-4 16,0 3 0-16,6-2-2 0,-5 0-1 15,-1 1 2-15,-3 2-3 0,-1 0 2 16,-1 0-2-16,-2 0-4 0,0 1 4 16,-5 1-3-16,-2 1-3 0,-8 0 0 0,-4 1-6 15,-10 2-4-15,-5 0-8 0,-11 0-11 16,-7 0-21-16,-9 0-30 0,-3 0-33 15,-7 0-69-15</inkml:trace>
  <inkml:trace contextRef="#ctx0" brushRef="#br0" timeOffset="161581.4807">2075 15807 186 0,'0'0'56'0,"0"0"-6"16,0 0-12-16,0 0-5 15,0 0-10-15,0 0-3 0,0 0-5 16,0 0-2-16,0 0 1 0,14 16 0 0,-8-13 2 15,4-2-1-15,9 2-2 0,4 0-2 16,9-3 0-16,4 0-4 0,3 0-1 16,9-7-3-16,-3 0-2 0,2 1-1 15,-3 0-1-15,0 0-2 0,-6 2-1 16,1-1-5-16,-4 1-7 0,1 0-5 0,-4 1-7 16,-9 2-6-16,-7 0-4 0,-9 1-3 15,-4 0-3-15,4 0-1 16,-2 0-2-16,2 0-6 0,-7 0-38 15</inkml:trace>
  <inkml:trace contextRef="#ctx0" brushRef="#br0" timeOffset="161903.5904">2062 15962 430 0,'0'0'38'16,"0"0"-4"-16,0 0-3 0,0 0-5 15,0 0-2-15,0 0-1 0,0 0-9 16,0 0-3-16,0 0-4 0,0 0-3 16,-41-5-3-16,41 3 0 0,0-3-1 15,6-1 1-15,10-1 2 0,10-3-2 0,3 3 1 16,4-1 0-16,5 0 0 0,5-1-2 15,-1 3 0-15,0 0-3 0,-3 0-3 16,0 3-6-16,-1-1-8 0,-5 1-7 16,-1 1-9-16,-2 0-12 0,-4 2-14 15,-10 0-6-15,-4 0-19 0,-2 0 1 0,-5 0-7 16,0 0-14-16</inkml:trace>
  <inkml:trace contextRef="#ctx0" brushRef="#br0" timeOffset="162116.4587">2060 15984 297 0,'0'0'89'16,"0"0"-25"-16,0 0-19 0,0 0-15 0,0 0-11 16,0 0-8-16,0 0-5 0,0 0-2 15,0 0-1-15,0 0-2 0,87-27 0 16,-55 22 0-16,1-2-1 0,5 1-1 15,2 0-8-15,5 0-13 0,-3 2-25 16,1 1-24-16,-5-4-37 0,-2 1-34 16</inkml:trace>
  <inkml:trace contextRef="#ctx0" brushRef="#br0" timeOffset="164067.6636">5438 15747 411 0,'0'0'57'0,"0"0"-12"0,0 0-17 16,0 0-8-16,0 0-9 0,0 0-5 16,0 0-2-16,0 0-4 0,0 0-5 15,-17-3-3-15,17 3 0 16,0 0 6-16,4 0 4 0,12 0 4 0,10 0-2 15,9 0-2-15,1-2 0 0,3-1 0 16,0-2 0-16,3 0-3 0,0-2-1 16,-1 0-1-16,0 1-2 0,-3 1-6 15,-3 1-3-15,-2 3-6 0,-1-3-1 16,-9 3 3-16,0 1-7 0,-10 0-12 0,-7 0-14 16,1 0-12-16,-7 0 8 0,0 0 14 15,0 0 6-15,0 0 0 16,-4 7-50-16</inkml:trace>
  <inkml:trace contextRef="#ctx0" brushRef="#br0" timeOffset="164355.6508">5339 15883 437 0,'0'0'66'0,"0"0"-18"0,0 0-13 16,0 0-9-16,0 0-9 0,0 0-6 16,0 0-4-16,0 0-4 0,0 0-1 0,0 0 0 15,1 6-2-15,6-6 1 16,8 2 0-16,-5-2-1 0,13 0 0 16,-3 0 0-16,3 0-1 0,6-3-1 15,0-1-2-15,2 0-7 0,-2-2-3 0,-2 2-11 16,5-1-4-16,-3 1-13 0,-8 0-27 15,-1 3-19-15,-8 0-30 0,-6 0 0 16,0 1 17-16</inkml:trace>
  <inkml:trace contextRef="#ctx0" brushRef="#br0" timeOffset="164537.5048">5379 15949 222 0,'0'0'76'0,"0"0"-11"0,0 0-13 16,0 0-8-16,0 0-5 0,0 0-1 15,0 0-7-15,0 0-3 0,0 0-8 16,0 0-6-16,42 5-3 0,-7-5-7 16,1-2-2-16,4-3-1 0,1-3-1 15,2 2-3-15,5-1-21 0,-2-1-27 16,2 3-56-16,-2-1-88 0,2 0-72 0</inkml:trace>
  <inkml:trace contextRef="#ctx0" brushRef="#br0" timeOffset="187999.9622">8510 15194 161 0,'0'0'41'15,"0"0"1"-15,0 0-7 0,0 0 1 16,0 0 4-16,0 0 3 0,0 0 0 16,0 0-6-16,0 0-6 0,0 0-9 15,16-57-6-15,-16 57-4 0,0 0-3 16,1-1-4-16,-1 1-1 0,0-3-2 0,0 3-1 16,0-1-1-16,0 1-2 0,0-1-1 15,0 1-2-15,0 0-2 0,0 0 5 16,-3 0-3-16,-4 6 3 0,-3 7 3 15,-2 8 3-15,1 3-2 0,1 2 2 16,2 2-4-16,4-2 0 0,1-7-1 16,0 1-1-16,3-2 1 0,0 1-2 15,6 3 2-15,1-5 0 0,-2-5-1 16,2-1 2-16,6-4 1 0,-6-1 0 16,6 1 1-16,-3-4-1 0,3-3 1 0,7 0-1 15,2-3 2-15,10-7 0 0,-7-3-1 16,-1-1 1-16,-4-3-1 0,-5 2 2 15,1 0 2-15,-9 4 0 0,2 1 2 16,-4 2 5-16,-3-1 0 0,-1-6 1 16,-1-2-5-16,0-5-7 0,-5 1 3 0,-3-3-5 15,0 1 5-15,-3 2-2 0,0 0 1 16,-1 1 0-16,0 2 0 16,0 2-1-16,-1 2-2 0,-2 0 0 15,1 4-3-15,1 2 1 0,-2 2-2 0,4 3 1 16,-1 3-1-16,-4 0-1 0,3 0-1 15,-1 0-1-15,-2 7 2 0,6 4 2 16,-6 3 1-16,6 2 0 0,-2 2 1 16,4-2 2-16,2-3-2 0,0 1 0 15,3-5-1-15,0-4-5 0,3-1 4 0,0 1 5 16,0 0-6-16,0 2 7 0,10 5-5 16,1-2 2-16,6 1 1 0,3-1-1 15,-1-3 1-15,7 0-1 16,1 0-1-16,1 1 0 0,-1-3-1 0,1 1-1 15,-3 0-1-15,-1 0-4 0,-1 1-10 16,2-2-16-16,-2 2-25 0,-9-2-39 16,-5-1-32-16,-3-2-72 0</inkml:trace>
  <inkml:trace contextRef="#ctx0" brushRef="#br0" timeOffset="188586.2904">8387 14651 446 0,'0'0'49'0,"0"0"-14"0,0 0-12 15,0 0-11-15,0 0-8 0,0 0-8 0,0 0-6 16,0 0-4-16,0 0-1 0,-15-15 4 15,15 15 6-15,3 4 6 0,6 7 1 16,5 1-1-16,-2 1-2 0,-5-3-2 16,2-1-2-16,-5-2-2 0,-1 3 0 15,0-3 2-15,0-3 2 0,-2 1 3 0,-1 0 3 16,0 1 0-16,0 5 1 16,-4-3 3-16,-2 0 0 0,2-2 2 0,0-3 3 15,1 0-2-15,-3-3 4 0,0 0-2 16,-1 0 1-16,-3-3-1 0,3-3-3 15,-1 0-4-15,2-3 0 0,2 2-4 16,1 2 0-16,-1 0-1 0,4-1-1 16,0 0 0-16,0 0-3 0,0 0-1 15,0 6-2-15,0-1-4 0,0-3-1 16,0 1 4-16,10-1 2 0,-1 1 3 0,1 3-3 16,3 0-4-16,-3 0-7 0,0 2-4 15,0 3-9-15,-4 2-5 0,-2-4-10 16,2 4-8-16,-4-2-31 0,-2 2-28 15</inkml:trace>
  <inkml:trace contextRef="#ctx0" brushRef="#br0" timeOffset="189095.153">9198 15225 623 0,'0'0'33'0,"0"0"-16"0,0 0-1 15,0 0-8-15,0 0-6 0,0 0-5 16,0 0-3-16,0 0-1 0,0 0 2 16,-3-23 2-16,19 20-1 0,9 1-4 15,-1 2-3-15,2 0-2 0,-4 0-8 0,0 5 3 16,-8-2-10-16,2 1-4 0,-7-2-3 16,-5-1-8-16,2 1-4 0,-6-2 3 15,0 0 7-15,0 0 12 0,1 1 14 16,-1-1 6-16,0 4 1 0,-7 0 4 15,-9 2 3-15,-7 3 5 0,-4 0 6 16,-2 1 2-16,0-1 5 0,1 1 7 16,5-2 7-16,0 2 4 0,7-3-1 15,7-3-9-15,5-2-9 0,4-2-6 16,0 0-3-16,0 0-1 0,-3 1-2 0,3-1 4 16,-1 1-1-16,1 1-1 0,0 3-1 15,1 0-2-15,9 3-1 0,6 1-4 16,6-4-4-16,4-2-15 15,6 0-31-15,1-3-62 0,3 0-99 0</inkml:trace>
  <inkml:trace contextRef="#ctx0" brushRef="#br0" timeOffset="190436.0055">10716 15009 392 0,'0'0'61'0,"0"0"-19"16,0 0-17-16,0 0-8 0,0 0-8 15,0 0-5-15,0 0-4 0,0 0-4 16,0 0 1-16,-91-20 1 0,77 37 2 16,-2 4 0-16,9 3 0 0,-3 2 4 0,5 1-4 15,4-2 1-15,1 1 5 16,1-2-6-16,9 1 5 0,-1-3-4 16,3-2-1-16,-1-5-1 0,4-1 0 15,-4-7-1-15,1-1 3 0,-5-1 2 0,3-5 2 16,6 0 3-16,-3 0 0 0,4-5 0 15,-3-4 2-15,-3-5 0 0,-4-2-2 16,-1-4 6-16,-3 5-5 0,0-4 3 16,-3 0-2-16,0-2-3 0,-4-5 2 15,-2 3-2-15,1 8-2 0,-2 1 0 0,4 5-5 16,2 4-6-16,-2 3-4 16,3 2-15-16,-4 0-16 0,-5 4-30 15,-3 12-62-15,-2 5-82 0</inkml:trace>
  <inkml:trace contextRef="#ctx0" brushRef="#br0" timeOffset="190649.714">11006 15250 575 0,'0'0'33'16,"0"0"-14"-16,0 0-12 0,0 0-1 16,0 0-10-16,0 0-5 0,0 0-16 15,0 0-39-15,0 0-47 0,0 0-52 16,-12-35-101-16</inkml:trace>
  <inkml:trace contextRef="#ctx0" brushRef="#br0" timeOffset="191022.9982">11315 15056 582 0,'0'0'50'15,"0"0"-13"-15,0 0-15 0,0 0-8 0,0 0-5 16,0 0-4-16,0 0-3 0,0 0-2 15,0 0-4-15,0 0-1 0,-11-70-1 16,11 70 2-16,0-2 1 0,1 2 3 16,9 0-1-16,3 5 0 0,0 4-1 15,0 2 2-15,0 1 0 0,-1 0 1 0,1 2-1 16,-3 0 0-16,3 0 0 0,-3-1-1 16,2 1 0-16,-2-1 0 15,-3-3 1-15,-1 3 0 0,-2 3-2 16,-2 0 1-16,-1 7 6 0,-1 0-7 0,-3 2 6 15,-7-1-4-15,-4 4-1 0,-4 0 0 16,-2 5-3-16,-1-3-2 0,0 2-7 16,-1-2-10-16,5-1-14 0,1-2-23 15,3-7-46-15,0-6-48 0,9-7-116 16</inkml:trace>
  <inkml:trace contextRef="#ctx0" brushRef="#br0" timeOffset="191483.5017">11215 15338 558 0,'0'0'53'0,"0"0"-17"15,0 0-13-15,0 0-11 0,0 0-7 16,0 0-4-16,0 0-1 0,0 0-2 16,0 0 1-16,60-68-4 0,-30 59-2 0,3 3-6 15,1-2-3-15,0 2-3 0,2 2 0 16,-1-2-6-16,1 0 2 0,0 0 0 15,-2-2 2-15,-4 2 9 0,0-2 7 16,-7-1 5-16,-6 3 9 0,-5-1 4 16,-3 2 8-16,-6 1 4 0,3-3 4 0,-3 4-2 15,-2 1-1-15,3-2-5 16,-4 4-5-16,0-1-4 0,0 1-2 0,0-2-3 16,0 0-3-16,0 1-1 15,0 0-3-15,0-1-1 0,0 2-3 0,0-2 0 16,0 2 1-16,-1 0-1 0,-5 11 4 15,-1 5 5-15,1 7-5 0,3 0 3 16,2-6-5-16,1 0 0 0,0 1-2 16,6-3 2-16,4 3 0 0,1-3-1 15,2-4 1-15,3-3 1 0,-4-2 2 0,1-2-1 16,-2-1 0-16,0 0-1 0,-3 1 1 16,-2-3-1-16,0 4-1 0,-3-3-1 15,0 2 0-15,-2 5 2 16,-1 2 0-16,-6 4 0 0,-7 3-2 0,-4 0-7 15,-6-1-15-15,-3 0-21 0,-3-2-24 16,0-3-47-16,7-3-55 0</inkml:trace>
  <inkml:trace contextRef="#ctx0" brushRef="#br0" timeOffset="191676.751">11620 15261 633 0,'0'0'30'0,"0"0"-14"0,0 0-4 16,0 0-15-16,0 0 4 0,0 0-3 15,29-88-1-15,-3 80 1 0,5 1-8 16,0 3-10-16,3-1-11 0,-1 3-11 16,2 2-34-16,-1 0-28 0,-1 0-48 0</inkml:trace>
  <inkml:trace contextRef="#ctx0" brushRef="#br0" timeOffset="192124.6684">12271 15426 602 0,'0'0'44'15,"0"0"-5"-15,0 0-9 0,0 0-11 0,0 0-5 16,-22-90-8-16,22 66-1 0,0 1-1 16,2-1-2-16,2-2 0 0,0 1-6 15,2-2 5-15,-1 1-4 16,-1 1 5-16,0 0-1 0,-4 8 0 0,3-1 1 15,-3 5-1-15,0 6 3 0,3-5-3 16,-3 6-1-16,0 0 0 0,0 0-3 16,0 6-1-16,0-2-1 0,0 2-3 15,0 0 2-15,0 2 2 0,0 13 1 16,0 7 4-16,0 9-1 0,0 1 1 0,-3 1 4 16,0-1-6-16,0-2 6 0,2-1-7 15,-3-2-2-15,4-2 0 0,0-2-5 16,0-2-1-16,7-1-4 0,0-3-8 15,3-2-8-15,4-3-11 0,1-4-10 16,-1-3-3-16,4-3-18 0,2-2-15 16,3 0-19-16,7-9-20 0</inkml:trace>
  <inkml:trace contextRef="#ctx0" brushRef="#br0" timeOffset="192337.6664">12329 15297 608 0,'0'0'57'0,"0"0"-19"0,0 0-18 16,0 0-10-16,0 0-7 16,0 0-5-16,0 0 0 0,0 0-2 15,0 0-6-15,73-58-10 0,-44 50-14 0,2 0-22 16,-1 5-32-16,0-2-45 0,-1 5-49 15</inkml:trace>
  <inkml:trace contextRef="#ctx0" brushRef="#br0" timeOffset="193243.0519">8422 16425 398 0,'0'0'60'0,"0"0"-11"0,0 0-12 16,0 0-10-16,0 0-15 0,0 0-8 15,0 0-9-15,0 0-3 0,0 0-1 0,-9-24 3 16,6 33 5-16,0 8 4 0,-1 7-1 16,2-1-3-16,1 0 3 15,1-2-4-15,0-2 1 0,1-5 1 16,5 0-8-16,1-2 1 0,-1-5 3 0,4 3 0 15,5-3 5-15,-5-4 1 0,4 2 0 16,-5-2 2-16,-3-2 1 0,1 1-2 16,-3-2 1-16,2 0 4 0,3 0-1 15,4-3 4-15,-3-8-1 0,2-2 3 16,-4-3 1-16,-1-7-2 0,-2 1-8 16,-2-4 3-16,-2 0-7 0,-1 0 10 0,-1 4 1 15,-5-1-2-15,-3 5-2 0,-1-3-4 16,0 4 1-16,-2 3 0 15,-2 3-2-15,1-1-2 0,0 6 0 0,0 2 0 16,-4 4-2-16,-1 0 0 0,-5 0 0 16,3 6-4-16,5 3 4 0,5 0-2 15,0 3-2-15,7-3 2 0,3 3-2 16,0 7 5-16,6-1-1 0,11 7 1 16,3-5-2-16,4-3-3 0,3-2 4 0,5 0-3 15,4-3 7-15,3-4-1 0,3-2-3 16,0-1 1-16,-2-5-3 0,-3 0-1 15,-7-5-4-15,-4-1 2 0,-10 1-12 16,-5 2 0-16,-6 3-19 0,-5 0-56 16,0-7-100-16</inkml:trace>
  <inkml:trace contextRef="#ctx0" brushRef="#br0" timeOffset="193769.2489">8137 16061 465 0,'0'0'19'16,"0"0"4"-16,0 0-6 0,0 0-6 15,0 0-10-15,0 0-5 0,0 0 0 16,0 0 1-16,0 0 1 0,0-23 1 0,7 19-2 16,0 4 0-16,2 0 3 0,0 0-4 15,-5 0-2-15,4 3 1 0,-5-1-4 16,0 2 7-16,0 0 4 0,-3-4 1 15,0 0 3-15,0 0 0 0,0 0 3 16,2 2 3-16,-2-1 0 0,0 1-1 16,0 0 0-16,0-1 0 0,0-1 1 15,0 0-2-15,0 1-1 0,0-1-2 16,-2 0-3-16,1 0-1 0,-1 0-3 16,1 0-1-16,1 0-4 0,0-6-5 0,0-5 2 15,4-1-6-15,6-1 2 0,5 3-2 16,-2 3-1-16,1 3-1 0,-2 2 0 15,-2 2-2-15,6 0-1 0,-9 0 0 16,9 3-5-16,-10 2-5 0,1 7 2 16,-4 2 1-16,-3 4 7 0,-3 4-6 15,-4 1-16-15,-9-2-42 0,1-4-44 0</inkml:trace>
  <inkml:trace contextRef="#ctx0" brushRef="#br0" timeOffset="194249.9616">8668 15965 511 0,'0'0'45'0,"0"0"-15"0,0 0-12 0,0 0-7 15,0 0-5-15,0 0-5 0,0 0-3 16,0 0-5-16,0 0-7 0,-8-31 0 16,8 31 2-16,0-1 6 0,0 1 2 15,0 0 4-15,0 0-2 0,0 0-3 16,0 0 3-16,0 5 1 0,0 1 1 0,0 5 1 16,0 2-1-16,-6-1 2 0,-4 2-2 15,0-2 1-15,0-4 1 0,0 1 0 16,1-5 0-16,-1 1 4 15,0 0-1-15,4-4 2 0,-1 0 2 0,3-1 1 16,-1 0-1-16,-1 0-2 0,-1-1-1 16,4-3-4-16,-2-4-2 0,2-1-3 15,3-3 1-15,0-6-1 0,8 3 2 16,2-5 0-16,4 5-2 0,1 4 0 16,-4 3-1-16,-4 3-2 0,-2 4-1 0,1 1-2 15,3 0 1-15,1 0 1 0,6 3-3 16,-9 0-2-16,1 4-3 0,0-2 3 15,-2 3-3-15,0-2-9 0,-3-3-7 16,0 7-7-16,-2-5-16 0,-1 8-11 16,0 1-26-16,-6 1-61 0</inkml:trace>
  <inkml:trace contextRef="#ctx0" brushRef="#br0" timeOffset="194716.9193">9473 16563 532 0,'0'0'59'16,"0"0"-14"-16,0 0-12 0,0 0-17 16,0 0-2-16,0 0-10 0,0 0 1 15,0 0-2-15,0 0-5 0,0 0 2 16,-2-64-3-16,26 57 1 0,6 1 1 16,5 0-1-16,2 1 0 0,1 2-3 0,-1-1-4 15,0 3-4-15,-3-1-8 0,0 2-14 16,-4 0-14-16,-1 0-34 0,-3 2-35 15,-9 3-43-15</inkml:trace>
  <inkml:trace contextRef="#ctx0" brushRef="#br0" timeOffset="194926.1157">9451 16802 652 0,'0'0'32'0,"0"0"-13"0,0 0-6 16,0 0-10-16,0 0-3 0,0 0-1 15,0 0-1-15,0 0 2 0,88-5-3 0,-56 2-5 16,1-1-6-16,2 4-11 0,0 0-32 16,1 0-50-16,-1 0-122 15</inkml:trace>
  <inkml:trace contextRef="#ctx0" brushRef="#br0" timeOffset="197559.4875">10871 16386 350 0,'0'0'73'15,"0"0"-19"-15,0 0-19 0,0 0-10 0,0 0-9 16,0 0-4-16,0 0-3 0,0 0-5 15,0 0-3-15,0 0-1 0,-88-31-2 16,75 46 2-16,0 2 0 0,4 3 0 16,3 1 0-16,2 2-1 0,4 0 1 15,0 0-3-15,3-2 2 0,4-2-6 0,2-2 3 16,2-2-2-16,0-3 1 0,-3-3 1 16,7-4 3-16,-1-1 1 15,5-4 0-15,4 0 3 0,-4 0 1 16,3-9-2-16,-5-4 2 0,0-2 1 0,-3-2 2 15,-3-3 1-15,-5 1-4 0,-2-4 6 16,-2-1-4-16,-2-1 6 0,0 1 0 16,-6 1 3-16,-6 4-2 0,2 1-2 15,-3 2-2-15,-3 5-8 0,6 3-2 16,-5 1-4-16,-2 6-2 0,-1 1-3 0,-3 3-15 16,1 10-17-16,5 1-35 0,4 4-44 15,5-4-47-15</inkml:trace>
  <inkml:trace contextRef="#ctx0" brushRef="#br0" timeOffset="197758.2602">11147 16540 535 0,'0'0'46'16,"0"0"-21"-16,0 0-3 0,0 0-7 15,0 0-8-15,0 0-5 0,0 0-6 16,0 0-19-16,0 0-21 0,-11-75-32 16,11 70-40-16,4-3-25 0,9 4-48 0</inkml:trace>
  <inkml:trace contextRef="#ctx0" brushRef="#br0" timeOffset="198167.1304">11375 16290 559 0,'0'0'44'0,"0"0"-13"16,0 0-12-16,0 0-5 15,0 0-7-15,0 0-3 0,0 0-4 16,0 0-1-16,0 0-3 0,-8-72-1 0,20 63-3 15,5 6-1-15,6-2-1 0,2 3-7 16,0 1-1-16,-1 1-5 0,2 0 1 16,-6 0 1-16,-1 0 1 0,0 0 6 15,-7 0 3-15,0 0 5 0,-1 1 4 16,-7 1 4-16,0-2 4 0,3 1 3 0,-7-1 2 16,0 0 3-16,0 0 1 0,2 0 2 15,-1 0-2-15,1 0-1 0,-2 0-1 16,0 2-1-16,1 5 0 15,-1 7-3-15,0 4-4 0,0 5-3 0,0 1-3 16,-4 2 1-16,-2 1-1 0,-1 2 1 16,1 1-3-16,-1 2-1 0,-2 1-3 15,2-1-12-15,1 0-6 0,0-1-8 16,2-5-16-16,1-10-6 0,-4-1-33 16,3-5-24-16,-8-4-72 0</inkml:trace>
  <inkml:trace contextRef="#ctx0" brushRef="#br0" timeOffset="198616.0287">11445 16577 405 0,'0'0'41'0,"0"0"-17"16,0 0-15-16,0 0-8 15,0 0-1-15,0 0-8 0,70-80-4 0,-50 70-11 16,3 6-10-16,2-4-7 0,2 2-10 15,2 2-4-15,0-1-6 0,-2 0 2 16,1-1 8-16,-3 1 12 0,-1-2 18 16,-2 0 10-16,-8 1 15 0,-1-1 19 15,-4 2 23-15,-6 2 22 0,1-6 11 0,-2 4-5 16,-2-4-11-16,0-8-16 0,0 8-8 16,-2-6-4-16,-2 7-2 15,-2-1-1-15,3 1-2 0,0 4-5 16,2 1-12-16,1 3-6 0,0-2-3 0,0 2-5 15,-2 0 1-15,2 0-2 0,-1 0 1 16,-2 12-2-16,1 1-1 0,-2 5 1 16,4 1 1-16,0 3-1 0,4 3 1 15,2-3-1-15,2-2 0 0,2-2 3 16,1 1-5-16,2-3 4 0,3-1-3 0,0-3 2 16,4-2 0-16,-8-3 2 0,5-3-1 15,-8-2 0-15,-5 0 0 0,2-1 1 16,-6-1-1-16,0 0-5 0,0 0-4 15,0 1-2-15,0 2-6 0,-13 5-10 16,-13 0-22-16,-9 1-65 0,-7 1-45 0</inkml:trace>
  <inkml:trace contextRef="#ctx0" brushRef="#br0" timeOffset="198800.8956">11762 16460 589 0,'0'0'17'0,"0"0"-9"15,0 0-7-15,0 0-6 16,0 0-8-16,69-83-11 0,-34 64-20 16,1 3-28-16,3 2-41 0,-4-1-66 15</inkml:trace>
  <inkml:trace contextRef="#ctx0" brushRef="#br0" timeOffset="218618.5428">29764 5549 55 0,'0'0'13'0,"0"0"0"0,0 0 5 16,0 0 3-16,0 0 3 0,0 0 2 15,0 0 2-15,0 0-2 0,0 0 1 16,0 0-3-16,-14-1 2 0,14 0-3 0,-2 1-1 15,2-2 3-15,0 0-2 0,0 1-2 16,0-1-4-16,0-2-6 0,6-1-5 16,8-2 0-16,5 0-1 0,6 1 2 15,2 2 1-15,7-1-1 0,2 1 2 16,4-2 1-16,5-1-4 0,2 1 0 0,2 0-3 16,1-1-2-16,2 1 1 15,5-2-1-15,2 1-1 0,3-1 2 0,6 0-2 16,7 1-2-16,1 0 0 15,0 0 0-15,-1 1 0 0,-1 2 0 0,-5 1 1 16,-2-1-1-16,-5 1-1 0,-6 2 0 16,-2 1 4-16,-9 0-4 0,-5 0 4 15,-6 0 1-15,-11 0-3 0,-9 0 7 16,-8 0-5-16,-6 0 1 0,0 0 2 16,0 0-1-16,1 0 4 0,1 0-1 0,-1 0 2 15,1 0-2-15,-1 0-4 0,1 0-2 16,-1 0-1-16,1 0-3 0,-1 0-2 15,-1 0-7-15,0-2-19 16,2 2-23-16,-2 0-19 0,-2 0-21 0,-11 0-12 16,-10 0-31-16</inkml:trace>
  <inkml:trace contextRef="#ctx0" brushRef="#br0" timeOffset="218999.7838">30233 5532 382 0,'0'0'70'16,"0"0"-13"-16,0 0-19 0,0 0-8 15,0 0-8-15,0 0-6 0,0 0-6 16,0 0-2-16,0 0-3 0,-12 0-2 0,14 0 0 15,15-4-4-15,10-2 2 0,14 0-1 16,9 1 0-16,7 3 0 0,6-2 1 16,7 3-1-16,1-3 1 0,4 3 1 15,0 0-5-15,-2-2 1 0,-1 0-3 16,-3-1-4-16,1-2-2 0,0-1 3 0,-2-1-2 16,-1 1 2-16,-2-1 3 15,-7 1-5-15,-6 0 5 0,-10 3 1 0,-15-1-1 16,-12 4 0-16,-7 1-5 15,-8 0-3-15,0 0-5 0,0 0-8 0,2 0-8 16,-2 0-8-16,-10 0-9 0,-12 1-10 16,-13 5-24-16,-9 2-23 0</inkml:trace>
  <inkml:trace contextRef="#ctx0" brushRef="#br0" timeOffset="219431.5844">30341 5605 363 0,'0'0'61'0,"0"0"-1"0,0 0-11 15,0 0-12-15,0 0-12 0,0 0-9 0,0 0-6 16,0 0-4-16,42-85-2 0,-30 78-2 15,-4 3 0-15,10-1 0 0,-1 3 0 16,9 2 0-16,10 0 2 0,7 0-1 16,5 0 0-16,6 0 0 0,1 0-3 15,1-2 0-15,-1 1 0 0,0 0-2 0,-1 0 1 16,-3-1-1-16,0 0 0 16,0 1 2-16,-1-1 2 0,0 1 0 15,-1-3 1-15,-4 1-1 0,-1 2-3 16,-7-2 0-16,-6 0 1 0,-9 1 0 0,-10 2 1 15,-6 0 0-15,-6 0 1 0,0-1 1 16,0 1 1-16,1 0-2 0,0-2-2 16,1 2 0-16,-1 0-2 0,1 0-3 15,-1 0-1-15,2-3-9 0,-2 3-10 16,-1 0-15-16,2 0-22 0,-2 0-10 16,0 0-5-16,1 0-7 0,-1 0 4 15,0 0-14-15</inkml:trace>
  <inkml:trace contextRef="#ctx0" brushRef="#br0" timeOffset="220844.2065">12942 15115 261 0,'0'0'66'0,"0"0"-19"0,0 0-6 0,0 0-4 15,0 0-8-15,-6-86-3 0,6 68-5 16,0 7-8-16,2 5-4 0,-1 1-3 15,-1 5-3-15,0-1-3 16,3 1-1-16,8 1-1 0,0 8 1 0,2 8 0 16,-2 4 1-16,-2 1-1 0,0 3 1 15,-2 1 0-15,-3 2 1 0,0 0 3 16,-1 0-1-16,-1-1 0 0,-2-8-3 16,0 1 0-16,0 0 0 0,0-8 0 15,0 2 1-15,0-3-1 0,0-6 0 0,0 0 2 16,0 1 0-16,0-6 4 0,0 0 1 15,0 0 1-15,0 0 0 0,0-1-2 16,0-14 0-16,0-5 1 16,3-10-1-16,3 2-4 0,1-2 5 0,3 1-7 15,-3 2 2-15,2 1 0 0,-1 0-1 0,0 2 0 16,-1 3-3-16,-1 4 0 16,0 3-5-16,-1 5-4 0,1 2-1 15,1 0-3-15,-4 4-5 0,6 0-7 16,5 3-12-16,2 0-21 0,6 6-20 0,-3 2-22 15,0 3-11-15,-4-2-17 0</inkml:trace>
  <inkml:trace contextRef="#ctx0" brushRef="#br0" timeOffset="221443.03">13484 15221 226 0,'0'0'46'0,"0"0"-5"0,0 0-6 16,0 0-9-16,0 0 3 0,0 0-5 16,0 0 1-16,0 0-4 0,0 0-4 0,45-77-3 15,-40 69-2-15,-3 3 1 0,-2 0 0 16,3 0 0-16,-3 5-3 0,0-6-1 15,0 2-3-15,0-3 1 0,0-3-2 16,-3 7 0-16,-4-2 0 0,3 2 1 16,-5 1-2-16,0-2-1 0,-5 4 0 15,-6 0-1-15,1 5-2 0,-7 6 0 16,3 1 0-16,2 3-1 0,1 1 1 16,3-2-1-16,2 1 1 0,1 1 3 15,2-2-4-15,2 3 5 0,4-4-5 0,-1-1-1 16,4-3 0-16,2-5 0 0,-2 5 0 15,3-4 0-15,-1 0 0 0,1 1 1 16,0-4-2-16,0 3 0 0,0 0 2 16,1 1 1-16,2-3 4 0,0 0-1 15,7 0 0-15,0-3 0 0,5 0 0 16,5-3 0-16,-2-3 2 0,0 0-4 16,-1-4 2-16,1 3-2 0,-7 1-1 15,2-1 1-15,-5 4 1 0,1-4-1 16,-1 3 2-16,-4 0 0 0,-1 3 0 0,-3 1-2 15,0-1-1-15,0 1 0 0,3 0 0 16,1 0 1-16,3 4 0 0,-1 2 1 16,0 6-2-16,0 4 0 0,0-2 0 15,1 6-1-15,-3-8 0 0,2 3-4 16,0-4-4-16,1 1-3 0,0-1-8 0,5-2-5 16,1-2-13-16,6-6-28 0,4 0-21 15,1-1-30-15,0-7 3 16,0-8-10-16</inkml:trace>
  <inkml:trace contextRef="#ctx0" brushRef="#br0" timeOffset="221979.8208">13839 15223 240 0,'0'0'44'16,"0"0"-11"-16,0 0-1 0,0 0-2 16,0 0 1-16,0 0 0 0,0 0 1 0,0 0 0 15,0 0-4-15,8-7-3 0,-8 7-4 16,0 0-1-16,3 0-3 0,-3-1-2 15,1 1-4-15,-1 0-3 0,0 0 0 16,2-1-1-16,-2 1-2 0,0 0-6 16,0-2 3-16,0 1-2 0,0-1 0 15,0 1 0-15,0-3 0 0,-2 0-6 16,-2 1 5-16,3 0 1 0,-8 3 0 16,-1 0 6-16,-2 0-6 0,-5 1 4 15,4 6-5-15,0 2 0 0,-2 3 0 0,3 1-1 16,1 0 1-16,3-3 1 0,-1 4-2 15,3-3 0-15,2 1-1 0,0-3 2 16,2-5-3-16,2 1-1 0,0 1-1 16,0-1-3-16,0 4 0 0,0-5 2 15,7 1 2-15,2 1 2 0,4-6 2 0,3 0-1 16,3-5 0-16,2-3 2 16,-2-5 0-16,-3 1 1 0,0-3 1 15,-2-2 2-15,0 0 0 0,-2-2 1 16,0-3 0-16,-2 1-4 0,2-3 4 0,-5 0-3 15,-1-3 2-15,-2 1 2 0,-1-3 0 16,-1 2-1-16,-1-3 1 0,2 3-1 16,-3 7 0-16,1-1 1 0,-1 9 1 15,0 5 1-15,0 0-2 0,0 7-1 16,0 0-6-16,0 0 1 0,0 2 0 0,0 13-1 16,-7 10 2-16,1 9-1 15,-1 7 0-15,-2 0-2 0,-1 7 3 0,2-2 1 16,-1 3-8-16,0 1-4 15,5-4-16-15,3 1-17 0,1-5-27 0,0-13-63 16,1-2-77-16</inkml:trace>
  <inkml:trace contextRef="#ctx0" brushRef="#br0" timeOffset="222311.893">14343 15063 608 0,'0'0'42'0,"0"0"-10"0,0 0-8 15,0 0-7-15,0 0-7 0,0 0-4 0,0 0-7 16,0 0 2-16,0 0-2 0,0 0 0 15,-14-37 0-15,5 44 1 0,0 10 0 16,-5 8 0-16,2 2-2 0,-2 4 2 16,2 4 3-16,-2 4-4 0,-5 0 4 15,2 2-5-15,-1 1-4 0,-2-2 1 16,4-4-4-16,-1-3 0 0,5-1-6 16,1-6-9-16,2-7-20 0,8-7-30 15,-1-8-47-15,2-4-76 0</inkml:trace>
  <inkml:trace contextRef="#ctx0" brushRef="#br0" timeOffset="223440.336">14511 15346 541 0,'0'0'51'0,"0"0"-16"15,0 0-13-15,0 0-6 16,0 0-8-16,0 0-3 0,0 0-2 0,0 0-4 15,0 0-1-15,0 0 0 0,-29-39-1 16,16 44 1-16,-4 8 0 0,4 5 0 16,-2 2 0-16,5 0 1 0,0-1-2 15,3-5 0-15,4-5-1 0,0 2-3 16,3-6 4-16,0 2-3 0,0 2 1 16,0-5 0-16,0 1 1 0,0-1 3 15,0-4 1-15,0 0 1 0,0 0-1 0,6 3 0 16,-1 0 1-16,-2 1 1 0,5 0-2 15,-4-1-2-15,2 3 1 0,2 1-1 16,-2-2 0-16,0 1 1 0,-3-2 1 16,1 4 1-16,-2-3-1 0,-1 0-1 15,2 4 0-15,-1-3 0 0,-2 3 2 16,0 2-1-16,0-2 0 0,-5 4 1 16,1-5 0-16,-5 3-1 0,-1-2 1 15,1-3-1-15,-2 2 0 0,3-3 1 16,0-2-1-16,1 2-1 0,2-3 0 0,2 1 0 15,3-3-1-15,-1 0 1 0,1 0-3 16,0 0 0-16,-2 1-1 0,2-1 3 16,0 0 2-16,0 0 1 0,3 0 0 15,6-6 2-15,-2 1-1 0,2-2 3 16,1-2 0-16,-4 3-1 0,5-3 1 0,-2 0-4 16,0-1 0-16,2 0 2 15,-1 0-2-15,1 2-1 0,3-2 2 16,1-2-4-16,2 3 3 0,-3 0-1 15,2 0 0-15,3 0 2 0,-2-2-2 0,-1 1-1 16,2-3 0-16,-5 3 2 0,-2 1 0 16,-2-2 4-16,-3 5-1 0,-3 3 2 15,0 0-2-15,-3 3 2 0,0-2 0 16,0 2-1-16,0-1-1 0,1-1-2 16,-1 1 0-16,0-2-1 0,-3-2 0 0,0 2-2 15,-6 3-1-15,1 0 0 0,-4 2 0 16,1 5 2-16,2 6 0 0,2 0 0 15,0 6 1-15,2 0-4 16,2 2 4-16,2 1-3 0,1-1 1 0,0 0-1 16,0-1-1-16,6-2-3 0,-2-5-2 15,6 0-3-15,-4-6-3 0,1 0-4 16,0 0-12-16,-4-4-6 0,7 0-6 16,-5-1-12-16,5-2-7 0,4 0-5 15,1-10-10-15,5-2-1 0,-4-3 20 0,1 0 16 16,-1-2 21-16,1 1 19 0,0-1 6 15,-2 0 3-15,0 2 15 0,1 0 12 16,-5 2 13-16,-1 1 18 0,-1 2 4 16,1 0-2-16,0-1-9 0,2-3-9 15,-5 4-6-15,0-1-3 0,-1 3 1 16,-5 4-11-16,2 1-5 0,-3 3-5 16,0-2-2-16,0 2 0 0,0-1-6 15,0-4-3-15,0-1-1 0,0 1-2 16,0 3-1-16,-4 2-3 0,-9 0-1 0,-2 0-1 15,-5 7-1-15,2 7 0 0,3 4 0 16,5 2-1-16,-3 3 0 0,9 1-1 16,-1 2 0-16,4-1-1 0,1 1-3 15,3-2-3-15,4-1-1 0,6-2-6 16,0-4-2-16,3-3-3 0,3-3-8 0,5-7-8 16,7-3-6-16,2-1 2 15,6-3-31-15,3-6-43 0,0-3-109 0</inkml:trace>
  <inkml:trace contextRef="#ctx0" brushRef="#br0" timeOffset="224340.2396">12930 16270 307 0,'0'0'71'0,"0"0"-11"0,0 0-10 16,0 0-3-16,0 0-9 0,0 0-4 0,-59-79-9 15,59 75-12-15,-1-1-3 0,1 5-5 16,-2-1-5-16,2 1 0 0,0-2-2 15,-1 1-3-15,1-1-1 0,0 1-2 16,0 1 2-16,0 0 1 0,0 0 4 16,4 7 2-16,8 7 0 0,2 4-2 15,-2-1 1-15,-1 0-1 0,-1-2 1 16,-2-3-3-16,-4-1 1 0,6 1 1 16,-4-5 0-16,1 6 1 0,-4-6 2 15,0-4-2-15,0 2 1 0,-3-5 0 0,0 0-1 16,0 0 3-16,1 1 3 0,-1 1 0 15,2-2 1-15,-2 0-2 0,0 0-2 16,1 0 0-16,-1 0 0 0,0-8-2 16,0-5 3-16,0-6-3 0,0-4 1 15,0-2-1-15,2 2-2 0,3 2-1 16,-2 5 0-16,0 1-2 0,4 0-2 16,2 1-1-16,4-7-11 0,0 7 1 15,3-1-6-15,1 5-10 0,2 2-8 16,3 4-23-16,-2 1-15 0,2 1-19 0,1 0-21 15,-1 1-36-15</inkml:trace>
  <inkml:trace contextRef="#ctx0" brushRef="#br0" timeOffset="225226.7308">13640 16269 368 0,'0'0'61'0,"0"0"-13"16,0 0-12-16,0 0-11 0,0 0-6 0,0 0-3 15,0 0-2-15,0 0-5 16,0-85-1-16,-1 80-3 0,-5-2-4 0,3 4-1 16,-4-3-1-16,0 1 0 0,4 2-1 15,0 2-1-15,-4 1 0 0,0 0 0 16,-5 0 1-16,2 0-1 0,1 4 1 16,1 2-2-16,5-3 0 0,0 2 2 15,3-5-2-15,0 0 1 0,0 0-1 0,0 0-3 16,-2 0 2-16,2 0 0 0,-1 1-1 15,1 1 2-15,-2-1-1 16,2 1 0-16,-1-1 2 0,1-1 2 16,-2 2-1-16,2-2 2 0,0 1 2 0,0-1-2 15,0 0 1-15,-1 2 1 0,1-2 0 16,0 0 1-16,0 2 1 0,0-2-1 16,0 0 2-16,0 1 0 0,-3-1 1 15,3 0 0-15,0 0 2 0,0 0-1 16,0 1 1-16,0-1-2 0,0 0-4 0,0 0 2 15,-3 0-1-15,3 0 1 0,-5-1-2 16,2-4 0-16,0 2-2 0,0 2 1 16,-3-1-1-16,2 1-1 0,-1-1 1 15,-8 2-2-15,3 0 1 0,-7 5-1 16,-1 4-2-16,1 5 2 0,3 1 0 0,-1 0 0 16,2 3 2-16,6-6 0 15,-2 2 0-15,5-5-1 0,3-5 0 0,-1 1-1 16,2 0-1-16,0 4 0 15,2 0 2-15,5 3-2 0,6-4 2 0,1-2 0 16,6 0-1-16,-2-2 1 0,-1-1 2 16,2-3 0-16,-2 0-1 0,-4 0 0 15,6 0-1-15,-6 0 0 0,-3 0 1 16,2-1 0-16,-2-2 2 0,-1 0 0 16,-2-3 3-16,0 0-1 0,0-2 1 0,-1 0 0 15,-6 4 1-15,3-7 0 16,-3 6 0-16,0-2-2 0,0-5 1 0,0 6 0 15,0 0-2-15,0 1 1 16,0 1 1-16,0-1 0 0,0 1 1 0,0-1-4 16,0 5-2-16,0-1-3 0,0 1-3 15,0 0 0-15,0-2 2 0,0 2 2 16,0 0 1-16,3 0 2 0,4 6-3 16,3 5 1-16,-1-1-3 0,0 1 0 15,-2-2-2-15,6 1-4 0,-3-2-9 0,0 2-4 16,3-1-16-16,-1 0-20 0,-2-3-14 15,3 3-30-15,-4-2-3 0,3-5-9 16</inkml:trace>
  <inkml:trace contextRef="#ctx0" brushRef="#br0" timeOffset="225840.4998">14083 16333 348 0,'0'0'64'0,"0"0"-19"0,0 0-10 16,0 0-5-16,0 0-9 0,0 0-3 15,10-88-5-15,-10 77 0 0,0-1-3 16,-2 8 0-16,-2-8-4 0,3 8 0 0,-2 0-2 16,3-1 0-16,0 5 0 0,-3-5-3 15,0 3 1-15,0-2 0 16,2 1-2-16,1 3 0 0,-5-1 0 15,1-1-3-15,0 1 3 0,-2-1-2 0,6 2 2 16,-4 0 0-16,-1 0-2 0,1 0 1 16,-5 0 1-16,4 2 0 0,-6 2 0 15,0 4 1-15,-5-1-1 0,1 5-1 16,0 2 2-16,-3 2-2 0,4-1 0 16,4-5-1-16,1 2 0 0,2-2 1 0,2-2 0 15,1 3 2-15,3 0-3 0,-1-1 0 16,2 1-1-16,0 1-1 0,0-3 1 15,6 4-3-15,3-4 4 16,2 0-1-16,1-2 1 0,-2-5 1 0,1 0-1 16,7-2 1-16,-5 0-1 0,4 0 2 15,-1-4 0-15,1-2-1 0,2-4 3 16,-2-1-1-16,-3-1 2 0,-4-4 1 16,0 1 0-16,-3-4 2 0,-1-1-3 15,-3-3 1-15,-2-1-1 0,-1-4 1 0,0 1-1 16,0 1 3-16,0-1 0 0,-4 3-1 15,1 7 2-15,-1-1 4 0,2 7-2 16,1 6 3-16,-1 0-2 0,2 5-3 16,0-2-3-16,0 2-5 0,0 0-1 15,0 0-2-15,-3 0 2 0,-3 17 0 16,-2 8 1-16,4 13 0 0,-1 2 0 16,5 2-4-16,0 1 2 0,0-4-6 15,6 1-2-15,3-8-10 0,2-2-9 16,2-3-18-16,3-2-34 0,-3-7-39 0,0-4-45 15</inkml:trace>
  <inkml:trace contextRef="#ctx0" brushRef="#br0" timeOffset="226121.0305">14573 16054 634 0,'0'0'33'0,"0"0"-14"16,0 0-9-16,0 0-8 0,0 0 0 16,0 0 0-16,0 0 1 0,0 0 0 0,-23 101-1 15,4-55-4-15,-4 5 2 16,-3 5-4-16,-3 1 2 0,2-2 2 0,0-3-7 15,4-2-2-15,3-10-8 0,6-3-14 16,1-5-13-16,1-7-35 0,2-4-58 16,-6-5-97-16</inkml:trace>
  <inkml:trace contextRef="#ctx0" brushRef="#br0" timeOffset="227481.0259">14849 16540 390 0,'0'0'47'0,"0"0"-24"0,0 0-2 15,0 0-7-15,0 0 2 0,0 0-5 16,0 0-5-16,0 0-6 0,0 0-3 16,0 0 0-16,-23-50-1 0,13 52 9 0,-5 7-9 15,-2 5 7-15,4 1-5 0,3-3-1 16,3 0 4-16,1-3-3 15,6-4 0-15,-3 4 1 0,2-3-1 0,-1 5 2 16,2-1 1-16,0-1-2 0,0 2 3 16,0 0-2-16,3-3 0 0,0-1 0 15,4 0 0-15,1-1-1 0,3 4 3 16,-2-4 0-16,4 0-2 0,0 0 1 16,-3-3-1-16,4 3 0 0,-1 1 1 15,-2-2-2-15,0 3 0 0,-1-3-1 0,-4 2 1 16,1 1 0-16,-7-4 0 0,3 7-1 15,-3-5 2-15,0 5 0 0,-3 5-2 16,-4-2 0-16,-3 1-1 0,-2-2-1 16,2-5-4-16,-3 3-9 0,-1-6-7 15,4-3-12-15,1 3 3 0,4-2 3 16,5-3 2-16,-1 0 3 0,1 0-5 16,-4 0-6-16,4 0-5 0,-1 0 3 15,-1 0 8-15,2 0 14 0,0 0 15 16,2-8 13-16,3 2 7 0,5-4 6 0,-1 0 3 15,5 3 5-15,-2-2-2 0,-2 1-3 16,0 4 1-16,-1-1-4 0,0 2-3 16,-1-3 1-16,2 5-6 0,-5-3-4 15,-1 3-4-15,-1-1-5 0,4 1 2 16,3-1-5-16,-1-1 0 0,3 1 1 0,-2 0-1 16,0-1 2-16,4-3-2 0,2 1 1 15,3-4-1-15,-3 2 0 16,0-6 0-16,-6 6 2 0,0-2-1 15,1-1 5-15,-2 0-3 0,0-2 2 0,-1 3-1 16,-3-2 3-16,-2 2 3 0,1-1 4 16,-2 5 0-16,-1 0 2 0,-1 5-6 15,0-1 1-15,0-4-4 0,0 0-4 16,0 1-2-16,0 1-2 0,-6 3-1 16,-4 0 1-16,-4 1 0 0,-4 9 0 15,1 2 0-15,4 1-2 0,-1 4 2 16,3 3-5-16,3 0 4 0,2-1-1 0,2-3-2 15,2 3-1-15,1-3 0 16,1 3-2-16,0 4-1 0,6-3 1 0,5-5-2 16,1-3-3-16,5-4-2 0,-7-3-1 15,6-1-6-15,3-4-5 0,1 0-4 16,5-5-4-16,-1-4-5 0,1-2 1 16,1-4 1-16,-2-2 0 0,-2-1 11 15,-2 0 5-15,-1 0 9 0,-7 7 9 0,-2-3 5 16,-3 9 1-16,-4-2 3 0,1-1 4 15,-1 5 3-15,-1-2 7 0,1 1 8 16,-2 0 6-16,-1 1 3 0,3-2 0 16,0 2-7-16,-2-1-3 0,1 0-3 15,-1-1 2-15,3 1-3 0,-2 0 5 16,1 1-6-16,-2-1-4 0,2-4-2 16,0 3-2-16,-2 0-1 0,2 3 2 15,-3 2-2-15,0-6-3 0,0 0-3 16,-1-5 1-16,-2 2-2 0,-6 3 0 0,1 1-2 15,-2 2-2-15,-7 1 0 0,5 2-2 16,-3 0 0-16,2 5-1 0,3 5 0 16,-2 3-1-16,2 4 1 0,3-1 1 15,1 4-1-15,0 2-2 0,2-2 2 16,3 3-3-16,1 1 2 0,0-2-1 0,10-4-2 16,0 0-4-16,7 1-1 15,-1-7-5-15,1 0-3 0,3-4-5 16,-6-2-5-16,2-5-9 0,4-1-10 15,-1-1-24-15,6-12-28 0,-2-4-52 0</inkml:trace>
  <inkml:trace contextRef="#ctx0" brushRef="#br0" timeOffset="227925.1348">15331 16236 397 0,'0'0'58'0,"0"0"-13"16,0 0-12-16,0 0-4 0,0 0-6 15,0 0-7-15,0 0-3 0,-6-80-5 0,6 76-3 16,0-1-3-16,0 5-2 0,0-1 0 15,0 1 2-15,0 0-1 0,6 0-1 16,0 0 0-16,5 0 0 0,4 3-1 16,-7 2 1-16,3 5 0 0,-3 4 0 15,-5-4-2-15,1 8 2 0,-4-2 0 16,0 2-2-16,-1 5 2 0,-5-3 0 16,-2-2 0-16,0 1 0 0,2-5 0 15,1 0 0-15,0 1-2 0,1-6 2 16,0 2 0-16,1-1 2 0,1-6-2 0,1 0 0 15,-2 2 0-15,3-6 0 0,0 0 1 16,0 5-1-16,0 0 1 0,0-2 1 16,7 4-2-16,-1-4 1 0,3 0-1 15,1 0-3-15,4-3 1 0,5 0-4 16,1 0-8-16,6 0-6 0,-1-3-13 0,-2 0-30 16,-4 1-34-16,-2-1-55 0</inkml:trace>
  <inkml:trace contextRef="#ctx0" brushRef="#br0" timeOffset="228141.4891">15786 16680 415 0,'0'0'1'0,"0"0"-21"15,0 0-61-15,0 0-165 0</inkml:trace>
  <inkml:trace contextRef="#ctx0" brushRef="#br0" timeOffset="233295.5331">17605 11333 167 0,'0'0'55'0,"0"0"2"0,0 0-3 0,0 0-8 15,0 0-8-15,0 0-3 0,0 0-5 16,0 0-2-16,-31-87-6 0,21 75-1 16,2 0-2-16,1 2-6 0,0-3 5 15,1 6-4-15,0-1 2 0,1 0-4 16,-3 2-5-16,2 0-3 0,-2 0-3 16,2 0-2-16,2 3 0 0,1 1 0 15,-5 2-1-15,-4 0-2 0,-4 5 1 0,-9 7 5 16,1 8-5-16,1 4 6 0,-1 2-4 15,1 2 0-15,0 2 2 0,7-3-3 16,0 0 1-16,7 0-2 16,5-8 0-16,4 0-2 0,0 0 0 0,1-3-3 15,8 3 2-15,3-6 2 0,-1-5 2 0,4-5 3 16,4-3 1-16,0 0 1 16,7-9 0-16,0-6 0 0,-3-2 0 15,-2-3 3-15,-3 2 0 0,-1 0 0 16,-5-1 0-16,-4 6 2 0,-1-1 3 0,-2 5 2 15,-4 3 2-15,2 1-4 0,-3 5-1 16,0-5-3-16,0-2-2 0,0 2-2 16,0-2-2-16,0 7-1 0,0-1-3 15,0 1-2-15,0 0-1 0,0 0 1 16,0 0 2-16,-7 9-1 0,-3 7 2 0,1 7-3 16,2 1 1-16,4 2-4 15,1 0-4-15,2 0-8 0,0-4-2 0,8-1-3 16,1 0-2-16,3-6-1 15,3-1-6-15,2-5-12 0,1-2-9 0,2-3-9 16,-1-4-6-16,0 0 9 0,-1-7 14 16,-3-2 21-16,1-3 15 0,-5-3 13 15,-2 4 13-15,-1-1 18 0,-3 3 18 16,-2 0 17-16,0-2 2 0,-3 7-6 16,1-7-11-16,-1 5-14 0,0 0-8 0,0-5-6 15,0 5-7-15,0 0-5 0,0 1-3 16,0 5-4-16,0-7-3 15,0 1-3-15,0 1-2 0,0 0-1 16,0 5-1-16,5 0 2 0,5 0 0 0,7 1 1 16,3 10 1-16,-4 4-1 0,-2 4 0 15,-2 6-1-15,-3 0-1 0,-1 3 0 16,-3 1-1-16,-2 1 1 0,-3-3 0 16,0 1-2-16,0-4 0 0,0-8-1 15,-3 0 1-15,0-7 5 0,0-5 4 0,0 1 3 16,3-5 3-16,-1 0 0 0,-3 0 0 15,-4-6-3-15,-2-8-2 0,-1-5 1 16,3-3-2-16,5-3-1 0,3-5-1 16,0 2-1-16,6-3-1 0,6 4-2 15,1-1-5-15,4 4-5 0,2 3-12 16,4 3-12-16,3 4-19 0,1-1-31 16,2 6-31-16,-4 1-53 0</inkml:trace>
  <inkml:trace contextRef="#ctx0" brushRef="#br0" timeOffset="233780.4027">18446 11396 564 0,'0'0'48'0,"0"0"-14"0,0 0-9 15,0 0-10-15,0 0-6 0,0 0-4 0,0 0-3 16,0 0-3-16,0 0-1 0,1-60 0 15,12 52 0-15,6-1-2 0,1 4-5 16,1 1-2-16,0 1-7 0,-4 1-3 16,1 2-4-16,1 0-6 0,-2 0-7 15,2 0-18-15,-9 0-27 0,-2 2-24 0,-3 2-31 16</inkml:trace>
  <inkml:trace contextRef="#ctx0" brushRef="#br0" timeOffset="233971.7771">18421 11562 580 0,'0'0'48'0,"0"0"-12"0,0 0-14 16,0 0-7-16,0 0-4 0,0 0-5 0,0 0-3 16,0 0-3-16,0 0-1 15,0 0 0-15,17 0-1 0,4-2-4 16,8-1-8-16,0 1-12 0,-3 1-26 15,3 1-36-15,-1 0-71 0,1 0-137 0</inkml:trace>
  <inkml:trace contextRef="#ctx0" brushRef="#br0" timeOffset="238119.0929">19407 11372 196 0,'0'0'49'0,"0"0"-12"0,0 0-12 15,0 0-12-15,0 0-11 0,0 0-2 16,0 0-1-16,0 0 3 0,0 0 3 16,29-3 0-16,-14 7-1 0,-4 6 1 15,2 3 3-15,2 1-1 0,-5 2 3 16,-1 1 2-16,-1 4-4 0,-2-2 2 0,-2 1-4 16,-2-5-3-16,1 2-2 0,-3 1 0 15,0-7 1-15,0 7-1 0,0-6 1 16,0-7 0-16,0 2-1 15,0-3-1-15,0 1 3 0,0-1 1 0,0 3 7 16,0-7 7-16,0 0 6 0,0 0 4 16,0 0-1-16,0 0-3 0,0 0-9 15,0 0-6-15,0-14-7 0,-3-4-2 16,1-1 2-16,2-1 1 0,0 1 0 16,0 0-1-16,0-6-2 0,2 4 0 0,2 1 0 15,2 4-2-15,2 0 2 0,-2 4-4 16,2 1-3-16,-1-2 0 0,4 1-3 15,3-2-7-15,1 3-10 16,3 2-15-16,0 3-21 0,-3 1-25 0,1 1-22 16,1 1-35-16</inkml:trace>
  <inkml:trace contextRef="#ctx0" brushRef="#br0" timeOffset="238820.3518">19282 11079 349 0,'0'0'47'0,"0"0"-12"0,0 0-13 15,0 0-9-15,0 0-7 0,0 0-3 16,0 0-3-16,0 0-4 15,0 0-2-15,0 0-1 0,7-47-1 16,3 45 1-16,-6 2 3 0,5 0-1 0,0 3 1 16,-2 4-3-16,0-1 1 0,-4-4 1 15,0 2 0-15,-2-1 3 0,1 2 1 16,-1-1 1-16,1 0 2 0,-2-4 3 16,0 4-1-16,0 0 2 0,-2 0 0 15,-4 3-1-15,2-6 1 0,0 1-1 0,-8 1 3 16,8-3-1-16,-2 0 2 0,2 1 1 15,-2-1 0-15,0 0 1 0,2 0 0 16,-1 0-3-16,5 0 0 0,-1 0-2 16,1 0-4-16,-1-1-4 0,1-1-1 15,0-4-3-15,0-4 1 0,2 0 3 16,7 0-1-16,0 5-4 0,-5 2-7 16,5 0-5-16,-3 3-3 0,5 0-6 15,-1 0-7-15,-2 0-24 0,0 4-24 16,-5 0-37-16</inkml:trace>
  <inkml:trace contextRef="#ctx0" brushRef="#br0" timeOffset="239260.0636">19578 11052 425 0,'0'0'44'0,"0"0"-11"0,0 0-10 15,0 0-10-15,0 0-10 0,0 0-6 16,0 0-5-16,0 0-3 0,0 0-3 16,0 0-1-16,23-58 0 0,-17 58 2 0,1 3 1 15,0 3 5-15,-5 3 3 0,1 0 1 16,-3 2 3-16,0 0 0 15,0-2 0-15,-3 4 0 0,-2-3 1 16,-2 0 0-16,1-2 1 0,-1-4 3 0,0 2 0 16,4-4 4-16,-6 1 1 0,5-1 3 15,-2-2 5-15,2 1 1 0,-2-1-1 16,0 0-3-16,-4-3-5 0,0-3-3 16,3 0 1-16,0-2 2 0,4 5-2 15,-4-4-2-15,5 2-4 0,1 0-2 0,-1 1-2 16,2 4-2-16,0-6-2 0,0 1-3 15,3-2 0-15,6-1-7 0,-1 5-5 16,3 0-8-16,1 3-12 0,5 0-8 16,-6 6-12-16,4 3-23 0,-8-1-13 15,-4 2-25-15</inkml:trace>
  <inkml:trace contextRef="#ctx0" brushRef="#br0" timeOffset="239713.4763">20054 11509 443 0,'0'0'62'16,"0"0"-19"-16,0 0-14 0,0 0-9 15,0 0-7-15,0 0-6 0,0 0-4 16,0 0-1-16,0 0-1 0,0 0-2 16,27 0-1-16,1-8-8 0,1 1-6 15,-1 2-4-15,0 2-6 0,-1-2-6 0,0 4-15 16,-1-1-30-16,-2-1-36 0,1 1-49 15</inkml:trace>
  <inkml:trace contextRef="#ctx0" brushRef="#br0" timeOffset="240740.72">20748 11304 337 0,'0'0'59'0,"0"0"-10"0,0 0-8 15,0 0-14-15,0 0-14 0,0 0-8 0,0 0-3 16,0 0-4-16,0 0 1 0,37-68-1 16,-26 66-1-16,1 2 1 0,5 0 1 15,3 6-2-15,-3 3 1 0,-1 2-1 16,-3 2-1-16,0 1 0 0,-4 1 0 16,-2-3 0-16,-3 0-1 0,0-1 3 0,-2 1 0 15,-2 7 2-15,0-7 0 0,0 6-1 16,0-7 1-16,0-2 1 0,-4 1 1 15,2-5 2-15,-2 3 3 0,1-6 1 16,0 1 1-16,0 0 3 0,3-3-1 16,-4 0 1-16,-1 0-1 0,-4-7 0 15,0-4 0-15,3 3-3 0,0-6-3 16,3 3-1-16,2-3-1 0,-1-6-1 16,2 2 0-16,0-6 0 0,5 3-2 15,2 1-1-15,3-1 0 0,4 1-1 0,3-1-3 16,0 1 1-16,2 3-7 0,2 2-1 15,2 3-6-15,0 4-9 0,1 3-15 16,2 1-23-16,0 1-33 0,1 2-30 16</inkml:trace>
  <inkml:trace contextRef="#ctx0" brushRef="#br0" timeOffset="241512.2684">21513 11243 285 0,'0'0'61'0,"0"0"-7"15,0 0-6-15,0 0-15 0,0 0-4 16,0 0-10-16,0 0 2 0,0 0-2 15,0 0-2-15,0 0-7 0,5-68-2 16,-5 68-5-16,0-2-3 0,-4 2-1 16,-9 0-1-16,-6 5 5 0,-5 6-3 15,2 5 2-15,2 1-4 0,5 3 1 16,4-1-2-16,-1 1 1 0,7-5 0 16,2 3-3-16,1-1 0 0,2 1-1 15,0 4 1-15,5-4 1 0,2-2 2 0,6 0 2 16,0-4 0-16,3-2 0 0,1 0 0 15,-3-4 0-15,2-3 2 0,3-3 0 16,-1 0 1-16,6 0-1 16,-4-8 2-16,-2-3 1 0,-1 1-1 0,-2-4 2 15,-1-1 3-15,-2 0-2 0,-2-1 1 0,-3-2-3 16,-1-1-2-16,-2 4-1 16,-2-4 0-16,-2-1 1 0,0-1 1 15,-2-4-3-15,-5 3 2 0,2 7-5 16,-3 3 4-16,4 3-1 0,-4 1 1 0,2 0-2 15,-2 3 1-15,-1 0-2 0,5 2 0 16,-5 0 1-16,5 1-2 0,-2 1 1 16,-5 0-1-16,6 1 0 0,-5 0 0 15,-3 7 2-15,3 4-1 0,0-1 4 16,1 2-5-16,3 2 3 0,2-5-3 0,0 6-1 16,2-4 1-16,2 0 0 15,0 1-2-15,0-4 0 0,2 3 0 16,2-3 1-16,0 0 1 0,4-3 2 15,4 3 1-15,2-3-1 0,0-1-2 0,3-1-4 16,4-3-6-16,2 0-14 0,4 0-13 16,-8 0-23-16,1 0-23 0,-8-3-27 15,-5 2-24-15</inkml:trace>
  <inkml:trace contextRef="#ctx0" brushRef="#br0" timeOffset="241979.0496">21304 10879 420 0,'0'0'36'0,"0"0"-13"0,0 0-10 16,0 0-8-16,0 0-7 0,0 0-1 16,0 0 1-16,0 0-1 0,0 0 2 15,0 0-2-15,87-43 0 0,-72 48-1 0,-3 3-4 16,-1-1-3-16,-5-1-4 16,3 5 2-16,-5-4-2 0,-3-4 4 15,3 2 4-15,-4 1 3 0,0 0 4 16,0 5 7-16,-1 4 5 0,-9 0 0 0,-5 2 2 15,-2-4-3-15,-2-3-3 0,-2 0-1 16,3-4 3-16,2-2-1 0,5 0 1 16,5-3 5-16,2 1 0 0,4-2-2 15,-5 0-2-15,1 0-1 0,0 0-7 16,2-8 0-16,2 1-2 0,4-6-1 0,8-2-1 16,2 3 0-16,-3 5-1 15,-1 0-1-15,0 3-1 0,-1 0-2 16,-1 2-2-16,5-1-5 0,3 3-10 15,1 0-13-15,4 0-18 0,-2 4-25 0,-8 2-16 16,-2-3-31-16</inkml:trace>
  <inkml:trace contextRef="#ctx0" brushRef="#br0" timeOffset="242535.0421">21864 10751 429 0,'0'0'41'0,"0"0"-10"16,0 0-8-16,0 0-8 0,0 0-1 15,0 0-2-15,0 0 1 0,0 0-3 16,0 0-1-16,0 0-3 0,-10-50-1 16,10 49-5-16,0-3-4 0,4-3 1 15,4 1 1-15,5-1 1 0,5 5 0 16,1 2-2-16,3 0-2 0,-6 0 1 0,-3 2-2 15,0 5 2-15,-3 2-1 0,-1 0-1 16,-1 2 3-16,-3-2 0 0,-4 3 1 16,1 6 1-16,-2 2 2 0,0 5 1 15,-8-2 1-15,-2 2-2 0,-1-1 0 16,-2 0 3-16,-2 1-2 0,2-3 2 0,-3-3-1 16,3-3-1-16,2-5 0 0,5-5-1 15,0 0 0-15,3-3 0 16,0 0-1-16,0 0 0 0,3-3 0 15,-1 0-1-15,1 0 1 0,0 2 0 0,0-2 3 16,3 0-2-16,11 0 1 0,8 0-2 16,7 0-2-16,0 0-4 0,-2-5-7 15,0-1-11-15,-1 0-15 0,-2 1-19 16,-2-3-31-16,-2-2-36 0,-1 0-97 16</inkml:trace>
  <inkml:trace contextRef="#ctx0" brushRef="#br0" timeOffset="244045.1304">22732 11299 487 0,'0'0'50'0,"0"0"-13"0,0 0-12 16,0 0-7-16,0 0-6 0,0 0-4 15,0 0-4-15,0 0-4 0,0 0 0 0,20-42-1 16,1 34 3-16,5 1-1 0,2 1-1 16,3-1 0-16,-2 1-2 0,-3 2-5 15,-2 1-7-15,-1-1-8 0,-8 4-14 16,2 0-20-16,-7 0-20 0,-4 0-23 16,4 0-14-16,-4 5-21 0</inkml:trace>
  <inkml:trace contextRef="#ctx0" brushRef="#br0" timeOffset="244252.5039">22700 11526 468 0,'0'0'82'0,"0"0"-29"15,0 0-14-15,0 0-14 0,0 0-9 0,0 0-6 16,0 0-6-16,0 0-2 0,0 0-2 15,0 0-2-15,55-14-1 0,-23 5-4 16,5-1-10-16,4 2-20 0,5 3-26 16,-4 0-62-16,3 2-86 0</inkml:trace>
  <inkml:trace contextRef="#ctx0" brushRef="#br0" timeOffset="252215.7176">24108 10933 231 0,'0'0'46'16,"0"0"-4"-16,0 0-5 0,0 0-10 0,0 0-7 16,0 0-6-16,0 0-2 0,0 0-8 15,0 0 0-15,0 0-5 16,-11-47-3-16,10 47 2 0,1 0 1 15,-3 0 1-15,-2 10-2 0,-1 6-1 0,1 7 1 16,-3 3 3-16,0-1 0 0,-1 3 0 16,2-2 1-16,-2 1-2 0,5-3-2 15,0-5 2-15,4 0 2 0,0-1-6 16,0-3 3-16,1 2-5 0,9-4 0 16,0-5 2-16,6-3 4 0,7 0 4 0,0-5 2 15,3 0-1-15,2-10-4 0,-3 0 1 16,-1-2-2-16,1-2 6 15,-2-1 2-15,-4 0 2 0,-4 1 4 16,-3-3 4-16,-2 2 2 0,-4 2-4 0,-3-2-2 16,-2-4-1-16,-1 1 1 0,0-5-1 15,0 3-1-15,-6 2-4 0,-1 2-4 16,0 3-3-16,-2 3 1 0,2 4-2 16,-4 1 0-16,2 1-2 0,-6 4-2 15,-5 0-4-15,-1 6-3 0,-5 6-13 0,4 3-13 16,2 2-23-16,3-1-26 0,5-4-30 15,3-1-51-15</inkml:trace>
  <inkml:trace contextRef="#ctx0" brushRef="#br0" timeOffset="252501.2027">24701 11073 495 0,'0'0'60'0,"0"0"-18"16,0 0-12-16,0 0-9 0,0 0-9 0,0 0-4 16,0 0-5-16,0 0-1 0,0 0-1 15,18-37-2-15,1 29-1 16,5 0 0-16,4 2-3 0,0 0-3 15,3 4-2-15,-1-1-8 0,1 1-3 0,-3 1-10 16,1 1-8-16,-3 0-16 0,-1 0-25 16,-5 0-28-16,-2 0-32 0</inkml:trace>
  <inkml:trace contextRef="#ctx0" brushRef="#br0" timeOffset="254698.922">25923 10874 120 0,'0'0'29'15,"0"0"-1"-15,0 0-2 0,0 0-1 16,0 0-1-16,0 0-1 0,-26-89 3 0,22 80 3 16,1 6 4-16,-1-5 0 0,0 5-7 15,1-2-5-15,1 2-5 16,2 3-6-16,-1-1-7 0,1 1-4 15,-2 0-1-15,-4 0-2 0,-1 2 2 0,-6 10 4 16,0 6 0-16,4 3 1 0,1 4-1 16,2 1-1-16,5 3 2 0,-1 0-2 15,2-1 0-15,0-1 1 0,5-1-2 16,2-4-2-16,1 0 0 0,1-6-1 16,-2-4 0-16,5-2 3 0,-1-6 6 0,0-1 0 15,6-3 5-15,2 0 0 0,0-9 0 16,5-7 2-16,-4-4 2 0,-5-3 6 15,-2-3 1-15,-2-1 0 16,-5-4-3-16,0 1-4 0,-5 0-5 0,1 1-4 16,-2 3-1-16,0 7-1 0,0 3 0 15,-2 6-1-15,1 5-3 0,0 0-5 16,1 5-1-16,-6 0-2 0,-5 4-2 16,-3 9 1-16,-3 10-10 0,1 5-16 15,3 8-14-15,3 0-28 0,4 0-28 0,3-4-30 16,3-2-47-16</inkml:trace>
  <inkml:trace contextRef="#ctx0" brushRef="#br0" timeOffset="254872.7472">26158 11008 497 0,'0'0'50'0,"0"0"-15"0,0 0-10 0,0 0-12 15,0 0-6-15,0 0-10 0,0 0-11 16,0 0-21-16,0 0-24 0,0 0-45 16,-8-46-57-16</inkml:trace>
  <inkml:trace contextRef="#ctx0" brushRef="#br0" timeOffset="255284.3249">26487 10808 555 0,'0'0'41'0,"0"0"-14"16,0 0-9-16,0 0-8 0,0 0-6 0,0 0-4 15,0 0-3-15,0 0-1 0,0 0 0 16,0 0 1-16,-3-28 3 0,-2 37-1 15,-3 6 1-15,-3 5-2 16,2 2 1-16,0-1-1 0,1-2-2 0,4-2-2 16,1-1 1-16,1-5 0 0,2 3 2 15,0 3 0-15,0-7-3 0,5 5 1 16,3-4 1-16,7-2 4 0,3 0 3 16,1-4-1-16,6 0 1 0,-1-4-1 15,4-1-2-15,-1 2 3 0,-2-2-2 0,-5 0 1 16,-1 0-1-16,-7 0 0 0,-2 1-2 15,1 0-2-15,-7 1 1 0,1-1-1 16,-5 4 3-16,0 5 3 0,-7 4-2 16,-8 3-1-16,-7-2-1 0,-7 1-4 15,-4-3-4-15,-4-1-12 0,1-1-17 0,-2-3-29 16,3-1-47-16,2-4-55 16</inkml:trace>
  <inkml:trace contextRef="#ctx0" brushRef="#br0" timeOffset="255472.9809">26392 10926 541 0,'0'0'44'0,"0"0"-19"16,0 0-13-16,0 0-7 0,18-82-7 15,0 64-2-15,4 7-4 16,5 0-10-16,2 4-14 0,3 2-27 15,1 4-41-15,-3 1-45 0,-1 0-70 0</inkml:trace>
  <inkml:trace contextRef="#ctx0" brushRef="#br0" timeOffset="256063.0859">27135 11076 488 0,'0'0'43'0,"0"0"-7"0,0 0-11 16,0 0-6-16,0 0-7 0,0 0-2 15,0 0-4-15,0 0-3 0,0 0 0 16,0 0 1-16,42-58 1 0,-32 43 1 0,-1-2 0 15,-3-1-3-15,0-3 1 0,1 0-1 16,-3-4 2-16,-1 3 1 0,0-3 0 16,-3 8-2-16,0-2 0 0,0 1-3 15,0 4 1-15,0-7-1 0,0 9 2 16,-2 1 0-16,-1-1-1 0,2 7 0 16,1 1-1-16,0 4-1 0,-2-2-1 0,2 2-3 15,0 0-1-15,0 0 0 0,0 0 2 16,0 7 2-16,2 11 1 15,1 6 0-15,1 4-1 0,-2 2 2 0,-1 1-2 16,-1 3 1-16,0-1-2 0,0-1 1 16,-1 0-1-16,-2-2-1 0,1-1-2 15,2-9-3-15,0 0-7 0,0-4-7 16,8-2-5-16,-2-1-7 0,3-1-6 16,-1-7-15-16,2-3-7 0,6 1-18 0,0-3-8 15,5-2-1-15,-2-6-8 0</inkml:trace>
  <inkml:trace contextRef="#ctx0" brushRef="#br0" timeOffset="256271.9991">27132 10949 450 0,'0'0'66'16,"0"0"-20"-16,0 0-13 0,0 0-9 15,0 0-6-15,0 0-5 0,0 0-6 16,0 0-3-16,0 0-1 0,0 0-6 16,70-20-4-16,-35 10-14 0,3 3-25 15,0 3-36-15,-2-1-60 0,-1 1-67 0</inkml:trace>
  <inkml:trace contextRef="#ctx0" brushRef="#br0" timeOffset="256623.1355">27633 10631 559 0,'0'0'50'15,"0"0"-14"-15,0 0-12 0,0 0-13 16,0 0-7-16,0 0-3 0,0 0 0 16,0 0-1-16,0 0 1 0,98 12 0 0,-75 14-2 15,-4 5 2-15,-3 5-2 0,-3 4 0 16,-6 7-1-16,-1 3 1 15,-5 3-5-15,-1-1-1 0,-3-1-7 16,-5-2-5-16,-8-2-5 0,-3 0-18 0,-9-2-32 16,-3-1-58-16,-10-4-151 0</inkml:trace>
  <inkml:trace contextRef="#ctx0" brushRef="#br0" timeOffset="257163.8034">25491 10613 372 0,'0'0'53'0,"0"0"-16"16,0 0-17-16,0 0-7 0,0 0-4 0,0 0 2 15,0 0 6-15,0 0 3 0,0 0 1 16,0 0-4-16,-23 74-7 0,13-31-2 15,-3 7 0-15,3 3-3 0,-1 6 1 16,0 2-2-16,4 0-1 0,1-2 1 16,4-3-4-16,2-1 2 0,5-7-3 15,9-1-6-15,8-3-7 0,5-3-13 16,8-6-17-16,7-3-24 0,7-6-32 16,3-8-51-16</inkml:trace>
  <inkml:trace contextRef="#ctx0" brushRef="#br0" timeOffset="258608.1544">28357 10478 278 0,'0'0'63'0,"0"0"-4"0,0 0-13 15,0 0-11-15,0 0-12 0,0 0-7 16,0 0-3-16,0 0 2 0,0 0 5 16,-46 35-2-16,30-15-2 0,-3 2-6 15,0 6-3-15,-1 0-2 0,0 7 0 16,2 0 1-16,1 8-2 0,4 4 1 16,0 3-3-16,6 2 1 0,2-1-4 0,5-2 2 15,3-4-3-15,9-5 0 0,8-2-5 16,5-6-4-16,7-2-5 15,4-1-20-15,6-5-10 0,5-1-41 16,1-8-39-16,6-3-38 0</inkml:trace>
  <inkml:trace contextRef="#ctx0" brushRef="#br0" timeOffset="262124.0669">28646 10797 267 0,'0'0'53'0,"0"0"-9"15,0 0-8-15,0 0-4 0,0 0-5 16,0 0-5-16,0 0-2 0,0 0-4 16,0 0-3-16,0-44-4 0,0 42-4 15,0 1-2-15,0-1-2 0,0 2-1 16,-7 0 0-16,-7 3 0 0,-4 9 0 0,-6 8 0 16,4 1 0-16,2 5 0 0,4 1-2 15,4 1 1-15,4-1-2 0,4 0 1 16,2-2-5-16,0-3 3 15,8-2-1-15,3-3-3 0,5-5 1 0,3-1-4 16,1-5 3-16,5-5 2 0,1-1 3 16,0-3 1-16,-1-7 2 0,-2-4 4 15,-3-4 5-15,-4-2 5 0,-2-4 3 16,-5-4 0-16,-2 0 2 0,-3-4-1 16,-4 2 2-16,0 1 2 0,-1 3 0 0,-8 4-6 15,0 4-3-15,1 6-7 16,-4 3-5-16,5 3-1 0,-6 6-5 0,-7 0-1 15,1 4-6-15,-4 10-14 16,4 6-17-16,6 4-38 0,4 0-60 0,8 3-78 16</inkml:trace>
  <inkml:trace contextRef="#ctx0" brushRef="#br0" timeOffset="262346.3338">29040 10899 502 0,'0'0'21'0,"0"0"-6"16,0 0-6-16,0 0-6 0,0 0-9 15,0 0-10-15,0 0-8 0,0 0-10 16,0 0-9-16,1-41-11 0,1 41-18 0,-1 0-16 15,-1 0-11-15,0 0-15 0</inkml:trace>
  <inkml:trace contextRef="#ctx0" brushRef="#br0" timeOffset="263032.9019">29188 10685 341 0,'0'0'76'0,"0"0"-16"0,0 0-14 0,0 0-14 15,0 0-10-15,0 0-7 0,0 0-7 16,0 0-2-16,0 0-5 0,0 0 0 16,-15-39-1-16,15 39 2 0,1 0 0 15,12 0-3-15,3 0 0 0,7 2-2 16,0 0-1-16,-1 1 0 0,1-2 0 0,0-1-2 15,0 0-2-15,-7 1 1 0,3-1 0 16,-6 0 1-16,0 0 6 0,0 0 0 16,-7 0 2-16,0 0 2 0,-6 0 2 15,0 0 0-15,0 0 1 0,2 0 1 16,0 0-4-16,-1 0 1 0,1 0 3 16,-1 0-1-16,-1 0 0 0,2 0 1 15,-2 7-3-15,0 4 0 0,-3 3-2 16,-4 4 0-16,1 0-2 0,0 0-1 15,0 1-1-15,0 2 1 0,1 4-1 0,-2 4 1 16,1 0-3-16,-1 3-2 0,1-2-4 16,-3 2-7-16,2 0-8 0,0-5-6 15,-1-1-19-15,0-2-25 0,2-8-30 16,0-2-25-16,-3-3-42 0</inkml:trace>
  <inkml:trace contextRef="#ctx0" brushRef="#br0" timeOffset="263531.8138">29203 10968 170 0,'0'0'22'0,"0"0"-11"15,0 0-7-15,94-60-5 0,-69 48-3 0,-1-3 2 16,1 3-10-16,-3 0-3 0,1 1-1 15,-2-2 3-15,2 1 11 0,-1-1 5 16,1 2 8-16,-3 0 6 0,-3 0 11 16,-5 4 12-16,-1-3 12 0,-6 5 5 15,0-4-3-15,2 1-9 0,-3 0-7 0,1-1-7 16,-4 5-3-16,2 1-2 16,-3 3-3-16,0-2-6 0,0 2-7 15,0-2-5-15,0 1-3 0,0 1 1 16,0 0-2-16,-3 6 0 0,-4 7 0 0,-3 9 0 15,1 1-1-15,0 2 0 0,1 2-1 16,2 0-2-16,2-1-2 16,-1 4-4-16,5-5-7 0,0 2-6 0,2-5-14 15,5-2-6-15,4-3 2 0,2-4 1 16,-1-3 16-16,2-4 13 0,-5-4 9 0,-3-2 10 16,5 0 12-16,-5 0 7 15,-1 0 8-15,3 0 3 0,-2-1-6 16,-3 0-6-16,1-1-7 0,-4 2-4 15,0-1-7-15,0 1-4 0,0 0-4 0,0-2-2 16,0 2 0-16,-1 0-2 0,-11 0-2 16,-2 6-4-16,0 0-7 0,2 2-9 15,2 1-11-15,1-3-20 16,-4 3-29-16,6-3-36 0,-5-4-49 0</inkml:trace>
  <inkml:trace contextRef="#ctx0" brushRef="#br0" timeOffset="263721.2983">29544 10789 518 0,'0'0'40'0,"0"0"-17"16,0 0-12-16,0 0-8 0,0 0-3 16,0 0-1-16,101-65-4 0,-77 62-3 15,3 1-8-15,-1 2-7 0,0 0-10 0,-1 0-13 16,-8 0-11-16,0 0-12 0,-6 0-17 15,1 2-11-15,0 1-32 0</inkml:trace>
  <inkml:trace contextRef="#ctx0" brushRef="#br0" timeOffset="264359.2388">30138 10926 477 0,'0'0'43'15,"0"0"-13"-15,0 0-9 0,0 0-6 16,0 0-3-16,0 0-1 0,0 0 0 0,0 0-4 16,-6-80 0-16,10 67-2 0,-2-2-1 15,1 4 0-15,2-4-1 0,-1-1-1 16,-1 7 0-16,3-7 0 0,-2 1 2 16,2 0-1-16,0-1 3 0,-2 2-2 15,1-2 1-15,-1 1-1 0,0 1 0 0,2-2 0 16,-5 7 2-16,1 4 0 0,-1 0 2 15,-1 1-2-15,2 0-2 16,-1-1-2-16,1 0-2 0,-2 5-2 16,0-1 1-16,0 1-1 0,0 0 0 0,0 0 3 15,0 13-2-15,0 7 1 0,0 6 0 0,-2-1 0 16,-1 2 0-16,0-4 0 16,-1 2-1-16,3-1 0 0,1 0-3 15,0-2 0-15,0-2-4 0,0-5-2 16,0 0-5-16,4-5-11 0,-1 0-11 0,1 0-14 15,-2-5-18-15,3 1-17 0,0-3-16 16,-1-1-5-16,5-2 2 0</inkml:trace>
  <inkml:trace contextRef="#ctx0" brushRef="#br0" timeOffset="264553.01">30237 10821 449 0,'0'0'69'0,"0"0"-16"0,0 0-18 16,0 0-12-16,0 0-10 0,0 0-8 15,0 0-3-15,0 0-5 0,0 0-4 16,0 0-10-16,26-32-17 0,-3 24-21 16,2 2-38-16,1 2-46 0,-2-2-49 0</inkml:trace>
  <inkml:trace contextRef="#ctx0" brushRef="#br0" timeOffset="264875.8286">30494 10439 598 0,'0'0'49'0,"0"0"-16"16,0 0-12-16,0 0-9 0,0 0-9 15,0 0-3-15,0 0-1 0,0 0 4 16,0 0-1-16,0 0 1 0,71 8 0 16,-47 17 3-16,-3 2-4 0,-1 7 1 15,-5 4-3-15,-3 2-2 0,-6 6 1 16,-6 4-2-16,0 6 2 0,-15 4-3 0,-7 2-3 15,-3-3-4-15,-5-3-4 0,1-6-8 16,-1-6-7-16,2-8-24 0,2-2-50 16,2-6-77-16,-1-8-107 0</inkml:trace>
  <inkml:trace contextRef="#ctx0" brushRef="#br0" timeOffset="265399.1938">30856 10246 403 0,'0'0'59'0,"0"0"-10"15,0 0-13-15,0 0-10 0,0 0-7 16,0 0-5-16,0 0-3 0,0 0-4 16,0 0-2-16,7-73-1 0,-2 71-3 15,-1 1 0-15,9-1-1 0,1 2 0 0,2 0 0 16,2 8 0-16,-1 1 0 0,-2 2 0 15,-3-1 0-15,-3-1 0 0,-2 2 2 16,0 0-2-16,-2-2 1 0,1 5 2 16,-3-4-2-16,-2 1 1 0,-1 5 0 15,0-1-1-15,0 5 0 0,-7-2 0 16,-2-1 0-16,-2 0 0 0,0-1 1 16,-1 0-1-16,0-1 1 0,3-4-1 15,2-1-1-15,0-4 0 0,4-3 1 16,-2 5-1-16,4-3 2 0,0-3-2 0,-1 3 0 15,2 0 7-15,3 2-8 0,7 2 5 16,9 0-5-16,2-4-2 0,7-3 1 16,2-2-6-16,2-2-5 0,1-6-15 15,-1 1-9-15,-1-5-35 0,-3-1-64 16,-3 0-139-16</inkml:trace>
  <inkml:trace contextRef="#ctx0" brushRef="#br0" timeOffset="271918.5688">17538 12717 116 0,'0'0'40'0,"0"0"3"0,0 0-4 0,0 0-4 16,0 0-3-16,0 0-3 0,0 0 4 15,0 0 2-15,0 0-6 0,5-64-4 16,-10 57-10-16,-3 1-2 0,3-1 3 16,2 4-1-16,0 2-2 0,3 1-3 15,-5-1-4-15,1-1-4 0,-7 2-2 0,-3 0 1 16,0 6-1-16,-3 8 3 0,-2 2-1 15,1 7-1-15,0 3 0 0,1 3-1 16,0 3-1-16,5 0 0 0,1-1 1 16,4 1-2-16,3-2-2 0,2-2-1 15,2-2-1-15,0-4-3 0,2-6-4 16,5-2-3-16,-1-7 3 0,5-6 7 16,5 0 7-16,3-1 4 0,3-9 3 15,-1-10 3-15,1-3 1 0,-4-5 2 16,-1-1 3-16,-4-4 4 0,0 0 0 0,-3 1 3 15,-3 3-2-15,0 8-2 0,-4 3 2 16,0 7-5-16,-1 3-6 0,-1 3-3 16,-1 4-6-16,0-1-6 0,0 1-3 15,0 0 2-15,0 0 0 0,0 12 3 16,0 8 2-16,0 8-5 0,0 4-1 0,0 2-5 16,0-1-6-16,0 0-8 15,7 0-8-15,2-6-17 0,5-3-29 16,1-4-10-16,7-4-9 0,-1-5 6 15,3-5 32-15,2-6 16 0,0 0 19 0,-2-4 12 16,-2-7 11-16,-3-1 13 0,-4-3 27 16,-3 1 25-16,-3-1 16 0,-4 3 9 15,0-4-11-15,-2-2-13 0,-3 4-7 16,1-7-11-16,-1 8-4 0,0 1-9 16,0-3-7-16,0 10-7 0,0 0-6 0,0 5-3 15,0-1-4-15,0 1-3 0,0-1-3 16,0 1-1-16,-4 0-1 0,-8 7 1 15,-2 11 0-15,-5 8 0 16,3 5 1-16,0 1-2 0,3 0 1 0,2 2-1 16,4-4 1-16,2-1-1 0,4-6 0 15,1 0-2-15,0-1 1 0,7-4 2 16,3-1-9-16,2-2 5 0,1-1-4 16,-3-5 0-16,3-3 7 0,-4-1 1 15,2-2 0-15,-1-2 3 0,0-1 0 0,5 0 1 16,-4-9 0-16,7-5-6 0,-5-4 5 15,1-2-4-15,-1-2 4 0,3-3 0 16,-3 0 1-16,0-2 0 0,-1 0 1 16,-4-1 2-16,0 2 0 0,-3 6 1 15,-3 0-2-15,-2 1 2 0,0 2-3 0,-3-4-1 16,-7 4-3-16,-2 5-1 16,2 4-1-16,-7 5 0 0,-6 3 1 15,-3 3-2-15,-6 11 2 0,1 3-2 16,5 5 1-16,3 3-1 0,4 0 1 0,5 2-2 15,5-4-2-15,6 0-2 0,3-3-3 16,9-2-9-16,7-1-3 0,7-6-4 16,4-1 2-16,7-5 1 0,2-2 3 15,3-3-3-15,3 0-2 0,-2-5-3 16,-2-2-2-16,-5-3-11 0,-4 2-10 0,-6-3-23 16,-11 2-34-16</inkml:trace>
  <inkml:trace contextRef="#ctx0" brushRef="#br0" timeOffset="272240.6657">18548 12891 646 0,'0'0'30'0,"0"0"-13"0,0 0-5 16,0 0-3-16,0 0-6 0,0 0-3 15,0 0-3-15,0 0-1 0,0 0-3 0,101-82-2 16,-69 77-4-16,0 1-10 0,-2-2-8 15,-1 5-11-15,-10 1-21 0,0 0-25 16,-7 0-15-16,-8 0-7 0,1 7-6 16</inkml:trace>
  <inkml:trace contextRef="#ctx0" brushRef="#br0" timeOffset="272416.8149">18505 13062 232 0,'0'0'66'0,"0"0"-6"15,0 0 1-15,0 0-1 0,0 0-6 16,0 0-12-16,0 0-11 0,0 0-13 16,0 0-5-16,85 21-8 0,-60-26-3 15,1-1-5-15,-1-4-3 0,2 5-10 16,-1-1-14-16,1 0-28 0,1 2-52 0,-5 0-65 16</inkml:trace>
  <inkml:trace contextRef="#ctx0" brushRef="#br0" timeOffset="276123.862">19522 12784 343 0,'0'0'79'16,"0"0"-18"-16,0 0-20 0,0 0-15 15,0 0-6-15,0 0-4 0,0 0-6 16,0 0-7-16,0 0-2 0,0 0-3 16,-5-32-2-16,5 30-1 0,0 2-3 15,0-3-1-15,0 2 0 0,0 1 3 0,0-2 1 16,0 2 3-16,0 0-2 0,0 0 2 15,0 0 1-15,0 0 1 0,5 0 1 16,-3 3 0-16,3 0 0 0,-1 4-1 16,-1-5 1-16,0 1 2 0,1 0-3 15,-4-3 2-15,0 0-2 0,0 0 1 0,2 2 1 16,-1 0 2-16,0-2-1 16,1 1 2-16,-2-1-1 0,1 2-3 15,-1-2 1-15,2 0 0 0,-2 1 0 16,1-1 0-16,-1 0 0 0,0 2-3 0,2-2 1 15,-2 0 1-15,1 0-1 0,-1 2 1 16,2-2-2-16,-2 0 0 0,1 0 0 16,-1 0 0-16,0 0-1 0,2 1 0 15,-2-1-1-15,0 0 1 0,1 0-1 16,-1 0 1-16,0 0 0 0,0 0 2 0,2 0-1 16,-2 0-2-16,0 0-1 0,0 0-3 15,0 0-3-15,1 0-4 16,-1 0-4-16,0 0-2 0,0 0 4 15,0 0 4-15,2 0 5 0,-1 0 4 0,6 1-2 16,-3 2-2-16,5 0 0 0,0 0-3 16,-6-1-2-16,5 2 3 0,-5-2 1 15,3 2 2-15,1 1 2 0,-2-1 0 16,2 2 1-16,-3 1 3 0,0 0 1 16,-1 3 0-16,2-3 3 0,-4 2 0 0,2-2 1 15,-1-2 3-15,1 5-4 0,-2-5 1 16,3 3 2-16,-1 3 0 0,-2-7-3 15,2 3 0-15,-1-2-2 16,-1 0-2-16,2 0 0 0,-3-5 0 0,2 2 0 16,-1 3 1-16,1-2-1 0,1 1-1 15,-3-4 1-15,0 0 1 0,0 0 0 16,0 2 1-16,1 0-2 0,-1-1 3 16,0 1-2-16,1 0 0 0,-1-1 1 15,0 0-1-15,0-1 0 0,0 2 0 0,0-2 1 16,2 1 0-16,-2-1 0 0,0 2-1 15,0-2 0-15,1 1 1 0,-1-1 1 16,0 2-2-16,0-2 1 0,0 0 1 16,0 1-3-16,0-1 1 0,0 0-1 15,2 1 2-15,-2-1-2 0,0 0 1 16,0 0 0-16,0 2-2 0,0-2 1 16,0 0 1-16,0 0-1 0,0 0 1 15,0 2-1-15,0-2 0 0,0 0 0 16,0 0 0-16,0 0 1 0,0 0 1 0,0 0-1 15,0 0 2-15,0 0-1 0,0 0 0 16,0 0 0-16,0 1 0 0,0-1 1 16,0 0 0-16,0 0-2 0,0 0 0 15,0 0 0-15,0 0-1 0,0 0 0 16,0 0 0-16,0 0 0 0,2 0 0 0,-2 0 0 16,0 0 1-16,0 0-1 15,0 0 0-15,0 0-1 0,0 0 1 16,0 0-1-16,0 0 2 0,0 0-2 15,0 0 1-15,0 0 1 0,0 0-1 0,0 0 0 16,0 0 1-16,0 0-1 0,0 0 0 16,0 0 2-16,0 0-4 0,0 0 2 15,0 0 0-15,0 0 0 0,0 0 0 16,0 0 0-16,0 0 2 0,0 0-2 16,0 0 0-16,0 0 0 0,0 0 0 0,0 0 0 15,0 0-2-15,0 0 4 0,0 0-2 16,0 0 0-16,0 0 0 15,0 0 0-15,0 0 0 0,0 0 0 16,0 0 0-16,0 0 0 0,0 0 0 0,0 0 0 16,0 0 0-16,0 0 0 0,0 0 0 15,0 0 0-15,0 0 0 0,0 0 0 16,0 0 0-16,0 0 0 0,0 0 0 16,0 0-2-16,0 0 2 0,0 0 0 15,0 0-1-15,0 0 2 0,0 0-1 0,0 0-1 16,0 0 1-16,0 0 0 0,0 0 0 15,0 0 0-15,0 0 0 0,0 0 1 16,0 0-1-16,0 0 0 0,0 0-1 16,0 0 1-16,0 0 0 0,0 0 0 15,0 0 1-15,0 0-1 0,0 0 0 16,0 0 2-16,0 0-2 0,0 0 0 16,0 0 0-16,0 0-2 0,0 0 1 15,0 0 0-15,0 0 1 0,0 0 0 16,0 0-1-16,0 0 1 0,0 0 0 0,0 0 0 15,0 0 1-15,0 0-2 0,0 0 1 16,0 0 0-16,0 0 0 0,0 0 0 16,0 0 0-16,0 0 0 0,0 0-1 15,0 0-2-15,0 0 1 0,0 0 0 16,0 0 1-16,0 0 1 0,0 0 0 0,0 0 1 16,0 0 0-16,0 0 2 15,0 0 0-15,0 0 1 0,0 0 3 16,0 0 3-16,0 0 0 0,0 0 5 15,0 0-3-15,0 0-4 0,0 0-4 0,0-5-4 16,-2-5 0-16,-1-2 2 0,0-5-2 16,0 6 1-16,2 0 1 0,-2-1 1 15,1-2 0-15,-1-4 0 0,3 6-2 16,-1-8 0-16,1 2-3 0,0 5 0 16,0-4-1-16,3-1-1 0,1 3 1 0,5-4-1 15,1 0-1-15,0 4-2 0,3 2-1 16,1-1-5-16,1 1 0 0,1 3-3 15,-6 2-3-15,3 3-5 16,-4 0-8-16,1 0-18 0,0 2-12 0,-6 2-15 16,6-1 0-16,-5 2-14 0</inkml:trace>
  <inkml:trace contextRef="#ctx0" brushRef="#br0" timeOffset="278759.5003">20278 12655 245 0,'0'0'55'0,"0"0"-11"0,0 0-6 15,0 0-8-15,0 0-5 0,0 0-6 16,0 0-3-16,0 0-1 0,0 0-1 0,5-14-3 15,-5 14-4-15,0-1-1 0,0 1-3 16,0-2-3-16,0 2 0 0,0-2-4 16,0 2-3-16,0 0 0 0,0 0 0 15,0 0 6-15,-9 11 4 0,-3 7 2 16,-5 7 0-16,1 0-4 0,-2 0 1 0,7-1-2 16,0 0 1-16,3-3-1 0,4-3 1 15,2-2-2-15,2-4 0 0,0-1-1 16,2 5 0-16,4-3 0 15,-1-1-3-15,4-2-1 0,3-2-2 0,2-1 4 16,-3-2 4-16,7-2 1 0,-2-2 0 16,2-1-1-16,1 0 0 0,-1 0 0 15,-2-4 4-15,-1-4-1 0,4-4 1 16,-4-3 0-16,-1-3 0 0,1-5 1 16,-2 1 2-16,1-5 2 0,-2 2 1 0,-1-1 1 15,-2 0 1-15,-5 2 1 0,-2 1-2 16,-2 2-4-16,0 0-4 0,-5 1 1 15,-3 5 1-15,-4 1-2 16,-4 5 0-16,-4 3-4 0,-6 6-2 0,-3 0 2 16,-4 4-1-16,1 8-1 0,2 4 3 15,5 0-3-15,5 2 1 0,3 2-1 16,5 2 0-16,3-1 1 0,2-4 0 16,6 1-4-16,1 1 2 0,3 1-1 15,8 4 0-15,4-4-1 0,5-2 0 0,6-6-3 16,4-1 1-16,6-6-1 0,3-2-1 15,2-3-3-15,2 0-1 0,-4-1-3 16,-3-4-10-16,-4 0 2 0,-9 2-2 16,-3 0-10-16,-8 0-2 0,-6 2-33 15,0 1-42-15</inkml:trace>
  <inkml:trace contextRef="#ctx0" brushRef="#br0" timeOffset="279314.0807">19940 12322 292 0,'0'0'48'0,"0"0"-10"15,0 0-8-15,0 0-18 0,0 0-12 16,0 0-4-16,0 0-1 0,0 0-7 15,0 0 4-15,0 0-1 0,35-39 5 16,-21 41 6-16,-6 2-1 0,5 4-2 16,-5-4-1-16,-6-1-3 0,3 3 0 15,-2-1 2-15,-2-3 2 0,2 3 2 16,-3-5 1-16,0 5 3 0,0 1 2 16,0 3 2-16,-1 2 1 0,-1-9 2 15,1 3 1-15,1-5 3 0,0 0 4 0,-2 0 2 16,2 0-1-16,-1 0-6 0,-1 0-4 15,1 0-7-15,-5 0 1 0,2 0-1 16,-1 0-2-16,-3-3-1 0,5 0-2 16,0-1 0-16,0-6-2 0,3 5 0 15,0-2-2-15,0-2-2 0,0 5-2 0,2-4-5 16,2 1-5-16,-1 4-4 16,0-1-9-16,4 4-15 0,3 0-23 15,0 0-16-15,6 5-18 0</inkml:trace>
  <inkml:trace contextRef="#ctx0" brushRef="#br0" timeOffset="279712.1118">20295 12251 460 0,'0'0'41'0,"0"0"-24"16,0 0-7-16,0 0-10 0,0 0-3 15,0 0-5-15,0 0 0 0,0 0-1 16,0 0-1-16,31-64 1 0,-21 68-1 16,1 4 1-16,-2 3-3 0,-5 2 1 0,1-2-1 15,-4 4 1-15,-1 2 5 0,0-1 1 16,-3-1 4-16,-3-2 1 15,-1-1 0-15,1-4 2 0,-1-1 4 0,6-4-1 16,1-3 5-16,0 0 2 0,-3 0 2 16,-1 2 1-16,1-1-5 0,0 3-4 15,-2-4-1-15,2-3-3 0,-4-4 5 16,3-2-1-16,1-2-1 0,0 1-1 16,3 0-2-16,0-2-1 0,0 5-2 15,0-2-7-15,0 5-8 0,0-1-16 0,2 0-29 16,-2 5-21-16,0-1-19 0,7 1-10 15</inkml:trace>
  <inkml:trace contextRef="#ctx0" brushRef="#br0" timeOffset="280021.9293">20751 12775 621 0,'0'0'30'0,"0"0"-8"16,0 0-10-16,0 0-7 0,0 0-2 15,0 0-5-15,0 0-2 0,0 0-1 0,79-69-2 16,-45 66-7-16,1 2-7 0,3 1-8 16,0 0-12-16,0 0-13 0,-2 0-14 15,-2 0-21-15,-5 1-21 0,-3-1-20 16</inkml:trace>
  <inkml:trace contextRef="#ctx0" brushRef="#br0" timeOffset="280269.8189">20916 12646 561 0,'0'0'59'0,"0"0"-13"16,0 0-15-16,0 0-12 0,0 0-9 15,0 0-7-15,0 0-3 0,0 0-3 0,0 0 3 16,0 0-2-16,-12-6 0 0,13 22 2 15,5 11-2-15,-1 5 1 0,-1 5-2 16,0 4-1-16,-2 3-5 0,0 1-1 16,-2 0-10-16,2-1-26 0,-2-5-57 15,0-3-100-15,0-7-100 0</inkml:trace>
  <inkml:trace contextRef="#ctx0" brushRef="#br0" timeOffset="281119.2506">21524 12586 489 0,'0'0'41'0,"0"0"-15"0,0 0 1 15,0 0-6-15,0 0 0 0,-27-80-7 16,27 70-6-16,0 3-5 0,0-3-2 0,3-4-2 15,4 5 0-15,6-3-2 0,2 3 1 16,3 3 0-16,-5 1 0 0,6 5 1 16,-1 0-1-16,-1 0 0 0,4 5-1 15,-4 2-1-15,-3 4 3 0,-4 1-2 16,-3 1 2-16,-1 6 6 0,-2 2-5 0,-4 2 5 16,0 1-7-16,-5 0-2 15,-6-1 4-15,0 1 0 0,-2-1 0 0,1-1 1 16,1-3-1-16,1-1 0 15,2-4 0-15,1-2-1 0,4-3 2 0,-2 1-2 16,2-2 1-16,1-3 0 0,1 0-2 16,1-5 1-16,-2 0-2 0,2 0 0 15,0 0-1-15,0 0-1 0,0 2-2 16,0-1 1-16,0 0 2 0,0 0 3 16,0-1 1-16,2 0 0 0,13 0-1 0,6-2-4 15,6-7-4-15,2-1-5 0,0 1-4 16,2-3-6-16,-1 3-10 15,-1 2-11-15,0 0-12 0,-2 4-13 16,-2 0 0-16,-8 3-1 0,-4 0 9 0,-7 0 6 16,-2 0 8-16</inkml:trace>
  <inkml:trace contextRef="#ctx0" brushRef="#br0" timeOffset="281475.8766">21931 12683 158 0,'0'0'67'0,"0"0"0"0,0 0-2 16,0 0-9-16,0 0-11 0,0 0-8 15,0 0-9-15,0 0-8 0,0 0-2 16,-15-51-4-16,15 45-2 0,0 6-4 16,-1-2-6-16,1-1-3 0,0-2-1 15,7 1-2-15,0 1 2 0,5 3 0 16,4 0-2-16,0 3 3 0,4 8 0 16,-1-1 1-16,-5 4 0 0,2 0-1 15,-4 1 0-15,-2 2 0 0,-3-5-3 16,-3 3 2-16,-2-5-1 0,-2 4 2 0,0 4 1 15,0-7 0-15,-3 4 1 16,0-6 0-16,1-6 0 0,1 2 2 0,1-5 2 16,0 0 5-16,0 0 0 0,-3 0 0 15,0 0-4-15,-4-3-3 0,-2-9-1 16,-1-5-2-16,3 5 3 0,6-5-3 0,1-2 1 16,0-3-3-16,1-5-3 15,8 1 0-15,-2 4-6 0,3-1 0 0,3 1-10 16,0 3-16-16,0 1-18 15,3 2-18-15,-1 2-21 0,-4 5-10 0,1 2-14 16</inkml:trace>
  <inkml:trace contextRef="#ctx0" brushRef="#br0" timeOffset="281982.1107">21977 12249 450 0,'0'0'42'15,"0"0"-15"-15,0 0-10 0,0 0-3 16,0 0-3-16,0 0-5 0,0 0-6 16,0 0-6-16,0 0-2 0,0 0-3 15,-9-50 1-15,9 50 6 0,0 0 2 16,0 0 2-16,2 0-1 0,-1 0-1 0,-1 0-1 15,0 0 3-15,0 5 4 0,0 1-2 16,0 0 0-16,0 3 0 0,0-4 1 16,-3-2 1-16,-2 3-1 0,0-3 1 15,1-2-1-15,1 2 0 0,3-3 0 16,-2 0 0-16,2 0-1 0,-1 0 2 0,-1 0-2 16,1 0-1-16,0 0-2 15,-2-3-2-15,0-1-2 0,3-7-1 16,2-1-3-16,9 1-1 0,-1 2-8 15,4 3-18-15,2 5-17 0,2 1-25 0,-1 0-21 16,-1 4-16-16</inkml:trace>
  <inkml:trace contextRef="#ctx0" brushRef="#br0" timeOffset="282582.8551">22524 12491 559 0,'0'0'36'0,"0"0"-14"0,0 0-8 0,0 0-8 16,0 0-6-16,0 0-4 0,0 0 0 16,0 0 2-16,0 0 0 0,-38 7 5 15,22 24-3-15,0 1 4 0,3 3-5 0,0 1-3 16,4-1-1-16,4-4-1 16,3 0-2-16,2-3-3 0,3-6-1 15,6-1-4-15,5-4 3 0,1-5-3 16,2-1 5-16,2-6 2 0,1-4 2 0,3-1 6 15,1-5 2-15,2-4 2 0,-3-8 1 16,-2 2 4-16,-3-3 3 0,-3-2 1 16,-3-2 0-16,-2-4 2 0,0 0-4 15,-4-3 0-15,-3-1-3 0,-1 1 3 16,-2-2-2-16,-2 1-1 0,-7 3 4 0,-2 1-6 16,-2 4 4-16,-2 2-3 15,-2 6 1-15,0 0-3 0,5 7 0 16,-1 1-2-16,2 3-2 0,-1 3-1 15,-7 0-3-15,3 3 2 0,-4 8 1 0,4 2-2 16,3 4 3-16,3 1-5 0,4 2 4 16,2-1 2-16,4 3-5 0,2 1 4 15,10-3-3-15,7-1-2 0,1-4 1 16,5-3-2-16,2-3-1 0,2-1-2 16,-1-2 3-16,-4-1-4 0,-6-2-5 0,-1 0-2 15,-7-2-5-15,-5-1-13 0,0 1-20 16,-5-1-26-16,0 0-29 15,0 0-70-15</inkml:trace>
  <inkml:trace contextRef="#ctx0" brushRef="#br0" timeOffset="283041.4668">22516 12105 392 0,'0'0'40'16,"0"0"-9"-16,0 0-7 0,0 0-9 0,0 0-11 15,0 0-9-15,0 0-14 0,0 0 0 16,0 0 3-16,0 0 2 0,3-41 8 16,5 44-4-16,-1 3 0 0,0 7 2 15,-4 2 3-15,-3 1 2 0,0 4 2 16,-2-2 1-16,-2-4 0 0,-3-1 2 16,0-6 3-16,-1-2 2 0,1 2 3 0,3-4 5 15,1 0-2-15,3-3 4 16,-7 0 1-16,2 0 0 0,-2 0-2 0,-2-3-3 15,6 0 0-15,-3-4-3 0,4 3 0 16,1 0 2-16,-1 0-4 0,2-3 0 16,0 3-6-16,0-3-8 0,0-2-4 15,2 6-8-15,4-3-10 0,2 1-19 16,-4 4-20-16,6 1-22 0,-1 0-30 16,3 6-67-16</inkml:trace>
  <inkml:trace contextRef="#ctx0" brushRef="#br0" timeOffset="283721.4905">23468 12764 562 0,'0'0'40'0,"0"0"-13"0,0 0-8 16,0 0-7-16,0 0-6 0,0 0-4 15,0 0-1-15,0 0-2 0,0 0-1 16,3-31 2-16,14 24-1 0,6-2 2 16,8 1 0-16,6 1-1 0,-1-1 0 15,2 2-3-15,-3 0-3 0,-3 0-7 0,-3 3-13 16,-9 0-13-16,-3 3-21 0,-4 0-27 15,-7 0-34-15,1 0-33 0</inkml:trace>
  <inkml:trace contextRef="#ctx0" brushRef="#br0" timeOffset="283919.1844">23461 12951 550 0,'0'0'51'0,"0"0"-12"16,0 0-14-16,0 0-11 0,0 0-8 16,0 0-4-16,0 0-5 0,0 0 0 15,0 0-3-15,0 0-6 0,102-5-13 16,-64 2-14-16,2 0-36 0,4 3-44 16,-2-1-51-16</inkml:trace>
  <inkml:trace contextRef="#ctx0" brushRef="#br0" timeOffset="286245.5107">19611 13703 9 0,'0'0'22'16,"0"0"8"-16,0 0 3 0,0 0-2 16,0 0-5-16,0 0-3 0,0 0-8 0,0 0 2 15,0 0 1-15,7-2-1 0,-7 1 1 16,0 1-3-16,2-3-3 0,-2 3-4 15,0-1-3-15,0 1-2 0,0-1 1 16,1 1 2-16,-1 0-3 0,0-2 1 16,0 2-2-16,2 0-1 0,-2-2 0 15,0 2 0-15,1 0 2 0,-1-1 0 16,2 1 2-16,-1 0 1 0,8-1-1 16,-4-1 0-16,7 0-1 0,1-1-4 15,-1 1 0-15,6 1-2 0,-4-1 2 0,4 2-2 16,1-1 0-16,-6 0-2 0,6 1-3 15,1-2-5-15,0 1-8 0,4-2-14 16,0 0-17-16,2 0-8 0,0-2 2 16,-1-1-6-16</inkml:trace>
  <inkml:trace contextRef="#ctx0" brushRef="#br0" timeOffset="287661.2898">24855 12421 169 0,'0'0'55'0,"0"0"-8"0,0 0-8 16,0 0-5-16,0 0-4 0,0 0-5 0,0 0-1 16,0 0-7-16,0 0-5 0,-2-15-4 15,2 13-3-15,-1 2-4 16,1-1 1-16,-6 1-1 0,-4 3 3 15,-2 7 0-15,-1 6-2 0,0 2-1 0,5 1 0 16,0 4 5-16,1 1-4 0,3-1 4 16,3-4-4-16,1-1-1 0,0-1 1 15,0-2-1-15,4 0 0 0,4-3-2 16,-2-6 0-16,3 0 1 0,0-2 3 16,5-2 0-16,8-2 2 0,-2-3-1 0,9-7-1 15,-2-6 3-15,-2-2 0 0,-2-5 5 16,-3-1 3-16,-1-3-2 0,-4-2 6 15,-4 2-5-15,-4-1 3 16,-5 4-1-16,-2 1-2 0,0 4-5 0,-9-1-4 16,-4 8-3-16,3 1-6 0,-7 8-3 15,-4 3-7-15,-5 7-12 0,-5 10-15 16,-1 5-40-16,1 5-56 0,4 0-136 16</inkml:trace>
  <inkml:trace contextRef="#ctx0" brushRef="#br0" timeOffset="287858.1754">25122 12614 559 0,'0'0'31'16,"0"0"-11"-16,0 0-10 0,0 0-10 0,0 0-12 15,0 0-23-15,0 0-33 0,0 0-49 16,0 0-44-16</inkml:trace>
  <inkml:trace contextRef="#ctx0" brushRef="#br0" timeOffset="288245.485">25432 12432 536 0,'0'0'42'15,"0"0"-11"-15,0 0-11 0,0 0-10 16,0 0-7-16,0 0-5 0,0 0-1 16,0 0 1-16,0 0 1 0,3-16 1 0,-5 24 0 15,-2 1-2-15,-5 5-1 0,5 1 1 16,-1-6-4-16,1 6 4 15,1-4-5-15,2 1 3 0,1-2-4 16,0 1 0-16,0-2 4 0,3-1 2 0,5 1 2 16,-2-4 3-16,9-1 0 0,1-3 0 15,2-1 1-15,5 2-2 0,-2-2 3 16,0 1-1-16,-6 3 0 0,1-1-1 16,-2 1-2-16,-4-1-3 0,3 3 1 15,-4-1-2-15,-5 2 0 0,1 1-2 0,-5 3 1 16,0 4 0-16,-11 1 2 0,-6 6-7 15,-7-1-6-15,-5-1-13 0,-4-1-14 16,-5 1-25-16,2-3-18 0,-2-5-28 16,4-3-42-16</inkml:trace>
  <inkml:trace contextRef="#ctx0" brushRef="#br0" timeOffset="288428.5683">25384 12430 553 0,'0'0'44'0,"0"0"-19"0,0 0-13 15,0 0-10-15,0 0-5 0,0 0-8 16,0 0-7-16,84-48-17 0,-46 45-28 0,1 3-36 16,1 0-37-16,0 0-57 0</inkml:trace>
  <inkml:trace contextRef="#ctx0" brushRef="#br0" timeOffset="288915.0093">25951 12706 436 0,'0'0'65'0,"0"0"-14"15,0 0-15-15,0 0-13 0,0 0-9 16,0 0-8-16,0 0-5 0,0 0 0 16,0 0-1-16,75-50 1 0,-63 34 0 15,-1-1 0-15,-2-1 1 0,-2-2-1 0,2-1 1 16,-4-2-4-16,1-2 4 0,-3 0-4 15,0-1 5-15,-1 0-1 0,-1 1 1 16,-1-3-1-16,0 2-1 0,0 1 2 16,0-1 0-16,-1 7 1 0,-1 1 0 15,1 6 2-15,-1 6-1 0,1-6 0 0,1 7-2 16,-2 0 0-16,2 0-3 16,0 5-3-16,-1-2-2 0,1 2 0 15,0 2 1-15,0 11 2 0,0 8 2 16,3 8 0-16,1 2 0 0,1 1-1 0,-1 0 1 15,0-1-1-15,-1 1 0 0,1-1 0 16,-1-1-7-16,2-3 0 0,-2-1-7 16,1-3-4-16,0-7-6 0,2-1-7 15,-3-5-13-15,1-1-18 0,1-1-6 16,-4-5-5-16,2 1-10 0,0-4-8 0,7-2-32 16</inkml:trace>
  <inkml:trace contextRef="#ctx0" brushRef="#br0" timeOffset="289101.2357">26093 12432 489 0,'0'0'66'0,"0"0"-24"16,0 0-18-16,0 0-11 0,0 0-8 0,0 0-3 15,0 0-4-15,0 0-1 0,0 0-11 16,0 0-8-16,76-11-17 0,-46 11-27 15,1-2-30-15,4-1-41 16,-4-1-70-16</inkml:trace>
  <inkml:trace contextRef="#ctx0" brushRef="#br0" timeOffset="293295.7105">11560 17019 61 0,'0'0'18'0,"0"0"3"15,0 0 8-15,0 0 2 0,0 0-2 16,0 0 0-16,0 0-9 0,0 0-4 16,0 0-3-16,-6 0-6 0,4 0-1 15,1 0-5-15,-1 0 0 0,1 0-1 0,-2 0-1 16,3 0 0-16,-3 0-5 0,3 0-4 15,0 0-8-15,-1 0 3 0,1 0 5 16,0 0 8-16,0 0 4 0,1 0-1 16,5 0-5-16,7 0-3 0,7 0-5 15,0 0-7-15,6 0-6 0,-2-2-5 16,-3 1-2-16,1-4 6 0,-9 2 3 16,4-1 3-16,-8 1 1 0</inkml:trace>
  <inkml:trace contextRef="#ctx0" brushRef="#br0" timeOffset="293592.0155">11338 17075 118 0,'0'0'61'0,"0"0"-3"0,0 0-6 15,0 0-4-15,0 0-3 0,0 0-7 0,0 0-9 16,0 0-10-16,0 0-4 0,0 0-7 16,-11 6-4-16,9-6-6 0,2 0-2 15,0 2 3-15,0-2 2 0,2 1 3 16,9 1-2-16,9-2-2 0,5 1-5 16,0-1-2-16,1 0 1 0,1 0-15 0,2 0-6 15,0 0-21-15,6 0-12 16,-2-3-8-16,2-3-8 0,2 0-2 0,-1-3-9 15</inkml:trace>
  <inkml:trace contextRef="#ctx0" brushRef="#br0" timeOffset="293785.4882">11344 17113 228 0,'0'0'69'0,"0"0"-16"0,0 0-14 16,0 0-13-16,0 0-8 0,0 0-9 16,0 0-2-16,0 0-3 0,0 0-2 15,0 0-6-15,78-8-1 0,-52 8-18 16,0-3-34-16,-1-1-44 0,1-1-65 16</inkml:trace>
  <inkml:trace contextRef="#ctx0" brushRef="#br0" timeOffset="294883.0316">26950 12090 313 0,'0'0'71'16,"0"0"-14"-16,0 0-11 0,0 0-13 16,0 0-12-16,0 0-8 0,0 0-8 15,0 0-2-15,0 0-1 0,-29-30 1 16,10 45 0-16,-8 12 0 0,-1 10 0 16,1 8 3-16,-2 8 0 0,0 4 0 15,3 2-6-15,2-2 2 0,3-2 0 16,7-6-4-16,5-4 4 0,5-7-5 0,4-5-2 15,3-4 1-15,8-3-1 0,5-3-1 16,2-1-8-16,3-2-11 0,4-3-29 16,1-4-18-16,0-2-30 0,1-2-18 15,1-9-37-15</inkml:trace>
  <inkml:trace contextRef="#ctx0" brushRef="#br0" timeOffset="295279.8154">27222 12375 429 0,'0'0'60'0,"0"0"-17"16,0 0-14-16,0 0-13 0,0 0-5 0,0 0-5 15,0 0-3-15,0 0-1 0,0 0 0 16,0 0 0-16,-70-4 2 0,55 18-2 15,0 1 0-15,1 2 1 16,1 2-1-16,1 1-2 0,3 0 2 0,2 1 2 16,4-6-4-16,0 2 3 0,3 1-4 15,0-6-1-15,0 5 1 0,6-4-1 16,-1-4-1-16,5 2 1 0,-2-4-2 16,1-3 1-16,1 0 0 0,3-4 1 15,5 0 0-15,0-3 1 0,1-7 1 0,0-4 1 16,-5-3 2-16,-2-2 2 0,-3-3-1 15,-3-1-2-15,-1 7 4 0,-5-2-4 16,0-2 3-16,-1 8 0 16,-6-6-2-16,2 7-3 0,-4 5-4 0,-5 0-6 15,0 6-5-15,-9 3-14 0,-1 9-29 0,2 5-56 16,1 4-71-16</inkml:trace>
  <inkml:trace contextRef="#ctx0" brushRef="#br0" timeOffset="295497.0057">27388 12477 562 0,'0'0'37'0,"0"0"-13"16,0 0-7-16,0 0-9 15,0 0-6-15,0 0-4 0,0 0-9 0,0 0-14 16,0 0-15-16,13-35-30 0,-4 35-46 16,-2 0-44-16</inkml:trace>
  <inkml:trace contextRef="#ctx0" brushRef="#br0" timeOffset="295943.69">27656 12316 523 0,'0'0'47'0,"0"0"-10"16,0 0-12-16,0 0-9 0,0 0-8 15,0 0-4-15,0 0-3 0,0 0-2 16,0 0-5-16,0 0 1 0,-6-61-1 16,19 55 0-16,7 3-3 0,6 1-2 15,0 2-2-15,1 0-1 0,-2 0 1 0,-2 0 5 16,-7 2 0-16,-1 1 3 0,-6-1 2 16,-5 0 3-16,1-1 1 15,-5-1 0-15,0 0 1 0,0 0 3 16,3 6 3-16,0-1 2 0,-1 5 4 0,-2 8 0 15,0 1-2-15,-5 6 0 0,-4 0-4 16,-2 0-3-16,1 2-1 0,-3 1-4 16,2 2 2-16,0 5 2 0,-1 2-5 15,0-1 5-15,-1 0-7 0,3-1-3 16,-1-4-5-16,2-2-10 0,3-5-9 0,0-2-12 16,2-7-13-16,-1-3-19 15,1-3-12-15,-3-2-15 0,0-2 0 16,-4-3-3-16</inkml:trace>
  <inkml:trace contextRef="#ctx0" brushRef="#br0" timeOffset="296411.9725">27601 12598 195 0,'0'0'34'0,"0"0"-10"0,0 0-9 0,0 0-8 15,81-40-2-15,-62 33-1 0,-5 3-1 16,1 0-1-16,-4 0 1 0,-1 1-3 15,1 0 0-15,0 0-1 16,3-1 1-16,1-3 1 0,4 0-1 0,-1-4 0 16,2-1 1-16,0-1 1 0,0-2 5 15,-3-2 6-15,3 2 5 0,-3-2 12 16,1-1 5-16,-1 3 6 0,-4-2 3 16,-1 8-5-16,-5 3-3 0,-4 2-7 15,-3 4-8-15,0-1-7 0,0 1-7 0,1-2-8 16,-1 2 0-16,0 0-1 0,0 0 2 15,0 8 3-15,-2 6 0 0,-4 10-2 16,-1 0 0-16,1 3-1 0,0 2 1 16,0 2 2-16,2 1-3 0,1-2 1 15,1-3-4-15,2-2-1 0,0-4 0 16,0-6 1-16,5-1 1 0,-1-7 0 16,-1-2 0-16,0 0 2 0,-3-5 3 15,0 0 3-15,0 0 0 0,2 0 1 16,-1 0 0-16,0 0 1 0,1 0 0 0,-1 0-2 15,1 0-1-15,-1 0-4 0,1 0-1 16,0 0-4-16,0 0-2 0,-1-2 1 16,-1 2-2-16,0 0-5 15,0 0-7-15,0 0-16 0,0 3-17 0,-3 1-25 16,-2 4-24-16,3-3-24 0,1-3-39 0</inkml:trace>
  <inkml:trace contextRef="#ctx0" brushRef="#br0" timeOffset="296597.7576">27968 12486 459 0,'0'0'51'16,"0"0"-24"-16,0 0-12 0,0 0-10 16,0 0-3-16,0 0 0 0,85-59-2 0,-60 53-2 15,-2 0-4-15,5 1-8 0,1-1-13 16,0 2-23-16,-1 1-23 0,0-2-24 15,2 0-16-15,-2 0-27 16</inkml:trace>
  <inkml:trace contextRef="#ctx0" brushRef="#br0" timeOffset="296852.0387">28335 12173 500 0,'0'0'63'0,"0"0"-18"16,0 0-14-16,0 0-13 0,0 0-9 16,0 0-4-16,0 0-3 0,0 0 1 15,0 0 2-15,0 0 1 0,44 57 1 0,-31-25-2 16,-3 6-1-16,0-1-3 16,-4 5 1-16,-2-2-3 0,-1 5 1 15,-1 2 4-15,-2 0-8 0,0 0 4 16,-8-1-7-16,-5 1-6 0,-3-1-8 0,-7-3-22 15,-7-1-46-15,-6-5-134 0,-6-3-79 16</inkml:trace>
  <inkml:trace contextRef="#ctx0" brushRef="#br0" timeOffset="307631.9741">28771 12512 388 0,'0'0'60'16,"0"0"-10"-16,0 0-16 0,0 0-4 15,0 0-6-15,0 0-6 0,0 0-6 16,0 0-6-16,0 0-4 0,-23-5-1 16,23 4 1-16,0-1-1 0,14-1 2 0,8 0-2 15,6-1-2-15,3 1-2 0,2 0 2 16,0 0-5-16,2 1 1 0,-2-1-4 15,1 2-4-15,-2-2-8 16,-2 1-8-16,-1-1-17 0,-9 1-12 0,-1 1-19 16,-6 1-15-16,-7 0-8 0,-1 0-1 15</inkml:trace>
  <inkml:trace contextRef="#ctx0" brushRef="#br0" timeOffset="307879.1074">28885 12312 321 0,'0'0'81'0,"0"0"-17"15,0 0-21-15,0 0-17 0,0 0-13 16,0 0-4-16,0 0-2 0,0 0 4 0,0 0 0 16,0 0 0-16,-2 41-4 15,5-12 0-15,2-1-4 0,-4 1-1 16,2 0 2-16,-1 0-4 0,-1 0 3 0,1-1-4 15,-1-2-2-15,0-8-6 0,3 2-7 16,-2 0-17-16,-1-7-25 0,1 12-32 16,-2-5-51-16,0-7-83 0</inkml:trace>
  <inkml:trace contextRef="#ctx0" brushRef="#br0" timeOffset="308439.4966">29487 12261 447 0,'0'0'43'0,"0"0"-7"0,0 0-7 0,0 0-5 16,0 0-6-16,0 0-5 0,0 0-3 15,0 0-3-15,0 0-5 0,5-68 0 16,-3 64-2-16,3-2-3 0,4 2 3 16,0 2 0-16,8-2 1 0,0 4-1 15,-1 0-1-15,6 2 0 0,-4 7 1 0,-1 0-3 16,-3 3 1-16,-1 2 0 0,-2 1 1 15,-4 4 0-15,-2-1 0 0,-5 1 1 16,0 3-1-16,-10 2 1 16,-4 2-1-16,-6-1 0 0,-5 2-1 0,-1 0 1 15,0-2 2-15,-3-2-2 0,2 0 3 0,-1-5-3 16,2-2 1-16,3-4 0 0,7-5 0 16,0-1 1-16,7-3 0 15,4-1 0-15,0 0 1 0,0-2-1 16,0 0 0-16,1 0-1 0,3-9-1 0,1 2 1 15,5-5-1-15,8-2-1 0,2 4-2 16,2 0 4-16,1 3-4 0,-3 1 4 16,1 3 0-16,4 3-3 0,-1 0 2 15,3 0-1-15,-3 4 3 0,-6 1-5 16,0 2 2-16,-2 1-6 0,1 1-11 0,-2-1-9 16,-3 2-18-16,-1-3-16 15,-3-3-22-15,1 0-23 0,-4-4-55 16</inkml:trace>
  <inkml:trace contextRef="#ctx0" brushRef="#br0" timeOffset="309159.1228">30161 12014 231 0,'0'0'40'0,"0"0"-6"16,0 0-2-16,0 0-2 0,0 0-3 16,0 0-5-16,0 0-2 0,0 0-6 15,0 0-2-15,0 0 2 0,-5-32 0 16,-7 32 5-16,-5 8 0 0,-3 6 1 16,-2 4-1-16,1 4-1 0,-2 5-4 0,2 1-3 15,-1 5-1-15,2 2-3 0,3 5-3 16,0 1 0-16,5 1-1 0,2 0-1 15,1-3-3-15,5 0 3 0,1-1 0 16,3-1-4-16,0-3 4 0,6 0-9 16,5-4-2-16,2-2-6 0,3-4-11 15,0-3-12-15,1-2-23 0,-1-3-18 16,-1-7-27-16,-1-1-17 0,3-5-22 16</inkml:trace>
  <inkml:trace contextRef="#ctx0" brushRef="#br0" timeOffset="312031.5298">30375 12412 273 0,'0'0'48'0,"0"0"-4"16,0 0-7-16,0 0-6 0,0 0-6 15,0 0-5-15,0 0-3 0,0 0-2 16,0 0-5-16,0 0-2 0,2-68-6 16,-2 67-2-16,0 0 0 0,0 1 0 15,0 0 1-15,-8 2 1 0,-4 11 0 0,-4 2-1 16,2 3 0-16,-1 1 0 16,5-1-1-16,1-1 2 0,2-2 2 15,4 2-2-15,3-1 3 0,0-4-5 16,0 5 1-16,0-6-2 0,3-2 0 0,3 1-2 15,0-2 0-15,0-1 0 0,-4-4 2 16,1 1 0-16,2-4 2 0,2 1 2 16,3-1 0-16,5 0 1 0,-3-3 0 15,5-7 0-15,-2-3 2 0,-3-2 2 16,1-2-5-16,-3-2 4 0,0-2-2 0,0-1 3 16,-1-2 1-16,-3 1 2 0,0 1 1 15,-2 6-3-15,-3 0 0 16,-1 5-2-16,0-1-1 0,0-1 0 15,-1 5-3-15,-3-1-3 0,-4 2 0 0,1 3-1 16,-3 4-2-16,-5 0 1 0,2 4-5 16,-5 8-4-16,3 2-12 0,5 4-9 15,3-5-20-15,2 3-34 0,2-3-29 16,3-2-31-16,0 3-43 0</inkml:trace>
  <inkml:trace contextRef="#ctx0" brushRef="#br0" timeOffset="312223.6747">30685 12432 480 0,'0'0'50'0,"0"0"-17"16,0 0-9-16,0 0-10 0,0 0-3 15,0 0-6-15,0 0-6 0,0 0-5 0,0 0-8 16,0 0-15-16,12 0-32 0,-12 0-49 15,0 0-64-15</inkml:trace>
  <inkml:trace contextRef="#ctx0" brushRef="#br0" timeOffset="312619.9558">30960 12315 563 0,'0'0'40'0,"0"0"-10"0,0 0-12 15,0 0-9-15,0 0-2 0,0 0-5 16,0 0-3-16,0 0 0 0,0 0-2 0,2-53 2 16,-13 66-2-16,-2 5 3 0,0 4-4 15,5 2 2-15,0-1-4 16,3-5-1-16,2 0 0 0,3 0-2 15,0-1 3-15,3 3 3 0,7-4 4 0,1-3-3 16,4-3 4-16,-5-4-3 0,3 0 3 16,3-3 0-16,-6 1 1 0,6 0-1 15,-6-3 0-15,2 2-2 0,3 2 1 16,-6-2-2-16,5 2 1 0,-5-1-3 16,-6-1 0-16,3 4 1 0,-4-3 0 0,-1-1 0 15,-1 6 0-15,-1 0 0 0,-10 3-2 16,-2 3-4-16,-6-4-4 15,-1-2-5-15,0-1-12 0,-6-2-12 16,0 0-25-16,-3-3-12 0,0-3-19 0,3 0-7 16,0-1-33-16</inkml:trace>
  <inkml:trace contextRef="#ctx0" brushRef="#br0" timeOffset="312800.1234">30945 12375 363 0,'0'0'44'0,"0"0"-6"0,0 0-14 16,0 0-12-16,0 0-9 0,79-65-3 15,-61 56-2-15,1 2-2 0,-6 3-12 0,2 0-12 16,2 1-20-16,-7 0-22 16,9 0-13-16,-9-1-7 0,3 0-23 15</inkml:trace>
  <inkml:trace contextRef="#ctx0" brushRef="#br0" timeOffset="313095.3185">31209 12110 522 0,'0'0'47'0,"0"0"-9"16,0 0-18-16,0 0-1 0,0 0-11 16,0 0-2-16,94 12-1 0,-75 9-3 15,-2 3-1-15,-3 5 0 0,1 3-1 16,-5 5 2-16,0 2-2 0,-2 0 1 16,-3 3-3-16,-4 0 2 0,-1-1 1 0,-5 0-4 15,-5-3 2-15,-4-2-6 0,-1-1-7 16,-3-5-5-16,-3-2-17 0,-5-1-38 15,-6-4-67-15,-1-2-142 0</inkml:trace>
  <inkml:trace contextRef="#ctx0" brushRef="#br0" timeOffset="316241.4726">31698 12041 152 0,'0'0'53'16,"0"0"-7"-16,0 0-5 0,0 0-6 15,0 0-3-15,0 0-2 0,0 0-3 0,0 0-4 16,0 0-7-16,20-30-5 0,-19 29-1 15,-1 1 4-15,0 0 1 16,0 0 3-16,0 7-1 0,-6 8-1 0,-5 5 1 16,-1 6-1-16,-1 5-2 0,-1 4-2 15,-1 10-2-15,1 2 0 0,1 4-5 16,0 1 0-16,6 1 0 0,2-1-5 16,4-2 4-16,1-3-4 0,3-5 0 15,7-4 0-15,4-1-1 0,4-7-1 0,2-1-3 16,3-5-3-16,3-3-8 0,-3-3-5 15,5-4-9-15,-2-1-16 0,0-9-41 16,1-4-48-16,-1-7-101 0</inkml:trace>
  <inkml:trace contextRef="#ctx0" brushRef="#br0" timeOffset="316662.8934">32160 12362 387 0,'0'0'49'0,"0"0"-13"16,0 0-10-16,0 0-8 0,0 0-6 15,0 0-5-15,0 0 1 0,0 0 0 16,0 0 0-16,-92-38-3 0,77 47-6 15,1 1 3-15,2 4-5 0,2 0 6 16,0 1 2-16,3-3-1 0,1 4-1 16,3-8-1-16,2 5 1 0,1 3 0 15,1-1-1-15,8 5 5 0,3-3-2 16,5-2-3-16,0-1 1 0,-1-3-5 16,-2-4-1-16,-1-3 1 0,-2 0 2 0,-2-4-1 15,2 0 3-15,-2 0 1 16,3-7 2-16,-3-3-1 0,1-5 2 0,-4-4-4 15,0-2 4-15,-5-1-2 0,-1-1 3 16,0-2 0-16,0 3-1 0,-4-1-2 16,-2 7 0-16,2 3-2 0,2 4 0 0,1 4-5 15,0 2-7-15,1 3-9 16,-3 0-13-16,-3 3-33 0,-2 9-47 16,0-1-76-16</inkml:trace>
  <inkml:trace contextRef="#ctx0" brushRef="#br0" timeOffset="316861.9398">32335 12394 366 0,'0'0'38'0,"0"0"-13"0,0 0-15 0,0 0-28 15,0 0-11-15,0 0-17 0,0 0-28 16,0 0-22-16,0 0-73 0</inkml:trace>
  <inkml:trace contextRef="#ctx0" brushRef="#br0" timeOffset="317415.7591">32593 12173 358 0,'0'0'66'0,"0"0"-15"16,0 0-13-16,0 0-14 0,0 0-6 0,0 0-4 15,0 0-1-15,0 0 0 0,-28-80-5 16,27 77 6-16,-1-1-3 0,1 0 0 15,0-1-4-15,-1 0-1 0,2 5-7 16,0-1 6-16,0 1-1 0,0-2-1 16,0 0-1-16,-1 1-1 0,1 1-1 15,0-2 1-15,0 2 0 0,0 0 0 16,0 0 6-16,0 0-7 0,0 0 6 16,8 0 0-16,4 8-7 0,2-1 5 15,2 1-7-15,0 1 1 0,1-1-1 0,1 2 1 16,2-1 0-16,0 2 0 0,-2-1-1 15,-1 1 0-15,-5-2 0 0,-1-1 1 16,-4-2 1-16,-4-2 1 0,2-2 0 16,-5-2 1-16,0 0 2 0,0 0 0 15,1 2 2-15,1-2 0 0,-1 0-1 16,-1 1 0-16,0-1-1 0,1 0 0 16,-1 0 0-16,0 0 0 0,0 0 0 15,-1 3 1-15,-5 6 0 0,-3 7-1 16,-3 5-1-16,3 2 0 0,0 3-1 0,2 1-2 15,-3 5 2-15,0 3-1 0,-3 1 0 16,2 3 3-16,0 1-4 0,-1 1 1 16,2-2-4-16,1-2-2 0,0-4-4 15,3-4-7-15,1-9-9 0,2-2-19 16,3-7-26-16,0-5-35 0,0-1-45 0,-3-5-112 16</inkml:trace>
  <inkml:trace contextRef="#ctx0" brushRef="#br0" timeOffset="317883.3089">32583 12583 308 0,'0'0'48'16,"0"0"-18"-16,0 0-1 0,0 0-14 0,0 0-5 15,0 0-4-15,0 0-4 0,80-19-1 16,-68 8-2-16,5-3 1 0,-1 1-3 15,0-1 3-15,-1 0-3 0,-2-1 3 16,1 1 1-16,-2-1-1 0,1 0 2 16,-2 0 0-16,2 0 1 0,-4 0 3 15,-2 4 4-15,1-1 2 0,-4 3 8 16,0 6 5-16,-1-1 2 0,-3 4-1 16,0-1-4-16,0 1-6 0,0-1-6 15,1-1-3-15,-1 1-3 0,0 1 0 0,2 0 0 16,-2 0 0-16,0 0 0 0,-2 12 0 15,-5 5-1-15,2 5 0 0,-1-1-1 16,0 1-1-16,0 3 3 0,2 0-3 16,0-3 2-16,1-3-5 0,1 0 1 15,2-7-2-15,0 2 1 0,0 4-1 16,0-7 0-16,2 3 1 0,1-7 0 16,4-1 2-16,-2 1 0 0,-2-6 0 15,0 2 0-15,-3-3 0 0,0 0 1 16,0 0-1-16,2 1 1 0,-1-1-1 0,-1 2 0 15,0-2-2-15,0 1-4 0,0-1-6 16,0 2-11-16,0 3-10 0,-3-1-18 16,2 1-16-16,-4 3-20 0,4-4-17 15,-1-1-22-15</inkml:trace>
  <inkml:trace contextRef="#ctx0" brushRef="#br0" timeOffset="318045.7603">32737 12526 366 0,'0'0'51'0,"0"0"-11"0,0 0-19 15,0 0-7-15,0 0-6 0,81-84-10 16,-60 77-6-16,2 1-16 0,1 1-23 16,-5 2-46-16,1 1-75 0</inkml:trace>
  <inkml:trace contextRef="#ctx0" brushRef="#br0" timeOffset="319894.8389">33103 12401 233 0,'0'0'53'15,"0"0"-1"-15,0 0 1 0,0 0-4 0,0 0-2 16,0 0-10-16,0 0-9 0,0 0-6 15,0 0-5-15,0 0-4 0,-9-57-2 16,9 56-5-16,0 0-4 0,0-1-1 16,0 1-1-16,0 1 4 0,0 0 2 15,0 0 2-15,0 11-1 0,0 6-1 16,0 6-1-16,0 3 1 0,0 0-1 16,-4 3 0-16,-2 3 1 0,-1 0-5 15,1-1 2-15,-1 1-3 0,0-4-1 16,1-7 1-16,3-3 0 0,3-5-1 0,0-1-1 15,0 4-1-15,2-7-2 0,4 4-2 16,3-6-9-16,-1-4-6 0,6 0-6 16,6-3-11-16,3 0-16 0,8-1-21 15,-4-9-13-15,1 2-20 0,-2-5-10 16</inkml:trace>
  <inkml:trace contextRef="#ctx0" brushRef="#br0" timeOffset="320120.7494">33041 12600 365 0,'0'0'57'16,"0"0"-20"-16,0 0-8 0,0 0-8 0,0 0-7 15,0 0-4-15,0 0-4 0,0 0-2 16,78-47-4-16,-65 40-2 0,-4 4-2 15,0-4-5-15,0 3-10 16,0-1-11-16,1 2-20 0,2 2-29 0,4-1-25 16,-5 2-24-16</inkml:trace>
  <inkml:trace contextRef="#ctx0" brushRef="#br0" timeOffset="320463.7409">33259 12233 458 0,'0'0'67'0,"0"0"-17"0,0 0-15 16,0 0-12-16,0 0-9 0,0 0-6 0,0 0-3 15,0 0-1-15,0 0-2 0,87-12 0 16,-71 33-1-16,-2 4 0 0,-3 6 0 16,-3 3 1-16,-1 3-1 0,-4 4 2 15,-3 5 3-15,0 2-5 0,0 1 2 16,-7 1-3-16,0-3-1 0,1-3 1 0,0-3 0 16,2 1 1-16,2-4-4 0,2 2 1 15,0-4-7-15,0 0-6 16,-5-5-7-16,-1-2-14 0,-4-4-25 15,-7 2-48-15,-4-8-99 0</inkml:trace>
  <inkml:trace contextRef="#ctx0" brushRef="#br0" timeOffset="325359.7169">17322 14244 238 0,'0'0'69'0,"0"0"-13"16,0 0-13-16,0 0-13 0,0 0-13 15,0 0-4-15,0 0-6 0,0 0-1 16,0 0-3-16,0 0-3 0,0-15-3 16,0 13-1-16,0 2 0 0,0-1 5 0,0 1 3 15,3 0 2-15,0 10 0 0,1 7-3 16,-1 6-2-16,1-2 2 15,-1 0-1-15,0 1 2 0,0 1 0 16,0 0 0-16,-1-2-2 0,2-5 0 0,-3 0-1 16,2 0-1-16,-2-5 0 0,2-1-1 15,-1-2-1-15,-1-3 0 0,1-1 0 16,-1 0 4-16,-1-4 2 0,0 0 3 16,0 0 4-16,2 1 4 0,-2-1 0 15,1 0-5-15,-1 0-3 0,2-1-4 0,-1-6 1 16,-1-7 0-16,0-7 1 0,0 2 0 15,0-8-1-15,-1 4 0 0,-2 0-1 16,0-2-2-16,-2 2 1 0,1-1 0 16,1 1 0-16,0 6-1 0,1-1 1 15,0 0-3-15,2 4 1 0,0-5 0 16,0 1-3-16,0 2 0 0,9-2 0 16,-1 2-1-16,4 2 1 0,2 1-1 15,1 2-1-15,2 0 2 0,-1 0-1 16,3 4-2-16,-6 2-3 0,3 2-6 0,-6 0-11 15,3 3-14-15,4 0-22 0,-1 0-26 16,0 1-25-16,-3 6-48 0</inkml:trace>
  <inkml:trace contextRef="#ctx0" brushRef="#br0" timeOffset="325617.0632">17331 14548 473 0,'0'0'34'16,"0"0"-8"-16,0 0-15 0,0 0 0 0,0 0-5 15,0 0-8-15,0 0 0 0,27-79-5 16,-9 67-3-16,2 1-1 0,3 2-13 15,-1 1-14-15,1 4-10 16,1-1-22-16,-1 4-10 0,1 1-10 0,-6 0-39 16</inkml:trace>
  <inkml:trace contextRef="#ctx0" brushRef="#br0" timeOffset="325998.876">17588 14589 399 0,'0'0'52'0,"0"0"-15"15,0 0-12-15,0 0-15 0,0 0 0 16,0 0-7-16,0 0 1 0,0 0-1 16,82-69 0-16,-70 68-2 0,1 1 2 15,3 0-2-15,-2 0-1 0,2 6 5 16,-4 5-4-16,-2 1 4 0,-3 4-3 0,-2-4-2 15,-2 3 3-15,-2 2-3 0,1-6 1 16,-2 7 0-16,0-1-1 0,-2-5 1 16,-4 3 0-16,3-4-1 0,0-3 3 15,-1 0-1-15,3-4 2 0,-1 0 3 16,2-4 0-16,0 0 2 0,0 0 1 0,-4 0-2 16,-2 0-1-16,0-4 0 15,1-4-4-15,2-6-1 0,1-6-3 0,2 1 0 16,5-7-2-16,3-1-4 15,7 4-3-15,1-1-10 0,2-1-2 0,4 6-11 16,0 1-9-16,2 4-32 0,2 3-27 16,-1 5-27-16,-2 1-41 0</inkml:trace>
  <inkml:trace contextRef="#ctx0" brushRef="#br0" timeOffset="326300.5862">18391 14405 583 0,'0'0'40'0,"0"0"-13"15,0 0-11-15,0 0-7 0,0 0-2 16,0 0-6-16,0 0-2 0,0 0-1 16,0 0-2-16,46-82 1 0,-26 77-3 15,-2 1-8-15,-1 4-8 0,3 0-13 16,0 0-19-16,2 6-21 0,-6 0-17 16,-4 4-19-16,-4-3-6 0,-6 2-24 15</inkml:trace>
  <inkml:trace contextRef="#ctx0" brushRef="#br0" timeOffset="326472.15">18378 14575 372 0,'0'0'83'0,"0"0"-18"0,0 0-18 16,0 0-17-16,0 0-12 0,0 0-6 15,0 0-5-15,0 0-4 16,0 0-5-16,0 0-9 0,98 1-13 15,-66-2-32-15,-2-3-58 0,2 3-64 0</inkml:trace>
  <inkml:trace contextRef="#ctx0" brushRef="#br0" timeOffset="328541.5205">19629 14250 466 0,'0'0'0'0,"0"0"-3"0,0 0 3 0,0 0-3 16,0 0-1-16,0 0 1 0,0 0 3 16,0 0 2-16,0 0 0 0,0 0-1 0,-35 30 0 15,32-12-1-15,3-5 1 0,-1 7-1 16,-1-7 0-16,2 0 2 15,0 0-2-15,0-1 1 0,0 0-1 16,0-6 2-16,0 1-2 0,0-3 1 0,0 0 1 16,0 1 2-16,2 0 5 0,-2-5 7 15,0 0 4-15,0 0 0 0,0 0-2 16,0 0-3-16,3 0-5 0,1-6 2 16,0-4-3-16,3-5 0 0,-2-2-3 15,0 1-2-15,3-7-2 0,0 3-2 0,1-3 1 16,0 4-1-16,0-1 0 0,0 4-1 15,-1 3-3-15,1 2-2 0,-4 4 0 16,5 2-1-16,-2-1 4 0,-4 5 1 16,6-1 0-16,1 2 0 0,3 5 0 15,4 6 0-15,-4 2 1 0,-2 4 1 16,-1 1-2-16,-3 2 2 0,-1-1 0 16,-1 1 0-16,-3-5-1 0,0 2 1 15,-2-4-1-15,-1-1 0 0,2 0 1 16,-2-6-1-16,1-1 1 0,-1-5 1 0,0 0 2 15,0 0 8-15,0 2-1 0,2 0 6 16,-2-1 0-16,0-1-5 0,0 0-5 16,-5-5-4-16,-3-6-1 0,-2-8 1 15,1 1 0-15,2-3-1 0,2 0 1 16,1-4-1-16,1 3 0 0,2 5-1 0,1-1 2 16,0 7-2-16,0 0-1 0,4 2-1 15,2 2-1-15,4-2-1 16,6 3 4-16,3 1 0 0,4 5 0 15,1 0 1-15,2 3-2 0,-1 6 0 0,-2 4 0 16,-3 2-1-16,-2 3-1 0,-5 1 0 16,-3 4-1-16,-3-1-2 0,-1 2-3 15,-5 2-3-15,-1-1-7 0,0 1-9 16,-1 1-27-16,-6-4-25 0,2-6-31 16,2-2-37-16</inkml:trace>
  <inkml:trace contextRef="#ctx0" brushRef="#br0" timeOffset="329179.1317">20725 14273 368 0,'0'0'0'16,"0"0"19"-16,0 0-19 0,0 0 24 0,0 0 5 15,0 0-7-15,-26-78-4 0,24 69-3 16,2-4 0-16,-1 1 1 0,-1 1 1 16,1 0 1-16,-2 2-4 0,-4-5-6 15,1 7-1-15,-4-4-3 0,-3 5-1 16,-4 3 0-16,-8 3-1 0,2 0-1 0,-2 5-2 16,2 5 0-16,0 5-1 0,4 4 2 15,2 2-2-15,2 3 0 0,2 2 1 16,5 1-1-16,3 0-1 15,4-2 1-15,1 0-2 0,0-2 1 0,4-2 0 16,2-3-1-16,0-6 1 0,0-1-2 16,1-4 2-16,-2-1 2 0,3 1 2 15,-5-6 2-15,1 1 4 0,1-2 1 16,1 0 1-16,3 0-1 0,3-7-1 16,-4-5 1-16,3-3-2 0,-6-4-1 0,1 1 4 15,-1 0-3-15,0-1-1 16,1-1-2-16,1 2 1 0,-1 4 0 0,-1 4 0 15,-1 7-1-15,-4 3-4 16,0-1-1-16,0 1 0 0,5 0-1 0,3 3 0 16,1 10 1-16,2 3-3 0,-4 3-1 15,-1 4-7-15,0-1-3 0,0 0-11 16,2 0-16-16,1-2-18 0,1-2-17 16,0-6-21-16,-1-2-3 0,-2-2 8 15,2-4 10-15</inkml:trace>
  <inkml:trace contextRef="#ctx0" brushRef="#br0" timeOffset="329502.4894">20796 14427 357 0,'0'0'66'0,"0"0"-17"0,0 0-7 0,0 0-11 15,0 0-7-15,0 0-7 0,0 0-8 16,18-80-4-16,-10 69-3 0,-3 2-1 16,8 0-2-16,-5 4 0 0,0 1 0 15,10 1-2-15,-4 3 0 0,6 0-1 16,-2 5 2-16,1 5 0 0,-4 2-2 0,-2 2 2 15,-1 2 1-15,-1 0-1 0,-3 2 2 16,-2-4 0-16,-3 1-1 0,-2-4 0 16,-1 2 1-16,0 7 3 0,-1-1-2 15,-5 1 5-15,0-4-5 0,-1-4 0 16,2-3 1-16,1-7 0 0,1 3 1 0,3-5 4 16,0 0 4-16,0 0-2 15,-4 0 1-15,-2-1-5 0,0-5-3 16,-1-4-4-16,1-6 4 0,6-1-6 15,0-4 3-15,7 0 0 0,3-1-4 0,5 1-2 16,4-2-4-16,2 3-10 0,1 2-20 16,4-2-34-16,0 4-47 0,-1 1-68 15</inkml:trace>
  <inkml:trace contextRef="#ctx0" brushRef="#br0" timeOffset="329884.8524">21766 14261 632 0,'0'0'0'0,"0"0"3"0,0 0-3 0,0 0 4 16,0 0 0-16,0 0-5 15,0 0 1-15,0 0-1 0,0 0 1 16,0 0-1-16,24-25-1 0,-3 21-2 0,2 2-5 15,1 2-1-15,1-1-7 0,-8 1-10 16,3 0-13-16,-2 0-14 0,-4 0-15 16,5 0-8-16,-6 0-15 0,-7 0-17 15,0 0-21-15</inkml:trace>
  <inkml:trace contextRef="#ctx0" brushRef="#br0" timeOffset="330083.0878">21669 14523 540 0,'0'0'71'16,"0"0"-22"-16,0 0-20 0,0 0-13 16,0 0-6-16,0 0-11 0,0 0 1 0,0 0-11 15,0 0 4-15,62-20-7 0,-30 10-20 16,3-1-42-16,4 2-67 15,-3-3-104-15</inkml:trace>
  <inkml:trace contextRef="#ctx0" brushRef="#br0" timeOffset="365171.7999">23281 14223 126 0,'0'0'28'0,"0"0"1"0,0 0 0 0,0 0-4 15,0 0-3-15,0 0-7 0,0 0-4 16,0 0-5-16,0 0-5 0,-4-23 0 16,4 21-3-16,0 1 0 0,0-1 1 15,0 2 1-15,0-1 1 0,4 1-1 16,1 3 2-16,1 4-1 0,-2 7 1 0,-3 1 1 15,-1-1 0-15,0 4-1 0,0-6-1 16,0 1 2-16,0-1-1 0,-1-6 2 16,1 0 1-16,0-6 8 0,-1 0 7 15,1 0 11-15,0 1 3 0,-2-1-2 16,1 3-9-16,-4-3-7 0,-2-7-7 0,-2-7 0 16,-1-3-3-16,3-2-2 0,3 3 0 15,-1 1 2-15,2 5-2 16,0-2-3-16,-2 1-1 0,3 5 0 15,1 1-1-15,1 5-5 0,-2 0-3 0,2 0-2 16,0-4 1-16,3 2 4 0,10 1 4 16,3 1-1-16,1 0-3 0,5 7-3 15,-4 0-5-15,-6-2 3 0,-1 5 4 16,-3-2 4-16,-2 0 3 0,3 4 1 16,-5-5-1-16,-3-3 2 0,2 0 3 0,-3-4 1 15,0 4 1-15,0 0 1 16,-5 2 2-16,-4 0 1 0,0-4 0 0,-4-2 1 15,-1-2-2-15,-2-5-1 0,5 1 0 16,0-5-1-16,2 0-3 0,4 4 0 16,-4-7-3-16,5 7-3 0,1 2-3 15,-1-4-1-15,2 4-6 0,1 2-9 16,-1-3-18-16,2 3-15 0,0 2-19 16,9 1-21-16,1 1-30 0</inkml:trace>
  <inkml:trace contextRef="#ctx0" brushRef="#br0" timeOffset="366193.5118">23712 14116 158 0,'0'0'36'0,"0"0"1"15,0 0-1-15,0 0 4 0,0 0-1 0,0 0-4 16,0 0-6-16,0 0-8 0,0 0-4 15,0 0-6-15,-6-42-1 0,5 40-3 16,1 1-1-16,0-1-1 0,0 1 0 16,0-1-2-16,0 1 0 0,0 0-3 15,0-1 2-15,0 0-2 0,0 1 0 0,0 1 0 16,0-2 0-16,0 1-2 16,0-3 1-16,1 0-1 0,8 0 2 15,-1-1 0-15,1 0-2 0,2 3 1 16,0 0 0-16,8 1 1 0,-9-1 0 0,9 2 0 15,-4 0 0-15,-4 0-2 0,4 3-1 16,-3 3 0-16,0 2 0 0,1 2 2 16,0 2 0-16,-3 2 2 0,-2 1 3 15,-3-1 3-15,-5 3 0 0,0 4 1 16,-7 0-3-16,-5 8-2 0,-3-3-3 0,1-2 0 16,0-3 1-16,0-3 1 0,0-2 1 15,5-5 1-15,-2-3 1 0,5-2-3 16,3-2 5-16,1-2 3 15,2-2 4-15,0 0 0 0,0 0-1 0,-3 0-5 16,-1 0-3-16,1-1 0 0,-3-8-3 16,4 4 0-16,1 1-1 0,-1-8-1 15,2 5-1-15,0-2 0 0,3-7-2 16,6 5-2-16,0 0 3 0,2 4 0 16,4 2 2-16,-2 5 0 0,4-3-1 0,3 3 0 15,2 3 1-15,4 8 0 0,-4 1 0 16,-2 2 0-16,-3 1-1 0,-5 2-1 15,-5-4 0-15,-1 2 1 16,-2-3 0-16,-4 2 0 0,0 6 0 0,-4-4 1 16,-5 4-1-16,-1-3 1 0,-4-3-2 15,-1-3 2-15,-3-2-1 0,-2-2-1 16,5-3-2-16,-1-2-2 0,4 0-2 16,1-2-2-16,-1 0-12 0,2 0-25 15,-5-6-34-15,6 1-52 0,-5-1-119 0</inkml:trace>
  <inkml:trace contextRef="#ctx0" brushRef="#br0" timeOffset="386531.2684">23855 14415 37 0,'0'0'17'16,"0"0"2"-16,0 0-1 0,0 0-3 15,0 0 1-15,0 0 0 0,0 0 2 0,0 0 2 16,0 0 4-16,2-15 0 0,-1 13 3 15,1 1 1-15,-2-1-1 0,1 1-2 16,-1 0-1-16,0-1-6 0,2 1-3 16,-2-1-6-16,0 1-2 0,0 0-3 15,1-1 0-15,-1 2-1 0,0-2-1 16,0 1 0-16,0 1-1 0,0-2 0 0,0 0 0 16,-3 0 0-16,-3-2 0 15,-4 1-1-15,2-1-1 0,-3 1 1 16,0 0 0-16,-1 0 1 0,1 1 4 0,-1-3-4 15,2 1 1-15,1-2 0 0,-2-5 2 16,5 5 1-16,-3-6 2 0,5 5 0 16,-2-1-1-16,2 0 4 0,3 2-1 15,-2-3 1-15,1 6-1 0,-1-9-4 16,2 1 0-16,-1 7-1 0,1-7-1 0,1 5-1 16,0 0 0-16,0 1-1 0,0-2 1 15,0 2 1-15,0-1 1 16,0 2 1-16,0 4 0 0,0-2-1 15,0 2 0-15,0-1 0 0,-2-1-2 0,2 2 0 16,-1-7 1-16,-1 1 0 0,1 1-2 16,0-5 2-16,1 3-2 0,0-5 0 15,0 0 4-15,0 1 0 0,0 1 1 16,1 1-1-16,3-1-2 0,1 2-3 16,-1 0 1-16,2-1-1 0,4-2 0 0,-4 5 0 15,6-3 0-15,0 2 0 16,1 0 1-16,-1 0-1 0,2 2 1 0,-3 2 0 15,-7 1-1-15,9 2 0 16,-1 0 0-16,3 0 0 0,1 0-1 0,-1 7 1 16,-4-1 0-16,1 3 0 0,-1-2 0 15,0 3 0-15,-1 0 1 0,-2 1-1 16,1 0 2-16,-3 2 0 0,-2 2 3 16,-1-3-2-16,0 8 0 0,-3 0 0 15,0 3-1-15,-3 6-1 0,-3-1 1 0,-1-5-2 16,0 1 1-16,-2 1 0 0,2-2 0 15,-2-1 2-15,-1 0-1 0,-3 0 2 16,0 2-1-16,-3 1-1 0,0-1 0 16,-1-1 3-16,-1 0-4 0,0 1 5 15,-1-5-6-15,2 0 1 0,-2-3 1 0,3-2-1 16,3-4 1-16,1-5 0 16,6 0-1-16,2-3 3 0,0 1-2 15,4-3 1-15,-6 0 1 0,0 0-1 16,-5 0-1-16,-1 0 0 0,4-5-1 0,-1 0 1 15,0 0 0-15,4-2-1 0,2 4 1 16,-2-7-1-16,4 6 0 0,-1 0-1 16,1-7 0-16,1 1 0 0,0-6-2 15,7-1-3-15,5 1 5 0,4 1-5 16,2 3 5-16,4 0 1 0,1 2 0 0,0 5 0 16,2 0 0-16,-3 5 0 0,-1 0 0 15,1 5-1-15,-3 6 1 0,0 5 4 16,-5 4-6-16,3 1 5 15,-2 3-5-15,1 2-2 0,-2 0 0 0,1 0-2 16,-2-2 0-16,0-3-4 0,-2-1-4 16,5-5-4-16,-3-1-10 0,4-4-12 15,-3-3-17-15,1-4-26 0,4-3-22 16,1 0-33-16,6-10-25 0</inkml:trace>
  <inkml:trace contextRef="#ctx0" brushRef="#br0" timeOffset="387118.5739">24445 14180 239 0,'0'0'63'0,"0"0"-9"15,0 0-3-15,-24-96-12 0,15 77-18 16,1 5 2-16,-1 3 3 0,2 4-3 16,-1 1-5-16,-2 0-7 0,2 3-8 15,-7 3-5-15,-2 0 1 0,-3 11-2 16,1 4 3-16,0 3-1 0,3 3-2 16,3 2 1-16,6 1 0 0,1 2 1 15,4 0 0-15,2 0 0 0,0-2-1 16,2-3 0-16,4-1-3 0,3-2 3 0,2-1 1 15,2-4 2-15,0-1 1 0,4-1 0 16,1-3-2-16,-1-1 1 0,-3-1-4 16,1-1 2-16,1 0 1 15,-6-3 0-15,3 3 1 0,-3 0 0 0,-3-1 0 16,1 2 0-16,-2 0 1 0,-1 0-1 0,-4-2 1 16,-1 6 2-16,0 1 1 0,-12 2 0 15,-4 6-2-15,-6-4 0 16,-1-3 2-16,-3 0-1 0,1-3 3 15,-1-2-2-15,8 0-1 0,1-7 2 0,6 0 4 16,1 0-2-16,-3-7-5 0,3-5 3 16,1 1-8-16,2-3 5 0,3 5-2 15,4-7-2-15,0-3-2 0,5-2-2 16,5-7 3-16,5 5-4 0,4-1 1 16,2 5-3-16,4 0-1 0,-2 3-2 0,2 1-1 15,-2 1 0-15,1 1-3 0,0 1-1 16,0 0 2-16,1 1-5 0,-1-2 3 15,-1 2-4-15,1 1-12 0,-7 4-15 16,-1 1-18-16,1 3-15 0,-7 2-7 16,8 0-11-16</inkml:trace>
  <inkml:trace contextRef="#ctx0" brushRef="#br0" timeOffset="387336.4395">24661 14179 370 0,'0'0'72'15,"0"0"-11"-15,0 0-14 0,0 0-10 16,0 0-10-16,0 0-6 0,0 0-9 16,0 0-5-16,0 0-1 0,0 0-1 15,12-10-1-15,-8 21 1 0,2 7-2 0,2 8-3 16,-3 1 2-16,-2 4-2 16,-2 0 1-16,-1 0-2 0,1 0 1 15,-1-3-6-15,0-8-4 0,2 1-11 16,1-2-18-16,-2-6-32 0,2 8-56 0,-3-4-85 15</inkml:trace>
  <inkml:trace contextRef="#ctx0" brushRef="#br0" timeOffset="388245.4613">25069 14227 463 0,'0'0'0'0,"0"0"27"15,0 0-27-15,0 0 39 0,0 0 5 0,-73-89-11 16,63 77-8-16,6 2-10 0,1 1-4 15,3 3-2-15,-1 0-4 0,1-5-3 16,0 4-2-16,8-2-1 0,7-3 0 16,-5 6 0-16,7 4 0 0,2 2-2 15,3 0 0-15,5 4 0 0,-2 6 0 16,-5 2 3-16,-1 3-2 0,-5 3 0 16,1 4 1-16,-8 2 1 0,-4 3-1 15,-3 6 1-15,-6-1 0 0,-9 3 0 0,-8 0 0 16,-4 0 1-16,-3-1-2 0,-2-5 3 15,1-3-2-15,3-7 1 0,3-4-1 16,7-6 1-16,9-4 1 0,4-2 2 16,5-3 0-16,-4 0-1 0,1 0-1 15,0-1-3-15,1-9 0 0,2-3-2 16,6-6 2-16,6-3-3 0,5 4 2 0,-1 4-1 16,2 2 1-16,-5 4 0 15,1 3-1-15,-4 2 0 0,3 2 0 16,5 1 2-16,-1 0 1 0,3 1 1 0,-1 5-2 15,0 0 1-15,-3 3-2 0,1-2-1 16,0 0-4-16,1 1-7 0,-1 2-7 16,-4-5-10-16,-1 1-1 0,-4-3 6 15,2 1 8-15,1 0 7 0,-1-3 5 16,3 1 3-16,-3-2-1 0,7 0 1 0,-8-4 5 16,5-6-2-16,-5 0 4 0,0-4-2 15,1-5 1-15,-2-3 1 0,-2-1 2 16,0 0 1-16,-2-5 2 15,1 1 3-15,-2 0 1 0,2 0 2 0,-3 1 4 16,1 9-1-16,-2-1 0 0,-1 6 0 16,2 0-1-16,-2 2-3 0,0 3 1 15,1 3-3-15,-1 4-3 0,0-2-2 16,0 2-2-16,0-1-3 0,1-1 0 16,-1 1-2-16,0 1-3 0,0 0 3 0,0 0-1 15,0 0 0-15,0 7 1 16,-5 7 0-16,-1 4-1 0,0-4 1 0,3 2-1 15,3 4 1-15,0-3-1 16,0 7 1-16,7-4 0 0,1-2 0 0,2-1-1 16,3-2 1-16,0-3 0 0,3-1 0 15,1-2 0-15,2 0 1 0,-3-2-1 16,-2-2 1-16,-1 2-1 0,-1-1 0 16,-4-1-1-16,3 2-1 0,-5-1 0 15,-5-3-1-15,0 7 1 0,-1 3 0 0,-7 1-1 16,-6 6 2-16,-4-2-1 0,-5-2-3 15,0-1-1-15,-2 0-16 0,-2-1-9 16,1-2-16-16,-2-4-37 0,-1-3-46 16,1-1-146-16</inkml:trace>
  <inkml:trace contextRef="#ctx0" brushRef="#br0" timeOffset="388432.2991">25401 14215 555 0,'0'0'36'0,"0"0"-15"0,0 0-6 15,0 0-6-15,0 0-5 0,99-74-1 16,-76 66-3-16,3 4-4 0,-9 1-12 0,3 3-25 16,3 0-50-16,-4 3-67 0,4 9-131 15</inkml:trace>
  <inkml:trace contextRef="#ctx0" brushRef="#br0" timeOffset="389576.3866">26341 14408 112 0,'0'0'0'0,"0"0"30"0,0 0-30 16,0 0 38-16,0 0 9 0,0 0-9 15,0 0-9-15,0 0-3 0,0 0 5 0,0 0 8 16,-16-17 0-16,16 17 0 16,0 0-10-16,0 0-7 0,0 0-2 15,0 0-3-15,0 0 1 0,0-1 3 16,0 1 0-16,0 0-5 0,2-8-6 0,4-3-6 15,4-7-3-15,1-4 2 0,-1-4 1 16,-1 0 0-16,0-2 1 0,-4-2-4 16,0 2 1-16,-2-3-2 0,-2 1 4 15,1 1-2-15,-2 0 0 0,0 3 1 16,-5 2 0-16,2 7-1 0,-1 0 0 16,1 9-1-16,2 1-1 0,-1 3 0 0,2 4-2 15,-1-2-1-15,1 2 1 16,0 0 1-16,0 5-1 0,0 15 2 15,0 8-1-15,-3 14 1 0,3 1 1 0,-3 4-1 16,0 3-3-16,-1-1 3 0,-1-2-5 16,1-6 3-16,3-5-5 0,1-5 2 15,0-8-4-15,0-7-2 0,3-4-1 16,2-3-2-16,4-6 1 0,7 2-2 16,0-5 0-16,7 0-4 0,-1-1-7 0,2-6-18 15,0-4-23-15,2-2-14 16,1-2-14-16,0 0-18 0</inkml:trace>
  <inkml:trace contextRef="#ctx0" brushRef="#br0" timeOffset="389799.8903">26169 14400 447 0,'0'0'62'0,"0"0"-21"16,0 0-13-16,0 0-11 0,0 0-11 16,0 0-3-16,52-91-1 0,-27 77-4 15,4 2 1-15,4 2-4 0,3 1-6 0,3 3-7 16,0 1-12-16,0 3-27 16,-2 2-25-16,1 0-33 0,-3 4-51 15</inkml:trace>
  <inkml:trace contextRef="#ctx0" brushRef="#br0" timeOffset="393343.8037">26888 13889 244 0,'0'0'64'0,"0"0"-5"0,0 0-9 0,0 0-15 16,0 0-3-16,0 0-7 0,0 0-2 15,17-79-3-15,-20 62-5 0,-1 4-6 16,1-4-5-16,0 0 1 15,3 5-1-15,-1-6 1 0,1 7 1 0,0-3 0 16,0-4-3-16,3 3 0 0,5-4-3 16,-1 2 1-16,4 2-1 0,0-1-1 15,5 2 0-15,3 2 0 0,0 4-1 16,1 1 1-16,-5 2 0 0,2 1-1 16,-1 4 1-16,1 0 0 0,0 0-1 0,-4 6 0 15,1 0 1-15,0 4-1 16,-2-3 2-16,-1 3 0 0,-4 1-1 0,-2-2 1 15,1 6 0-15,-5 0 0 16,-1 2 0-16,-1 5 0 0,-8-1 1 0,-4 0 0 16,-2 0 0-16,-2-1-1 0,1-3 1 15,2-6-1-15,3 2 0 0,4-8 0 16,3-1 0-16,1 1 0 0,3-5-1 16,0 0 0-16,0 0-1 0,0 0 2 15,1 1 0-15,10 2 0 0,7-1 2 0,6-1-2 16,2-1 2-16,-2 0-1 0,-1 0 0 15,-7 0 1-15,3 0-1 0,0 0 3 16,-2 4 0-16,6 1 1 0,-5 2-1 16,-5 0 3-16,-5 2-5 0,0-3 5 15,-3 2-6-15,-1 1 0 0,-4 2 1 0,0 4-2 16,-8 0 1-16,-9 3 0 16,-9-1-1-16,-9 0-2 0,-6-1 1 15,-8 1-2-15,-1-2 1 0,-3-1-5 16,3-2-2-16,6-3-8 0,7-2-12 0,7-3-34 15,12-3-83-15,2-1-142 0</inkml:trace>
  <inkml:trace contextRef="#ctx0" brushRef="#br0" timeOffset="393519.9993">27417 14091 433 0,'0'0'-28'0,"0"0"-99"0,0 0-126 16</inkml:trace>
  <inkml:trace contextRef="#ctx0" brushRef="#br0" timeOffset="394914.5554">17458 15636 170 0,'0'0'46'16,"0"0"-4"-16,0 0-11 0,0 0-3 15,0 0 0-15,0 0 0 0,0 0-2 16,0 0-2-16,0 0-9 0,-7-38-5 16,7 38-5-16,0-1-1 0,0-1-2 0,0 0 1 15,0 1-3-15,0-1 3 16,0 2 0-16,0-1 2 0,0 1 3 0,0-2 2 15,0 2 3-15,0-1-1 0,0 1 1 16,0-2-1-16,-2 1-3 0,2 0-2 16,0-1-2-16,-1 0 0 0,1 1-2 15,-4-4-1-15,1 1 0 0,0-1 0 16,1 2 1-16,-1 0 0 0,1 0 1 16,-1 0-2-16,1 0-1 0,2 3 0 15,-1-1-2-15,1 1 0 0,0 0 0 0,-2 0 1 16,1 1 0-16,-1 5 1 0,1 8-1 15,-1 4-1-15,2 1 0 0,0 6 2 16,0-3-2-16,0-2 0 0,3-1-2 16,2-1 0-16,1 0 2 0,-4-6 1 15,3 3-1-15,-1 3 2 0,-1-4-2 16,3 4 1-16,-2-4 3 0,-1-3-3 16,-2-1 3-16,2 2-3 0,-1-7 0 15,-1 1 0-15,-1-6 2 0,0 0-1 16,0 0 1-16,0 1 0 0,0 1 2 0,0-2-2 15,0 2 0-15,0-2-1 0,-7-8-5 16,-2-4 4-16,-2-5-3 16,2 0 5-16,0-1-1 0,-1 0 0 0,2-3 1 15,0-1-2-15,-3 0 1 0,5-1-2 0,-3-1 2 16,2 1-1-16,1 0 1 16,1 8 0-16,2-2 0 0,1 5-2 15,2 0 1-15,0 0-1 0,0-1-1 16,2-2-1-16,6 2 2 0,2-2-3 15,4 4 1-15,0 2-2 0,-2 3-3 0,3 2-1 16,3 0-2-16,2 1-5 0,6 0 1 16,-3 2-4-16,2-1-5 0,-8 2-6 15,2 0-3-15,1 0-2 0,-1 0-7 16,-2 0-4-16,1 0-15 0,-5 2-20 16,-5-1-5-16</inkml:trace>
  <inkml:trace contextRef="#ctx0" brushRef="#br0" timeOffset="395114.3669">17362 15727 264 0,'0'0'42'0,"0"0"-18"0,0 0-12 16,0 0-4-16,0 0-3 0,0 0-4 15,0 0-9-15,83-70-12 16,-66 65-26-16,1 3-35 0,-1 0-46 16</inkml:trace>
  <inkml:trace contextRef="#ctx0" brushRef="#br0" timeOffset="397059.1035">17455 15818 25 0,'0'0'19'0,"0"0"3"16,0 0 4-16,0 0 2 0,0 0 2 0,0 0 2 15,0 0 0-15,0 0-1 16,0 0-9-16,-3-27-5 0,3 25-9 15,0 1-3-15,0-1-4 0,0 0 3 16,0 1 2-16,0 1 0 0,2-3 2 0,8 0 0 16,6 0-3-16,3 1 1 0,1-5-2 15,-1 3-1-15,1-1-3 0,1 0 0 16,0-1-3-16,-1 2-1 0,3-1-2 16,-1 0-9-16,-8 4-17 0,3 1-21 15,-5 0-27-15,0 0-31 0</inkml:trace>
  <inkml:trace contextRef="#ctx0" brushRef="#br0" timeOffset="397747.9319">17918 15780 282 0,'0'0'68'16,"0"0"-19"-16,0 0-6 0,0 0-13 16,0 0-13-16,0 0-9 0,0 0-8 15,0 0-4-15,0 0 2 0,0 0 0 16,-14-26 5-16,5 40 0 0,-3 4-1 16,1 3 5-16,5 5-8 0,1-9 3 15,3 1-2-15,2 2-3 0,0-8 1 16,0 8 0-16,4-3-1 0,3-4 1 15,5 2 0-15,-4-4 0 0,4-3 0 16,2-1-2-16,-5-4 0 0,8 2 0 0,-6-2 1 16,0-3 1-16,8 0 2 0,-4 0 0 15,6-7 0-15,-4-1 1 0,-5-3 1 16,1-1 2-16,-3 3-1 0,-4-5 1 16,-2-1 0-16,-2-2 3 0,-1-4 1 15,-1 0-2-15,-1 1 3 0,-5 0-3 0,-3 2 3 16,-2 0 6-16,-1 1 0 0,0 2 0 15,1 5-1-15,1 0-2 0,2 4-1 16,0 0-4-16,1 1-1 16,2 1-2-16,2 2-1 0,3 2-1 0,-1 0-4 15,1 0-4-15,-3 0 1 0,2 0 2 16,-2 2 1-16,-1 9 0 0,1 4 0 16,3 3-3-16,0 4-1 0,3-2 1 15,5-1-2-15,2-4 3 0,1 1-11 16,3-5-1-16,-1 1-6 0,3-1-2 0,-5-4-3 15,4-2-14-15,1 0-5 0,-2-4-16 16,5 0-4-16,0 1-1 0,-8-2 0 16,7 0-9-16</inkml:trace>
  <inkml:trace contextRef="#ctx0" brushRef="#br0" timeOffset="398079.9666">18696 15762 475 0,'0'0'60'0,"0"0"-12"0,0 0-14 0,0 0-15 16,0 0-12-16,0 0-4 0,0 0-5 15,0 0-1-15,0 0-1 0,-9-12-2 16,19 11-1-16,6-1-2 0,8 0-5 16,-1 2-6-16,0 0-5 0,0 0-17 15,-3 4-16-15,0-2-11 0,-7 1-21 0,2 4-13 16,-8-3-17-16</inkml:trace>
  <inkml:trace contextRef="#ctx0" brushRef="#br0" timeOffset="398251.5657">18551 15945 371 0,'0'0'61'0,"0"0"-12"15,0 0-6-15,0 0-6 0,0 0-7 16,0 0-5-16,0 0-9 0,0 0-8 0,0 0-5 15,0 0-2-15,49 14 0 16,-18-14-6-16,1 0-8 0,1-2-20 0,0 2-25 16,-1 0-53-16,0 0-56 0</inkml:trace>
  <inkml:trace contextRef="#ctx0" brushRef="#br0" timeOffset="432771.8797">20297 15378 238 0,'0'0'63'16,"0"0"1"-16,0 0-9 0,0 0-9 0,0 0-10 15,0 0-13-15,0 0-5 0,0 0-3 16,0 0-3-16,0 0-6 0,3-53-3 16,-3 51-4-16,0 2-1 0,0 0 1 15,0 0 2-15,0 14 2 0,4 7 1 16,2 9-2-16,1 5-2 0,-3 0 0 0,-1 3 0 15,2-1 0-15,-3-2 0 0,1-3-2 16,2-4 2-16,0-4-3 0,0-7 0 16,-1-2-10-16,-1-5-12 0,-2-5-30 15,1-2-29-15,-2-3-34 0,0 0-63 16</inkml:trace>
  <inkml:trace contextRef="#ctx0" brushRef="#br0" timeOffset="433016.605">20720 15639 545 0,'0'0'45'16,"0"0"-17"-16,0 0-9 0,0 0-9 0,0 0-3 15,0 0-5-15,0 0 0 16,0 0-3-16,0 0-2 0,-12-57-8 0,12 57-11 16,-2-2-21-16,2 2-23 0,-1-2-25 15,-1 2-35-15,2 0-43 0</inkml:trace>
  <inkml:trace contextRef="#ctx0" brushRef="#br0" timeOffset="433894.8374">21104 15349 202 0,'0'0'57'16,"0"0"-1"-16,0 0-3 0,0 0-6 16,0 0-5-16,0 0-9 15,0 0-6-15,0 0-4 0,0 0-4 0,0 0-4 16,1-40-2-16,-1 39-6 0,0 0-2 16,0 1-1-16,0-2 1 0,0 2 1 15,0 0 2-15,0 9 1 0,3 6-4 16,1 5-1-16,-3 3-2 0,-1 3 0 15,0-1-1-15,0 4 0 0,0 2-2 0,0-3 1 16,-1 1-3-16,-1-7-1 0,0-1-9 16,2-9-9-16,0 0-13 0,0 0-23 15,0-6-33-15,0 5-39 0,0-7-71 16</inkml:trace>
  <inkml:trace contextRef="#ctx0" brushRef="#br0" timeOffset="434687.4803">21438 15429 500 0,'0'0'46'16,"0"0"-13"-16,0 0-11 0,0 0-6 0,0 0-6 16,0 0-1-16,0 0-5 0,0 0-1 15,0 0-1-15,-14-54-4 0,14 52 1 16,0 1-1-16,0-5-1 0,0 1 1 16,3-1 0-16,2 0-2 0,-2 3 2 15,7 1-3-15,1 2 1 0,2 0 1 16,6 7-1-16,-6 0 2 0,0 4-4 0,-3 1 3 15,-1 1 2-15,-4 0-2 0,-1 0 1 16,-2 4-2-16,-2 1 1 0,0 5 2 16,0-1-2-16,-6-3 0 15,0-1 0-15,-3-1 1 0,0-1 1 0,-4 1 3 16,2-2-4-16,-4 1 1 0,5-6-1 16,0 1 1-16,1-5 0 0,2 0 0 15,1 2-2-15,3-5 0 0,0 0 2 16,3-3-3-16,0 0-1 0,0 0-3 15,0 1 1-15,0 5 2 0,0-4 4 0,11 1 5 16,7-3-2-16,4 0-1 0,9-5 2 16,-2-5-3-16,-1-2 3 0,1 1 0 15,-3-1 0-15,0 0 2 0,-1-1-2 16,-5 3 0-16,0-2 0 0,-1 0 1 16,-3-1 1-16,0 1 0 0,-3 0 2 0,-1 0-1 15,-4 1-1-15,1 1 0 0,-5 2 1 16,1-2 0-16,-1 0 1 15,0 0 0-15,-1 1-1 0,-2 3-1 16,1 1-1-16,-2 5 0 0,0-2 0 0,0 2-2 16,0-1-1-16,1 0 0 0,-1-1-3 15,0 1 0-15,0 1-1 0,0-2 2 16,-1 2 1-16,-5 7 2 0,-4 7-2 16,3 4-1-16,1-4 0 0,3 2-1 15,2 0 1-15,1 2 1 0,0 3-2 16,1-6 1-16,5-1-1 0,1-1 1 0,2-3 1 15,1 1 0-15,-1-2 1 16,-2-4 1-16,3-1-2 0,-3 2 0 0,2-1 1 16,-2-1-1-16,-1-3-1 0,-2 2 0 15,-4-3-2-15,0 0-5 0,0 0-3 16,0 2-2-16,0 6 3 0,-3 1-10 16,-9 3-9-16,-6 3-15 0,-7-6-35 15,1 0-46-15,-5-6-68 0</inkml:trace>
  <inkml:trace contextRef="#ctx0" brushRef="#br0" timeOffset="434872.842">21756 15475 564 0,'0'0'40'0,"0"0"-13"0,0 0-14 16,0 0-7-16,0 0-2 0,0 0-2 15,82-67-2-15,-57 58 0 0,1 1-4 0,3 1-10 16,1 1-21-16,2 1-28 0,-3 1-71 16,-4 4-78-16</inkml:trace>
  <inkml:trace contextRef="#ctx0" brushRef="#br0" timeOffset="435867.6171">22447 15794 308 0,'0'0'65'0,"0"0"-11"15,0 0-11-15,0 0-8 0,0 0-7 0,0 0-5 16,0 0-5-16,0 0-2 0,0 0-3 15,-3-45-1-15,3 33-4 16,0 8-3-16,0-7 0 0,3-7-3 0,3 1 1 16,1-5 0-16,1-1-1 0,1-1 0 15,0-2-1-15,1-3 2 0,0 2 1 16,-1-2 0-16,-3 2 2 0,-2 1 0 16,-2 1-3-16,-2 3 2 0,0-1-3 15,0 0 1-15,0 6-1 0,-3-1-1 16,1 1 0-16,-1 4 0 0,2 1-1 0,1 7 1 15,0 5-1-15,-2-2-1 0,2 2-1 16,0-1-1-16,0 1 1 0,0 0 0 16,-1 1 2-16,1 13-1 0,-1 11 1 15,-1 6-2-15,-1 5 0 0,-1 3 0 16,-1 4 0-16,1 2-1 0,3-1 0 16,1 0-7-16,1-5 0 0,9-2-6 15,5-5 0-15,3-7-3 0,4-2 1 16,0-4-2-16,3-6-3 0,-1-2-3 15,1-4-8-15,-3-5-3 0,2-2-6 0,-1 0-10 16,0-6-12-16,-2-5-14 0,2-1-26 16</inkml:trace>
  <inkml:trace contextRef="#ctx0" brushRef="#br0" timeOffset="436101.3998">22360 15637 392 0,'0'0'74'0,"0"0"-25"16,0 0-19-16,0 0-13 0,0 0-6 16,0 0-2-16,0 0-3 0,0 0-3 15,102-59-3-15,-62 47-1 0,2 0-4 0,3 3-5 16,4 0-9-16,0 3-14 15,-1 3-28-15,-2-2-31 0,0 2-38 16,-2 2-69-16</inkml:trace>
  <inkml:trace contextRef="#ctx0" brushRef="#br0" timeOffset="447284.6218">18943 9713 0 0,'0'0'7'16,"0"0"4"-16,0 0 4 0,0 0 2 16,0 0 6-16,0 0-3 0,0 0-3 15,80-9 1-15,-76 7 2 0,3-2 1 16,-2 2 0-16,-2 0-5 0,1 1-6 0,-4 1 0 15,0-1-3-15,0 1-6 0,1 0-6 16,2-2-4-16,-2 2-5 0,1-1-3 16,-2 1 1-16,1 0 1 0,1 0 7 15,-1 0 2-15,1 0-3 0,4 0-12 16,-2 0-18-16,5 5-16 0</inkml:trace>
  <inkml:trace contextRef="#ctx0" brushRef="#br0" timeOffset="447529.7679">19922 9790 24 0,'0'0'-7'0,"0"0"-6"0</inkml:trace>
  <inkml:trace contextRef="#ctx0" brushRef="#br0" timeOffset="448358.8829">22414 9733 10 0,'0'0'13'0,"0"0"-5"16,0 0-2-16,0 0 0 0,0 0 0 15,88 13 1-15,-65-10 3 0,6 1-1 16,6 0 1-16,7-1-1 0,4 0 1 16,6 2-3-16,6-2-1 0,2-1-3 15,7 0 0-15,1-1-2 0,6 1-2 16,-2 0-3-16,1-2 1 0,0 1-1 0,-5-1 0 15,-3 0 4-15,-4 0 0 0,-6 0 0 16,-4 0-1-16,-5 0 1 16,-4 0-1-16,-2 0 1 0,-4 0 0 15,-2 0 0-15,0 0 0 0,-2 0 0 0,1-1-2 16,1-1 2-16,-1 0-1 0,2 1-1 16,-1 0 2-16,-2 0-1 0,1-1-2 15,-1 2 1-15,0 0 1 0,0 0-1 16,0 0 1-16,-1 0-4 0,0 0-1 15,-1 0 0-15,-1 0-1 0,-2 0-3 0,0 0 0 16,-9 0-8-16,4 0-11 0</inkml:trace>
  <inkml:trace contextRef="#ctx0" brushRef="#br0" timeOffset="448841.1093">23543 9887 208 0,'0'0'41'0,"0"0"-12"0,0 0-9 16,0 0-5-16,0 0-2 0,0 0-2 16,0 0-3-16,0 0-4 0,0 0-2 15,-4-5-2-15,23 1 0 0,6-3 0 16,9 2 0-16,5 1-8 0,6-2 0 0,4 1 3 15,3-1-3-15,4 1 10 0,3 1-2 16,-2-1-2-16,0 2-1 0,-3 0-4 16,-2 1 0-16,-5-2 0 0,-1 1 1 15,-3 0 0-15,-1 1 0 0,-3-1-1 16,-1 2 0-16,-3-2-4 0,-5 0-4 16,-1 0-5-16,-3 0 2 0,-7 0 2 15,-3 1 0-15,-5 1 6 0,-4-1-8 16,-1 2 0-16,-6 0-1 0,0-1-4 15,0 1-6-15,2 0-20 0</inkml:trace>
  <inkml:trace contextRef="#ctx0" brushRef="#br0" timeOffset="449093.9031">23711 9811 168 0,'0'0'31'0,"0"0"-19"15,0 0-10-15,0 0-8 0,0 0 7 16,0 0 15-16,0 0 5 0,0 0 3 16,0 0-2-16,118-3-15 0,-61-1-4 15,1 0-1-15,3-4 1 0,-1 2-4 0,-2 1-3 16,-5-1-9-16,-1 4-21 0,-5-2-20 15,-1 3-38-15</inkml:trace>
  <inkml:trace contextRef="#ctx0" brushRef="#br0" timeOffset="450271.2345">28775 9778 4 0,'0'0'10'0,"140"-10"1"0,-69 3 1 0,3 2-1 16,-3-2-4-16,0 1-1 15,-3 0 0-15,-2 0-3 0,-8 1 2 16,-3 0-1-16,-6-2-2 0,-5 3-1 16,-4-2 1-16,-4 1-1 0,-3-1 0 0,-2 2 1 15,-1-1 2-15,0 0 1 0,1 2-2 16,1 1 1-16,-1-1-3 0,3 1 1 16,-3 2-1-16,1-2-1 0,0 2 0 15,-2 0-1-15,1 0 0 0,-2 0 0 16,-2 0 1-16,1 0-1 0,-2 0 1 0,-7 0 0 15,-1 0 0-15,-6 0-1 0,1 0-2 16,-2 0-2-16,-6 0-2 0,1 0-1 16,-6 0 1-16,0 0 1 0,0 0 3 15,1 0-5-15,1 0-6 0,-1 0-9 16</inkml:trace>
  <inkml:trace contextRef="#ctx0" brushRef="#br0" timeOffset="450751.8077">28820 9857 130 0,'0'0'30'0,"0"0"2"16,0 0 0-16,0 0-4 0,0 0-8 15,0 0-6-15,0 0-5 0,0 0-5 0,0 0-3 16,0 0-2-16,69-53 5 0,-37 52 3 15,7-1-2-15,7 2 2 0,8 0-2 16,4 0-2-16,8 0 0 0,5 0 1 16,4 2-1-16,2-1-1 0,-2 1-1 15,-1-1-3-15,-5 0 1 0,-2-1-2 16,-3 2 1-16,-4-1 2 0,0-1-4 16,-6 0 0-16,-4 0-3 0,-1 0-4 15,-6 0 0-15,-2-3-2 0,-4 1-4 16,-2-3 0-16,-3 0 1 0,-3 2 3 0,-5-1 0 15,-6 1 3-15,-7 1-2 0,-1 1-2 16,-5 1-1-16,-1-2-4 0,3 2-8 16,-7 0-19-16,0-1-20 15</inkml:trace>
  <inkml:trace contextRef="#ctx0" brushRef="#br0" timeOffset="451127.507">29105 9893 128 0,'0'0'39'16,"0"0"0"-16,0 0-8 0,0 0-13 0,0 0-6 16,0 0-4-16,0 0-1 0,0 0 3 15,0 0-1-15,81-38 0 0,-53 36 1 16,9 2-2-16,5-2-3 0,7-1-1 16,10 0-6-16,6 0 3 0,8-3-4 15,9 1 1-15,5-1 4 0,4 0-4 0,0 0 2 16,-4 0-1-16,-2 0-6 0,-9 0 0 15,-6 1-3-15,-9 1-5 16,-9 1-5-16,-7 0-10 0,-9-1-8 16,-10 3-5-16,-13 1-1 0,1 0-12 0</inkml:trace>
  <inkml:trace contextRef="#ctx0" brushRef="#br0" timeOffset="454867.1067">18169 10705 24 0,'0'0'1'0,"0"0"0"16,0 0 1-16,0 0-4 16,0 0 2-16,0 0-1 0,0 0-1 15,-8-2 2-15,8 2-1 0,-2 0 2 0,2 0-1 16,0 0 1-16,0 0-2 0,0 0 2 16,-1 0 1-16,1 0 5 0,0 0-1 15,0 0 2-15,0 0-1 0,0 0-1 16,0 0 0-16,0 0-2 0,0 0 0 15,0 0-5-15,0 0-5 0,-2 0-4 0,2 0 0 16,0 0-1-16,-2 0-3 0,-3 1-5 16</inkml:trace>
  <inkml:trace contextRef="#ctx0" brushRef="#br0" timeOffset="459774.0004">8724 7286 24 0,'0'0'20'0,"0"0"-2"0,0 0 4 15,0 0-6-15,0 0 0 0,0 0 0 16,0 0-1-16,0 0-1 0,0 0-4 15,3-85 1-15,-3 79 1 0,1-3 3 0,1 4 1 16,0 1-3-16,0-1-9 0,-1-1 0 16,1 1-4-16,1-5-1 0,1-6 0 15,5 3-3-15,-3 1 2 0,2-1 1 16,-2 6 2-16,0 0 0 0,0 1 0 16,-5 3 0-16,2-1 2 0,-3 4 0 15,0-2 5-15,0 2 6 0,3 0 6 0,-1-1 6 16,-2 1-1-16,2-2 0 0,-2 2-1 15,1-1-2-15,-1 1-4 16,2-1-1-16,-2 1-5 0,0-2 1 0,1 2 0 16,-1 0-2-16,0-1 1 0,0 1-3 15,2 0-3-15,-2 0 0 0,0 0-5 16,0 0 1-16,0 0-2 0,0 0-1 16,0 0-3-16,0 0 0 0,0 0 0 15,-2 0 3-15,-6 3 2 0,-2 8 3 0,-8 3-1 16,1 4 0-16,-3-2-3 0,1 1 2 15,-1 0-1-15,2-1 0 16,-2 1 6-16,1 1-7 0,0 0 3 16,1-2-3-16,-1 3 0 0,1-4 0 0,1 0 0 15,4-6 0-15,4 2-1 0,1-5 1 16,2 0 0-16,-1 2 0 0,1-2 1 16,-1 0 0-16,1 0 0 0,0 0-1 15,3-3 0-15,-4 3 0 0,4-3-1 16,0-1 0-16,-1 2 0 0,1-1 0 0,0 0 1 15,0 0-1-15,0 1 1 0,3-4-1 16,-1 0 1-16,1 0 0 0,-3 1 0 16,3-1 1-16,0 2 0 0,0-2 2 15,-3 1 1-15,3-1 1 0,0 1 1 16,0-1-1-16,0 0 1 0,0 2-2 16,0-2-1-16,0 0-2 0,0 0-3 15,0 0-1-15,0 0 1 0,3 0 2 16,9 0 1-16,5 0 1 0,4-2 1 15,3-2-2-15,0-1 0 0,4 1-1 0,-1-1 1 16,1 1-1-16,-2-1-1 0,-3 0 0 16,0 1-1-16,0 1-1 0,0 0 2 15,-7 1-2-15,0 2 2 0,-3-1-3 16,-1 1 3-16,1-2-2 0,-9 2-1 16,2 0-1-16,0-1-1 0,1 1-2 0,-3 0 0 15,2 0-2-15,-6 0 1 0,0 0 0 16,0 0-8-16,0 0-11 15,0 0-8-15,0-2-1 0,0 2-2 16,0 0 4-16,0-4 5 0,-7-2-4 0,-2 1 10 16,-4-4 12-16,0 0-1 0,0 0 6 15,-3-5 2-15,2 1-1 0,2-1 8 16,1-2-1-16,2 2 0 0,0-2 4 16,3 4 2-16,-2-1 5 0,2-1 5 15,3 3 7-15,-3-4 4 0,2 5 8 0,1 1 6 16,-3-1 2-16,6 6-3 0,-2-1-2 15,2 5-9-15,-2-1-6 0,2 1-10 16,0-1-7-16,-1-1-7 0,1 0-5 16,0 2 1-16,0-1 1 0,0 1 5 15,3 3 4-15,8 8 3 0,2 7-1 16,3 0 2-16,0 5 7 0,1 0 1 16,-2 2-7-16,0 1 2 0,0-2-14 15,-1 0 0-15,-2-2 1 0,1 3-2 16,-4-2 2-16,-5-1-2 0,2-6 2 0,-2 1-3 15,-2-5 0-15,1-2-1 0,-1 3-3 16,0-9-4-16,-1 3-2 0,-1-7-4 16,0 0 0-16,0 0-4 0,0 1-17 15,0-1-40-15,0 2-34 0,-1-2-62 16</inkml:trace>
  <inkml:trace contextRef="#ctx0" brushRef="#br0" timeOffset="460207.2876">8634 7917 550 0,'0'0'37'0,"0"0"1"16,0 0-8-16,0 0-12 0,0 0-7 16,0 0-10-16,0 0 0 0,0 0-2 15,0 0-2-15,-40-48 0 0,44 40 2 0,13-2 0 16,4-6 1-16,5 3-1 0,3 0 0 15,1 0-1-15,3 0 1 16,-1 1 0-16,0 2-1 0,-3 0-2 0,0 2-3 16,-5 1-3-16,1 2-6 0,-11 2-1 15,5-1-4-15,-9 4-5 0,3 0-10 16,0 0-21-16,-7 0-7 0,4 0-5 16,-6 0-1-16,1 0 16 0,-1 0 7 15,-4 4 14-15,-1 4 6 0,-8 5 1 16,-8 2-8-16,-5-1-1 0,-1-2 19 0</inkml:trace>
  <inkml:trace contextRef="#ctx0" brushRef="#br0" timeOffset="460447.5397">8874 7817 4 0,'0'0'29'16,"0"0"13"-16,0 0 15 0,0 0 12 16,0 0 15-16,0 0-5 0,0 0-3 15,0 0-21-15,-78 23-13 0,71-23-14 16,4 0 1-16,-1 0-5 0,4 0 1 16,-2 0-3-16,2 0-8 0,-1 0-5 15,-1-2-4-15,1 2-5 0,1-2-4 16,-2 2 1-16,2 0 3 0,0 0 4 15,2 7 2-15,5 7 4 0,6 6-7 0,-1 5 1 16,-1 0-4-16,1 5 1 0,-1-1 1 16,0 4-2-16,-3-1 1 0,4 0-3 15,-5-1 2-15,4 0 0 0,-2-2-1 16,-3-3 0-16,3-6-3 0,-2-5-7 16,-4-5-2-16,-2-5-8 0,2 1-11 0,-3-6-10 15,0 2-18-15,3 2-41 0,-3-1-107 16</inkml:trace>
  <inkml:trace contextRef="#ctx0" brushRef="#br0" timeOffset="460632.8879">8987 8029 632 0,'0'0'43'0,"0"0"-10"15,0 0-15-15,0 0-12 0,0 0-7 16,0 0-8-16,0 0-17 16,0 0-28-16,0 0-53 0,3 0-65 0,-3 0-130 15</inkml:trace>
  <inkml:trace contextRef="#ctx0" brushRef="#br0" timeOffset="462935.509">11240 5639 320 0,'0'0'74'0,"0"0"-13"16,0 0-13-16,0 0-21 0,0 0-10 16,0 0-5-16,0 0-4 0,0 0-1 15,0 0-1-15,9-12 1 0,-9 12-2 16,1-2-1-16,-1 2-2 0,0-2 0 16,0 2-2-16,2 0-1 0,-2 0-3 15,0 0-2-15,0 0-1 0,0 0 2 0,0 0 1 16,1 2 4-16,3 11 0 15,-4-3 0-15,3 7 1 0,1-1-2 16,-1-5 1-16,2 4-1 0,1-1 0 0,-2-7 0 16,3 7 1-16,-3-6-2 0,1 1 1 15,1 0-2-15,-5-6 1 0,2 1 1 16,-3-4-1-16,0 0 2 0,0 0 2 16,1 2-1-16,-1-1 1 0,2 1 4 15,-2-1-1-15,1-1 2 0,-1 1 3 0,0-1-2 16,2 0 0-16,-2 3-5 0,0-3-1 15,0 0-3-15,0-3 0 16,0-2 1-16,-3-4 0 0,-3-2 0 16,5 2 0-16,-4 0 1 0,2 0-1 0,-1 0 0 15,2 4 0-15,-3-2 1 0,2 3-1 16,3-1 1-16,-3 3 1 0,3 2-2 16,0-1 1-16,0 1-1 0,-1-6-1 15,-1 1 2-15,1 0 1 0,-4-4-2 16,4 5 0-16,-1-1 1 0,-2-4-1 0,1 4 1 15,0-6-1-15,-4-5 0 0,0 1 0 16,1 0 1-16,0 0-1 0,2 5 2 16,0 0 1-16,1 0-1 0,0 1 3 15,0-1-1-15,0 2 1 0,0-2 0 16,2 5-2-16,-1 2 1 0,-1-1-1 16,2-1 0-16,-1 1 0 0,-3-6 0 15,3 6 0-15,1-1-2 0,-2 2 0 16,0-1-1-16,3-1 0 0,-1 1 0 15,-1 0 1-15,2 4-1 0,-1-1-2 0,1 1-1 16,0-1-4-16,0-1-2 0,0 1-2 16,0-2 4-16,7-2 1 0,13-3 5 15,6 1-4-15,4 0 0 0,1-1-2 16,-1 1-4-16,-4 2-5 0,-1 0-11 16,-5 2-16-16,-1 1-29 0,-3 2-26 0,-5 0-32 15,-1 0-28-15</inkml:trace>
  <inkml:trace contextRef="#ctx0" brushRef="#br0" timeOffset="463200.6407">11246 5678 424 0,'0'0'57'0,"0"0"-10"0,0 0-20 16,0 0-13-16,0 0-11 0,0 0-3 0,0 0 1 15,0 0 1-15,0 0-1 0,63-40 0 16,-44 27-1-16,0-1-2 0,3 1 1 16,-1 1-1-16,2 0-6 0,-1-1-4 15,0 4-21-15,-9 2-26 0,4 1-38 16,-8 3-38-16,-5-1-45 0</inkml:trace>
  <inkml:trace contextRef="#ctx0" brushRef="#br0" timeOffset="465467.6802">11557 5827 366 0,'0'0'49'0,"0"0"-5"16,0 0-12-16,0 0-8 0,0 0-11 16,0 0-5-16,0 0-7 0,0 0-3 15,0 0-5-15,0 0-3 0,-5-46 4 16,5 45 1-16,3 1 4 0,10 0 0 0,3 0 0 15,6 6-1-15,-3 1 2 0,1 3 0 16,-3-1-1-16,2 3 2 0,-3-1 2 16,-3 2-3-16,1-1 4 0,-5-2-4 15,0 0-2-15,-5-2 1 0,2 1 1 16,-2 1-1-16,-4 1 2 0,3 0 0 16,-3-6-1-16,3 0 2 0,-3-5 0 15,0 0 3-15,0 0 4 0,0 2 5 16,1-1 4-16,-1 1 5 0,0-1 1 15,0 1-4-15,0-2-3 0,-4 0-5 0,-3 0-4 16,-6-5 2-16,-2-5-3 0,-2-4-1 16,7-1-7-16,-3-2 5 0,7 3-7 15,0-1 4-15,2 0 0 0,1 5-2 16,0-10-1-16,3 1-1 0,0-1-1 16,10-3-1-16,1 4-3 0,1 3-4 0,3 0-6 15,5 3-11-15,0 0-10 16,1 5-17-16,0 2-19 0,4 6-26 15,-5 0-31-15,2 6-65 0</inkml:trace>
  <inkml:trace contextRef="#ctx0" brushRef="#br0" timeOffset="465676.9682">11826 5871 574 0,'0'0'35'0,"0"0"-17"0,0 0-3 16,0 0-8-16,0 0-9 0,0 0-13 16,0 0-29-16,0 0-78 0,0 0-86 15</inkml:trace>
  <inkml:trace contextRef="#ctx0" brushRef="#br0" timeOffset="472888.0323">17415 16673 181 0,'0'0'48'0,"0"0"-6"0,0 0-1 0,0 0 0 15,0 0-4-15,0 0-4 0,0 0-9 16,0 0-5-16,-19-25-4 0,19 24-4 16,-2-1 0-16,2 1-4 0,-1 0-1 15,1 1 0-15,0-3-3 0,0 1 0 16,0-1-1-16,10-2-1 0,6-1 1 16,4 0 0-16,6 1 1 0,2 1-2 15,2-1-1-15,0 2-3 0,-1 1-3 16,0 0 0-16,-1 0 0 0,1 2 1 15,-2-1-8-15,-1 1-3 0,0 0-3 0,-1 0-8 16,-8 0 2-16,1 0-17 0,-7 0-9 16,-5 0-12-16,0 0-4 0,-6 0 0 15,0 0 1-15</inkml:trace>
  <inkml:trace contextRef="#ctx0" brushRef="#br0" timeOffset="473140.1046">17568 16623 195 0,'0'0'51'0,"0"0"0"0,0 0-4 15,0 0-5-15,0 0-9 0,0 0-9 16,0 0-8-16,0 0-7 0,0 0 0 16,0 0-3-16,-6-11 3 0,6 11 3 15,0 0-4-15,3 11-2 0,4 4-2 16,0 4-3-16,-2 1 2 0,-2 0-3 0,0-2 0 15,0 3 0-15,-2 2 0 16,3-5-1-16,0 4 0 0,2-4-3 0,-1-5-4 16,1 1-13-16,1-2-27 0,0-4-35 15,3 0-39-15,0-7-56 0</inkml:trace>
  <inkml:trace contextRef="#ctx0" brushRef="#br0" timeOffset="473521.2357">18191 16736 334 0,'0'0'53'0,"0"0"-17"0,0 0-11 16,0 0-11-16,0 0-6 0,0 0-2 0,0 0 0 15,0 0 1-15,0 0-1 16,0 0 1-16,45 5-4 0,-35-3-2 0,9-2 0 15,-7 1 1-15,2-1 0 16,7 0-1-16,-1 0-2 0,6 0-1 0,-2-3-3 16,-6 2-6-16,0 1-10 0,-6 0-19 15,-5 0-39-15,6 0-29 0,-7 0-38 16</inkml:trace>
  <inkml:trace contextRef="#ctx0" brushRef="#br0" timeOffset="473731.0657">18162 16897 412 0,'0'0'53'16,"0"0"-15"-16,0 0-13 0,0 0-10 16,0 0-7-16,0 0-4 0,0 0-2 15,0 0 2-15,0 0-1 0,0 0 1 16,21 44-3-16,-6-34-3 0,7-6-6 0,0-1-14 15,7-2-32-15,0-1-47 0,3-4-49 16</inkml:trace>
  <inkml:trace contextRef="#ctx0" brushRef="#br0" timeOffset="475955.4238">19176 16545 163 0,'0'0'49'0,"0"0"-2"0,0 0 1 16,0 0-6-16,0 0-4 0,0 0-11 15,0 0-7-15,0 0-9 0,0 0-9 16,0-62-6-16,0 62 3 0,0 0 9 16,1 0 0-16,5 12 9 0,0 5-9 15,1 5-1-15,2 0-4 0,-3-1-1 16,-1 1 0-16,1-4-4 0,0 0 4 0,1-8-1 15,-1 2 2-15,-2-2 0 0,1 0-2 16,1-2-1-16,-5-3 0 0,2-1-1 16,-2-1 1-16,1 1 1 0,0 0 0 15,1 0 3-15,-3-4 3 0,0 0 4 16,0 0-2-16,0 0-1 0,0 0-3 16,0-9-2-16,-1-5 0 0,-6-5 0 15,3-1 0-15,-1-3 2 0,1 0-2 16,1-3-2-16,0-1 1 0,0 1-3 15,2-4 4-15,-1 3-2 0,2 7 3 0,0 0-2 16,0 0-1-16,0 8 1 0,0-8-4 16,3 9 4-16,-2-1-5 0,1 0 2 15,1 5-3-15,1-4-1 0,2 4-3 16,0 1 2-16,4 1 0 0,4 1-4 16,-2 2 1-16,7 2-8 0,2 0-4 0,1 0-7 15,4 0-18-15,2 0-15 0,-2 2-25 16,-8 1-21-16,0-2-35 0</inkml:trace>
  <inkml:trace contextRef="#ctx0" brushRef="#br0" timeOffset="476195.9604">19162 16601 343 0,'0'0'63'0,"0"0"-24"0,0 0-17 15,0 0-13-15,0 0-12 0,0 0-1 16,0 0-3-16,0 0-2 0,0 0 1 16,41 11-8-16,-17-11-16 0,8-3-15 15,-2 1-22-15,-1-4-13 0,-3 2-22 16</inkml:trace>
  <inkml:trace contextRef="#ctx0" brushRef="#br0" timeOffset="476587.8593">19524 16611 348 0,'0'0'59'0,"0"0"-15"15,0 0-16-15,0 0-9 0,0 0-8 0,0 0-4 16,0 0-4-16,0 0-2 0,0 0-1 16,0 0-3-16,34-2 3 0,-17 2 0 15,-1 2 0-15,3 5 1 0,-5 2-1 16,-2-1-2-16,-2 2 1 0,-3 1 1 16,-2-2-2-16,2 3 2 0,-5-3 0 0,0-4-1 15,-2 9 1-15,0-10 0 0,0 7 0 16,0 1 1-16,-4-3 0 0,-2 0 1 15,3-4 0-15,2-1 3 16,-4-2 0-16,2-1 3 0,-1 0 0 0,1 3-1 16,-1-4-1-16,0 0-1 0,-2-8-2 15,0 1 2-15,3-4-4 0,0-6 0 16,3 0-1-16,0-2-2 0,9 1-3 16,4-1 1-16,1 3-9 0,2 3-7 15,2-2-13-15,2 5-14 0,0 1-7 0,3 1-13 16,2 2-11-16,-1 1-19 0,-1 1-36 15</inkml:trace>
  <inkml:trace contextRef="#ctx0" brushRef="#br0" timeOffset="479809.2097">20851 16547 209 0,'0'0'59'15,"0"0"-6"-15,0 0-6 0,0 0-9 16,0 0-11-16,0 0-10 0,0 0-4 0,0 0 0 15,0 0 0-15,-6-34-1 0,9 31-10 16,1-6 2-16,6-2-6 0,-3 5 4 16,6-3 0-16,3 2-2 0,-1 2-2 15,8-3 1-15,-3 2-1 0,2 2-2 16,-6 1-7-16,1 1-10 0,-4-1-18 16,0 2-20-16,1 1-25 0,-2 0-18 15,0 0-1-15</inkml:trace>
  <inkml:trace contextRef="#ctx0" brushRef="#br0" timeOffset="480011.4217">20713 16662 239 0,'0'0'58'0,"0"0"-19"15,0 0-10-15,0 0-7 0,0 0-2 16,0 0-4-16,77-5-6 15,-54-1-4-15,-3 2-6 0,2 0-1 16,-1 1-4-16,4-1 1 0,0 3-9 0,2 1-13 16,2-4-24-16,3 4-26 0,-3-2-21 15,0-2-19-15</inkml:trace>
  <inkml:trace contextRef="#ctx0" brushRef="#br0" timeOffset="491657.0343">9360 5168 207 0,'0'0'42'16,"0"0"-16"-16,0 0-13 0,0 0-7 15,0 0-3-15,0 0-2 0,0 0-2 16,0 0-1-16,0 0 1 0,-3-14 1 16,3 14 1-16,0-1 1 0,0 1 0 15,0 0 0-15,0 0-1 0,0 0 4 16,0 0-2-16,0 0 4 0,0 0 4 15,0 0 7-15,0 0 11 0,0 0 8 0,0 0 3 16,3 0 0-16,-3 0-4 0,0 0-7 16,0-1-9-16,0-4-7 0,-3-6-8 15,-3-2-1-15,-5-7 1 0,-1-1 1 16,-1 1-2-16,-1-5-2 0,-1-2 0 16,-1-3-3-16,-1-2 4 0,1-2-1 0,-1 0 1 15,-1-1-1-15,1-1-1 0,-2 1-2 16,3 0 2-16,-1 1 0 15,-2 1 2-15,-1 1 0 0,4 0 0 16,-3 2-1-16,0-2-5 0,1-1 3 0,-4-1-3 16,0 1 3-16,-1-1 2 0,0 1-2 15,0 0 3-15,4-2-4 0,-3-2 1 16,1-1 0-16,3 2 0 0,-2 0 2 16,3 3-1-16,1 4-1 0,-3 0 1 15,3 1 0-15,-3 2 0 0,3 0 1 16,1 0 0-16,0 2-2 0,-1-2-4 0,0 2 3 15,3 3-1-15,0-1 6 16,0 6-1-16,2-1 0 0,0 2-4 16,0 1 0-16,5 2 2 0,0 0 0 0,2 5 2 15,-2-2-1-15,3-1 0 0,-2 2-2 16,0-1 0-16,4 5 0 0,-1 1 2 16,2 3-2-16,-1-1 0 0,1 1 0 15,0-2-4-15,-3 1 3 0,3-1-1 16,0 0 1-16,0 1 1 0,-3-1-2 0,3 1 1 15,0 1-1-15,0-2-1 16,0 2 1-16,0-1-2 0,-1 1 1 0,1-1 1 16,0 1 0-16,0-2 0 0,-2 2 1 15,2-2 1-15,0 2-1 0,0 0-1 16,0 0 1-16,-1-1 0 0,1 1 0 0,0 0 1 16,0 0-1-16,0 0-1 15,0 0 1-15,0 0 1 0,0 0 0 16,0 0 0-16,0 0 0 0,0 0 0 15,0 0 0-15,0 0-1 0,0 0-1 0,0 3 0 16,0 1 1-16,4 6 0 0,-1-3 2 16,1 1 0-16,1 1 0 0,-1 0 0 15,2 0 0-15,-2 0-3 0,5 3 0 16,-3 0 0-16,5 5 1 0,-2 0 0 16,0 3 3-16,1 1 4 0,-2 4-5 0,1 2 5 15,-2-2-6-15,-1 1-2 0,1-2 0 16,-1 0 1-16,-2-4 1 15,1 1 0-15,-2-9 1 0,0 4 0 16,-2-7-1-16,1-5 0 0,0 3 0 0,-2-7 1 16,0 0-1-16,0 0 1 0,0 2 1 15,0-1 1-15,0 0-1 0,3 1 2 16,-3-1 0-16,0 1 1 0,0-2-2 16,0 0-1-16,0 0 0 0,0 0-1 15,0-6 0-15,0-6 1 0,0 1 1 0,-3-1 1 16,-1-4-3-16,0-2 1 0,-2-3-2 15,0 1-2-15,0 2 2 16,-1-1-1-16,0-3-1 0,-2 2-3 16,5 5 4-16,-4 0-4 0,3 0 5 0,-1 6-1 15,2-6 1-15,1 5-1 0,-2-2-1 16,-2-4 0-16,3 4-2 0,1-5 3 16,2 6-1-16,-1-1 3 0,1 2 0 15,-1 5 1-15,2 0-2 0,-1 0 1 16,-1 0-1-16,1-2 1 0,1 3 0 0,0 4 1 15,-2-1-1-15,2 1-1 0,0-2 0 16,-1 1-1-16,1-1 0 0,0 0 0 16,-2 1-2-16,2-1-1 15,0 2-2-15,-1-1 0 0,1 1 0 0,0 0 1 16,0 0 2-16,0 0 2 0,0 0 1 16,0 0-1-16,0 0 1 0,0 3 0 15,0 3 1-15,0 0-1 0,0 5 1 16,0-7-1-16,0 1 0 0,1 1 1 15,-1-6-2-15,2 3 1 0,-1 1 0 0,1-1-1 16,4 5 1-16,-3-5 0 0,-2 0-1 16,6 5-1-16,-3-5 1 0,2 4 0 15,3 3 1-15,-3-5 0 0,4 5-1 16,-3-3-1-16,0-1 0 0,5 5 1 16,-2 0 2-16,2-1 6 0,2 5-3 0,-2-1 2 15,-2-5-6-15,0 0-1 16,0 2 1-16,-4-5-1 0,5 5 0 0,-5-4 0 15,0 1 1-15,0-1 0 16,-3-3 0-16,0 0 1 0,-3-4-1 0,0 0 1 16,0 0 1-16,1 2 0 0,2-1 2 15,-3 0 1-15,1 1 2 0,-1-1 0 16,0 1 0-16,0-2 0 0,0 2 0 16,0-2 0-16,0 0-3 0,0 1-1 15,0-1-2-15,0 0 1 0,0 0-1 0,-7 0-2 16,1 0 0-16,-5 0-4 0,-8 3 2 15,4 3 0-15,-6 5-2 16,1 6 3-16,-2 3 0 0,-3 5-1 0,-1 1 0 16,2 1-12-16,5-4-3 0,4-8-5 15,7-1-10-15,3-5-11 0,5 2-31 16,0 1-54-16,6-8-137 0</inkml:trace>
  <inkml:trace contextRef="#ctx0" brushRef="#br0" timeOffset="495899.2326">21822 16386 206 0,'0'0'52'0,"0"0"-13"16,0 0-6-16,0 0-11 0,0 0-8 16,0 0-9-16,0 0-4 0,0 0-1 15,2-13 3-15,-2 13 1 0,0 0 0 0,0 0 1 16,0 4-2-16,0 2 2 0,0 6-1 15,0-2 0-15,0 2-1 0,0-2-2 16,2 0 1-16,0 1 4 0,1 0-5 16,-2-1 5-16,1-5-2 0,-1 5-2 15,1-4 3-15,-2-2 1 0,1 1-1 16,-1-5 2-16,0 0 1 0,0 0 4 16,0 0 3-16,2 2 5 0,-2-1 1 15,0 1-4-15,1-2-3 0,-1 0-4 16,0 0-4-16,0 0 0 0,-4-7 1 0,-4-7-6 15,1-6 4-15,3 5-5 0,1-3 2 16,3-3 2-16,0-1 0 0,0-7 1 16,0 4-3-16,0 0 0 0,0 0-2 15,0 0 2-15,0 1-1 0,0 6 1 16,0-2-2-16,0 0 0 0,0 5-1 16,0-5 0-16,0 6 0 0,3 4 0 15,1-1-2-15,-2 7-2 0,-1-1-2 16,-1 5 2-16,4-1 0 0,2 1 3 15,6 0-3-15,7 0-1 0,-1 1-3 0,4 6-3 16,1 1-3-16,2 0-2 0,-2 1-8 16,-3 0-4-16,2 0-4 0,-1 0-13 15,-1 2-11-15,-2-2-19 0,-3 2-10 16,-2-4-3-16</inkml:trace>
  <inkml:trace contextRef="#ctx0" brushRef="#br0" timeOffset="496114.6415">21793 16397 342 0,'0'0'54'0,"0"0"-14"0,0 0-13 15,0 0-11-15,0 0-8 0,0 0-5 0,0 0-5 16,0 0-4-16,0 0-6 0,0 0-12 15,81-11-12-15,-53 11-23 0,-1 0-14 16,2 4-23-16,-7-1-23 0</inkml:trace>
  <inkml:trace contextRef="#ctx0" brushRef="#br0" timeOffset="496659.3323">22194 16504 312 0,'0'0'68'16,"0"0"-18"-16,0 0-18 0,0 0-6 0,0 0-9 16,0 0 1-16,0 0-5 15,0 0-4-15,0 0-3 0,0 0-2 16,10-21-1-16,-10 21 0 0,-6 0 6 15,-7 11-6-15,0 5 4 0,-1 1-4 0,1 4 1 16,0 0-4-16,1 0-1 0,2-2 0 16,4-5-3-16,2 1 3 0,0-6 0 15,2-4 1-15,2 8-2 0,0-6 0 16,0-2 0-16,0 4 0 0,0-4 0 16,7 1 0-16,-1 2 0 0,4-8 2 0,7 0 2 15,0 0-1-15,6-8 1 16,-2-4-1-16,-2 0-1 0,0-4 2 0,-3 2 1 15,0-4-1-15,-3 0 2 16,-2-3 1-16,-2 0-2 0,-3-3 1 0,-2 1-4 16,-2-1 2-16,-2-1-3 0,0 4 5 15,-5 0 0-15,1 7 1 0,-3 2 0 16,-2 1 0-16,0 4 2 0,4-1 1 16,-4 5-4-16,4 1-1 0,-4 1-4 15,-6 1 0-15,3 3 0 0,-5 8-1 0,4 3 0 16,0 2 1-16,4 2-2 0,3 2 2 15,5 1 5-15,1 1-9 0,1-1 3 16,10-2-6-16,3-1-5 16,6-3-2-16,6-2-6 0,5-5-5 0,1-2-6 15,1-1-9-15,0-2-16 0,-2 2-6 16,-8-3-17-16,-2 0-2 0,-6-1-10 16</inkml:trace>
  <inkml:trace contextRef="#ctx0" brushRef="#br0" timeOffset="504359.5882">22725 14514 56 0,'0'0'25'0,"0"0"2"16,0 0 0-16,0 0 0 0,0 0-1 15,0 0-5-15,0 0-3 0,0 0-7 0,0 0-3 16,0 0-3-16,17-24 1 0,-10 16-2 16,-4 5 0-16,0 0-1 0,4-3-2 15,-2 5 1-15,4-4-2 0,0 2-2 16,0 0 2-16,1 0 2 0,2 1-2 16,4-1 1-16,-5 1-1 0,5 1 0 0,-4 0 1 15,-1 1-1-15,0-2 0 16,-5 2-1-16,0 0 1 0,-6 0 1 15,0-1 0-15,0 1 2 0,2 0 0 16,-1 0 1-16,1 0 5 0,-1 0 1 0,-1 0 3 16,0 0 2-16,0 0-2 0,-10 0-1 15,-9 0 0-15,2 3-2 0,-1-3 0 16,-2 0 1-16,7 0 3 0,-8 0 0 16,9 0 1-16,-1 0 2 0,3-2-4 15,4 1-1-15,-4-2-3 0,6 2-5 0,-1-1-1 16,2 1-1-16,3 1 0 0,-1-2-1 15,1 2 0-15,-1 0 0 0,-1-2-2 16,2 2-1-16,-1-1-1 0,1 1 2 16,0-4-4-16,5 2 3 0,4-3 1 15,7 3 0-15,2-2 0 0,-6 3 0 16,7-1 0-16,0 2 0 0,-7 0-2 16,5 0 2-16,-7 0 0 0,3 0 1 15,-3 2-1-15,-4-1 1 0,5 0 1 16,-6 2-1-16,-1-2 1 0,2 0-1 0,-6-1 1 15,0 0 2-15,0 0 1 0,1 0 0 16,1 1-1-16,-2-1 0 0,0 0-2 16,0 0 1-16,0 0 0 0,0 0 2 15,0-1-2-15,-4-1 0 0,1-2 0 16,-5 1-1-16,4 1 1 0,-2 1-2 0,2 0 0 16,-2 1-1-16,0 0-1 15,-4 0 0-15,-1 0-2 0,6 1-1 16,-2 4-2-16,4-3 0 0,0 2-6 15,0 0-7-15,3 0-11 0,0 6-22 0,10 0-20 16,-1 1-22-16,6-6-32 0</inkml:trace>
  <inkml:trace contextRef="#ctx0" brushRef="#br0" timeOffset="504908.1682">22693 14473 99 0,'0'0'31'0,"0"0"5"0,0 0 0 0,0 0 2 15,0 0-4-15,0 0-2 0,0 0-5 16,0 0-2-16,0 0-4 0,0-4-4 16,0 3-3-16,1 1-5 0,-1 0-4 15,2-2-2-15,2 0-5 0,6-1 1 16,9-1 0-16,5-3 1 0,4 3-1 16,2-2 1-16,-1 3-2 0,0 0 1 15,-3 0-2-15,-1 1 1 0,-1 2-2 16,-6 0-2-16,-2 0-2 0,-5 0-2 15,2 0-2-15,-3 0 1 0,-5 0 0 0,2 2 4 16,-7-2 2-16,0 1-4 0,-9 4-2 16,-5-1-4-16,-8 2-2 0,1-1 2 15,-1-2-4-15,3 0-6 0,1-2-12 16,1 3-13-16,-1-4-24 0</inkml:trace>
  <inkml:trace contextRef="#ctx0" brushRef="#br0" timeOffset="516336.1744">23934 14993 135 0,'0'0'34'0,"0"0"-3"0,0 0-2 16,98-10-3-16,-72 3-3 0,-2-1-3 15,4 1-2-15,-1-3-4 0,5 1-3 16,1-1-2-16,7-1-3 0,0 1 2 16,6 0-2-16,1 3-2 0,3-1 0 15,5 4-1-15,3-1-2 0,6 2 0 16,2 0 0-16,4 0-1 0,2 0 2 0,0 0-2 15,1 0-3-15,-1 1 3 0,-4 1 0 16,-3 1 0-16,-7 0 4 0,-8 0-5 16,-3 0-2-16,-11 0 2 15,-4 0-1-15,-5 0 1 0,-8 1 0 0,-3 2 1 16,1-1-3-16,-5 0 2 0,-2-2-1 0,-3 1 0 16,-7-1-2-16,0 0 2 15,0 0 1-15,1 0-10 0,1 1-14 16,-1-1-20-16,-1 0-24 0,0 0-12 15,-1-1-18-15</inkml:trace>
  <inkml:trace contextRef="#ctx0" brushRef="#br0" timeOffset="516748.1088">23826 15131 181 0,'0'0'66'0,"0"0"-12"0,0 0-11 16,0 0-11-16,0 0-5 0,0 0-1 15,0 0-6-15,0 0-1 0,0 0-8 0,0 0-3 16,-38-37-5-16,49 32-1 0,10-1 3 15,13-1-1-15,9 2 0 0,15-1 1 16,12 0-1-16,9 1 1 0,7-4 2 16,6 2-4-16,3 1 1 0,-1 0-1 15,-1 0-2-15,-6-1 0 0,-3 0 0 16,-6 1-1-16,-7-1 1 0,-8-3-2 16,-3 3 0-16,-9-3 0 0,-6 3 0 15,-4 2-2-15,-4-2 2 0,-5 1-2 16,-3 3-1-16,-10-1-3 0,-6 3-2 0,-7 1-8 15,-2 0-7-15,2 0-13 0,0 0-14 16,1 0-6-16,-7 0-14 0,-2 0-15 16,-15 0-31-16</inkml:trace>
  <inkml:trace contextRef="#ctx0" brushRef="#br0" timeOffset="517062.2318">23965 15102 388 0,'0'0'44'0,"0"0"-14"15,0 0-9-15,0 0-4 16,0 0-3-16,0 0-2 0,107-70-2 0,-72 61-2 15,3-1 1-15,5 1-3 16,5-1-2-16,4-1 1 0,3-1-3 0,6 2-1 16,6-3 0-16,1 1 0 0,5 2-1 15,-2-1-1-15,-2 3-1 0,-5 1-1 16,-7 2-3-16,-3 4-2 0,-5-1-6 16,-4 2-16-16,-2 0-23 0,-6 0-33 15,-3 0-43-15,-11 0-62 0</inkml:trace>
  <inkml:trace contextRef="#ctx0" brushRef="#br0" timeOffset="520700.113">18587 17470 287 0,'0'0'43'0,"0"0"-14"16,0 0-9-16,0 0-10 0,0 0-5 15,0 0-5-15,0 0-3 16,0 0-1-16,0 0-1 0,-21 13 5 15,19-13 1-15,2 3 2 0,-1-3-1 0,1 0-2 16,-2 2 0-16,2 0 2 0,-1-1 4 16,1 0-3-16,-2-1 5 0,2 1 4 15,0-1 7-15,-1 2 5 0,1-2 0 16,0 0-1-16,-3 3-10 0,3-3-3 16,-1 0-4-16,-1 0 0 0,2 0-2 0,-1 0-1 15,1 0 1-15,-2 0-1 0,2 0-4 16,-1 0 2-16,1 0-3 15,-1 0-1-15,1 0 2 0,0 0-5 16,0 0 5-16,0 0 1 0,0 0-1 0,0 0 4 16,0 0-3-16,0 0-1 0,0 0 1 15,0 0-1-15,0 0 2 0,0 0-2 16,0 0 3-16,0 0 1 0,0 0 1 16,0 0 1-16,0 2 1 0,1-2 1 15,-1 0-2-15,1 0 0 0,1-2 0 0,-1-5 0 16,2-3 1-16,0-1-3 0,0 4 3 15,0-5-2-15,-2 8-2 16,2-5 3-16,0 7-2 0,0-4 1 16,0 3-2-16,-3 3 0 0,0-2 0 0,0 2-5 15,1 0 2-15,-1-1-1 0,2 1 1 16,-2 0 0-16,1 0-2 0,-1-4-2 16,0 4-1-16,2 0-2 0,-2 0-3 15,0 0-1-15,1 0-18 0,-1 5-32 16,0 10-56-16,0-1-61 0</inkml:trace>
  <inkml:trace contextRef="#ctx0" brushRef="#br0" timeOffset="521287.1695">19114 17312 287 0,'0'0'49'0,"0"0"-13"16,0 0-4-16,0 0-7 0,0 0-12 15,0 0-2-15,0 0-2 0,0 0-4 0,0 0-2 16,0 0 0-16,-69-47 1 15,67 47-2-15,2 0-19 0,0-3 17 16,0 1-21-16,0 1 21 0,0 0 18 0,10-6-19 16,-1 3 2-16,-1 0-1 0,4 3-2 15,-2 1 2-15,0 0 18 0,6 7-20 16,-4 2 2-16,-1 0 7 0,2 3-5 16,-2 1 2-16,-2 3-4 0,0 0 11 15,-3 1-13-15,0 0 19 0,-2 2-13 0,0 1 2 16,-2 2-2-16,-2 2 0 0,-6 1-1 15,-3-1-1-15,-5 0 1 0,-3-2 0 16,-3 1-2-16,-2-5 1 0,-1 0 0 16,-1-4-1-16,1-2 3 0,9-5-3 15,-1-3 1-15,4-3 2 0,5 2 0 16,-4-3 4-16,3 0-1 0,-3 0-4 16,1 0 0-16,4-4-3 0,0-4 0 15,5 2-2-15,0-6-1 0,2-5 0 16,10 3 0-16,4-2 1 0,3 5 0 0,2 3-3 15,0 4 3-15,1 2-3 0,-1 2 2 16,1 0 1-16,0 7-6 0,1 3 0 16,0 2-9-16,-1 3-6 0,2 0-3 15,4 1-10-15,2-4-16 0,0 0-12 16,-1-2-21-16,3-3-12 0,-3-4-16 16</inkml:trace>
  <inkml:trace contextRef="#ctx0" brushRef="#br0" timeOffset="521820.9631">19760 17348 259 0,'0'0'34'0,"0"0"0"0,0 0-1 15,0 0-1-15,0 0-1 16,0 0-7-16,-58-86-6 0,41 76-24 0,-1 1 14 16,4 3-18-16,-2 4 15 0,-1 0-1 15,2 2-1-15,-5 2 15 0,6 6-18 16,5 1 19-16,2 4-20 0,1 1 0 16,3-3 14-16,-1 7-13 0,4-4 14 15,0 4-13-15,0 1-1 0,7-3 0 0,3-1 1 16,4-2-1-16,1 0-1 0,4-4-2 15,0 2 0-15,1 0 0 0,-1 1 0 16,-2-1 5-16,0 5-4 0,-2-4 1 16,-5-4 0-16,-1 4-1 0,-5-5 0 15,-1 3 2-15,-2 0 1 0,-1 1 2 16,0 6 2-16,-10-2 0 0,-4 2-3 16,-2-5 0-16,-1-3 6 0,3-3 0 15,5 0 8-15,-2-6 1 0,1 0-1 16,-1 0-2-16,-4-4-5 0,2-6 0 0,7 3-2 15,-2-7-1-15,3-1 0 0,4 4-3 16,1-8-4-16,0 2 4 0,1-4-4 16,7-1-1-16,3-1 3 15,4 2-6-15,-1 3-2 0,5 1-7 0,-1 7-7 16,2-1-7-16,1 5-7 0,-1 0-15 16,-5 3-12-16,2 1-26 0,-1 0-13 15,-3 2-10-15,4-4-11 0</inkml:trace>
  <inkml:trace contextRef="#ctx0" brushRef="#br0" timeOffset="522092.624">20100 17277 292 0,'0'0'75'0,"0"0"-22"0,0 0 2 15,0 0-16-15,0 0-9 16,0 0-7-16,0 0-9 0,0 0-6 0,0 0-5 16,0 0-1-16,-32-53-2 0,29 54 21 15,-1 11-18-15,1 9 16 0,3 0-5 16,0 8-13-16,0-1 7 0,0 1-8 16,3-1 0-16,4 3-4 0,-1-1 6 15,1 2-6-15,-1-2-5 0,0 2-13 0,1-3-10 16,-1-1-26-16,1-6-30 15,-1-5-54-15,-2-6-106 0</inkml:trace>
  <inkml:trace contextRef="#ctx0" brushRef="#br0" timeOffset="522870.8773">20379 17327 419 0,'0'0'50'0,"0"0"-12"0,0 0-16 16,0 0-8-16,0 0-3 15,0 0-19-15,0 0 17 0,0 0-22 16,0 0 15-16,-11-69-2 0,11 69-2 15,0-7-1-15,0 3 2 0,7-3 2 0,0 2-1 16,3 5 18-16,6 0-19 0,-3 7 16 16,1 0-15-16,-2 3-3 0,-6-4-2 15,1-1 3-15,3 6 0 0,-6-2 1 16,4 3 14-16,-5 5-14 0,-3 0 11 16,0 6-11-16,-2-1 1 0,-8 1 1 0,-1-3 0 15,-1-1-1-15,3-4 1 0,-2-5-2 16,2 1 2-16,-1 0 2 15,-3 0-5-15,4-1 2 0,-1-1 0 16,4-4-1-16,-2 3 0 0,2-3 0 0,3-2-2 16,-1 4 1-16,2-2 1 0,1 0-4 15,1 5 0-15,3-3 0 0,7 1 1 16,7 1 3-16,2-6 2 0,4-3-3 16,2 0 1-16,1 0 0 0,-1-5 1 15,2-3 0-15,-1-4 1 0,0 3-1 0,-2-4 1 16,-1 1 1-16,-4 1 0 15,-1-1 4-15,-4-1-4 0,0-1 3 16,-3-4-2-16,-2-2 0 0,0-1-2 16,0 0 3-16,-3 0-2 0,-2-2 1 0,-1 1-13 15,-1-3 12-15,-2 2-10 0,0 8-7 16,0-3 16-16,0 6-16 0,-5 2 18 16,2-2 3-16,1 9-1 0,-4-4-2 15,3 4 0-15,-2-1-5 0,-3 4 2 16,2 7 17-16,-1 5-18 0,-2 6 20 0,3 4-7 15,2-2-12-15,1 5 12 0,3-2-14 16,0 0 2-16,0 0 1 0,7-3 0 16,2-1-2-16,3 1 2 0,5-2 0 15,0-2 0-15,4 0 1 0,0-5-3 16,-2 1 2-16,1-7-1 0,-7 0 0 16,2-1 2-16,-7 2-4 0,1-3 1 15,1 2-1-15,-7-4 0 0,3 5 0 16,-3-1 0-16,0-3-2 0,0 1-1 15,-3 1 1-15,-2 4 1 0,-5 4-3 0,-6 3-10 16,-4-1-21-16,-4-7-25 0,-2-1-41 16,-3-6-55-16</inkml:trace>
  <inkml:trace contextRef="#ctx0" brushRef="#br0" timeOffset="523058.6708">20781 17343 429 0,'0'0'23'0,"0"0"-2"0,0 0-11 16,90-57-1-16,-68 45-8 0,2 3-5 16,-1 3-5-16,0 1-19 0,-2 2-50 15,-4 1-91-15</inkml:trace>
  <inkml:trace contextRef="#ctx0" brushRef="#br0" timeOffset="523970.7162">21444 17605 268 0,'0'0'55'0,"0"0"-6"0,0 0-9 15,0 0-6-15,0 0-4 0,0 0-4 16,0 0 0-16,0 0-8 0,0 0 0 16,14-49-3-16,-11 26-8 0,0-2-2 15,0-2 3-15,-1 0-5 0,1 0 6 16,-1 1-2-16,-2-1 2 0,0-5-13 0,0 2-5 16,-2-1 5-16,-2 2-7 15,-2 4 18-15,3 6 0 0,-3 3-3 16,2 7 0-16,1 3-1 0,2 1 0 15,1 5-3-15,-1-2 0 0,1 2-4 0,0 0 1 16,-2 0 1-16,1 2 1 0,1 16 3 16,0 9 15-16,0 7-5 0,0 7 5 15,4-3-7-15,3 6-11 0,0-6 5 16,1 1-8-16,0-4 2 0,2-8-3 16,-1-2-5-16,1-5 4 0,2-5-6 15,-2 0-6-15,-1-8-1 0,5-2-8 0,2-2-6 16,4-3-23-16,6-8-26 15,-1-10-31-15,-1-4-20 0,1-8-19 16</inkml:trace>
  <inkml:trace contextRef="#ctx0" brushRef="#br0" timeOffset="524180.7828">21329 17486 376 0,'0'0'67'0,"0"0"-24"0,0 0-19 16,0 0-12-16,0 0-4 0,0 0-5 0,0 0-1 15,0 0-7-15,80-73 0 0,-53 58-2 16,4-2-8-16,2 1-20 0,0-1-4 16,2 2-37-16,-2-2-6 0,2 3-16 15,-8 4-33-15</inkml:trace>
  <inkml:trace contextRef="#ctx0" brushRef="#br0" timeOffset="524716.4399">21747 17072 288 0,'0'0'58'0,"0"0"-12"0,0 0-6 16,0 0-7-16,0 0-16 0,0 0-6 15,0-84-4-15,0 70-3 0,3 4-1 16,1 1 1-16,5-3-3 0,0 1-3 16,-1 2 2-16,5 0 0 0,0 3 0 0,-2 2 1 15,4-1-2-15,-4 2 0 0,-2 3-2 16,2 0 0-16,-4 0 1 0,6 8 1 15,-4 4 1-15,-1-1-2 16,-5 5 2-16,-3 2-1 0,-3 2-1 0,-8 7 0 16,-4-4 1-16,-1 0 0 0,1-4 1 15,0-1-2-15,4-4 1 0,2-3 1 16,3-5 0-16,3-3 2 0,2 2-3 16,1-5-1-16,0 0-1 0,0 0 2 15,0 3 1-15,0 1 1 0,7 1-2 0,0-1 0 16,6-4 1-16,5 0 0 0,2 0 1 15,4-3-1-15,-2 0 1 0,-5-1-2 16,1 3 1-16,-8-1 3 16,-4 2-3-16,4 0-2 0,-3 0 2 0,-3 0-3 15,5 0 3-15,-6 2 1 0,0 0 0 16,0 7 4-16,-3 3-4 0,-3 2-1 16,-7 6 1-16,-8-2 15 0,-1 2-16 15,-4-5 16-15,-3 5-22 0,-4-5-9 16,0 0-2-16,-1 2-35 0,1-5-12 0,1-1-60 15,10-4-104-15</inkml:trace>
  <inkml:trace contextRef="#ctx0" brushRef="#br0" timeOffset="525020.4705">22271 17358 462 0,'0'0'58'0,"0"0"-19"0,0 0-11 16,0 0-13-16,0 0-4 0,0 0-5 0,0 0-5 15,0 0-1-15,0 0-2 0,0 0 1 16,92-4-1-16,-63-2 0 15,-2 0-3-15,1 0-13 0,-2 1 8 16,0 1-13-16,0-3 8 0,-1 6-3 0,-5-2-8 16,-3 3 0-16,-5 0-35 0,-6 0-8 15,-1 0-38-15,-5 0 2 0,0 0-9 16</inkml:trace>
  <inkml:trace contextRef="#ctx0" brushRef="#br0" timeOffset="525197.1731">22200 17561 364 0,'0'0'74'0,"0"0"-17"15,0 0-17-15,0 0-18 0,0 0-9 16,0 0-6-16,0 0-6 0,98-6 0 16,-68-1-3-16,2 2-4 0,0 3-6 15,1-1-22-15,4 1-35 0,-3 1-72 16,4-1-118-16</inkml:trace>
  <inkml:trace contextRef="#ctx0" brushRef="#br0" timeOffset="525533.9596">23075 17026 536 0,'0'0'37'0,"0"0"-10"0,0 0-12 15,0 0-9-15,0 0-7 16,0 0-2-16,0 0 0 0,0 0 3 15,0 0-2-15,-8 17 2 0,8 10-2 16,0 1 2-16,0-1-3 0,0 3 3 0,0 0 16 16,3 0-19-16,2-3 12 0,-1 0-15 15,1-4-26-15,3-2-5 0,-4-7-64 16,1-5-47-16,-2-4-118 0</inkml:trace>
  <inkml:trace contextRef="#ctx0" brushRef="#br0" timeOffset="525735.5676">23303 17247 561 0,'0'0'19'0,"0"0"5"0,0 0-10 16,0 0-8-16,0 0-3 0,0 0-5 0,0 0-8 15,0 0-15-15,0 0-30 0,0 0-61 16,10-32-90-16</inkml:trace>
  <inkml:trace contextRef="#ctx0" brushRef="#br0" timeOffset="526448.2668">23649 17025 472 0,'0'0'61'0,"0"0"-16"15,0 0-16-15,0 0-12 0,0 0-6 0,0 0-5 16,0 0-4-16,0 0-3 0,0 0-1 16,0 0-1-16,-8-44 2 0,8 54 1 15,2 7 0-15,4 8-1 0,1 0 0 16,0 1-1-16,0 0 1 0,-1 0-6 16,-2 0-2-16,1-1 1 0,-1 5-25 0,-2-5-4 15,-1 2-58-15,-1-4-58 0,0-6-91 16</inkml:trace>
  <inkml:trace contextRef="#ctx0" brushRef="#br0" timeOffset="527130.5126">23928 17070 370 0,'0'0'49'0,"0"0"-11"0,0 0-11 15,0 0-7-15,0 0-8 0,0 0-4 16,0 0-4-16,0 0-4 0,0 0-2 16,10-50 0-16,-6 47 1 0,2-1-2 15,-3 0 1-15,7 3 0 0,0 1-1 16,2 0 4-16,4 0-1 0,-2 5 0 0,-7-1-1 15,5 5-1-15,-4-2 1 0,-3 0 0 16,1 4-1-16,-6 1 1 0,0 3 0 16,0 2 1-16,-8 4-2 0,-3-2 0 15,-1-2-1-15,-1-1 0 0,0-1-2 16,6-3 4-16,0-3 14 0,1 2-18 16,3-4 18-16,2 4-19 0,1-2-1 0,3 3 0 15,8-1-1-15,5-2 3 16,4-4 1-16,3-3-2 0,1-2 4 15,5 0-1-15,0 0 3 0,-1-7 3 0,1-2-1 16,-4-5 0-16,-2 0-15 0,-6-1 17 16,-1-3-14-16,-4 4 19 0,-5 1 2 15,0-1 1-15,-4 3 6 0,0-1 0 16,-2 0 3-16,-1 0-4 0,0-2-2 16,0 2-4-16,0 0 1 0,0 6 2 0,0 2-4 15,0 4-5-15,0-2-1 0,0 2-8 16,0-2 2-16,0 2 1 15,0-1 0-15,0 1 2 0,0 0-2 16,0 0 2-16,0 5-2 0,3 5 2 0,3 5-1 16,2 0 1-16,-2-3-1 0,2 1 0 15,1 0 0-15,-1-1 0 0,4 2 0 16,-2 1-1-16,-1-4 20 0,-1-1-20 16,-1 1 18-16,-2-3-17 0,-2-4-3 15,1 5 1-15,-2-6 0 0,-1 3 0 0,-1 3 2 16,0-7 1-16,-3 5-1 0,-7 5 11 15,4-5-14-15,-7 2 11 16,2-2-19-16,2 0-8 0,-4 0-20 16,1 1-20-16,-1-3-47 0,-1 1-29 0,-1-5-62 15</inkml:trace>
  <inkml:trace contextRef="#ctx0" brushRef="#br0" timeOffset="527356.8229">24252 17105 423 0,'0'0'35'16,"0"0"-14"-16,0 0-5 0,0 0-6 16,0 0-3-16,98-76-3 0,-75 69-5 15,5 1-1-15,-1 1-2 0,1 2-3 16,-1 0-6-16,0 3-7 0,-1 0-15 15,2 0-17-15,-3 0-15 0,1 0-13 0,-3 0-12 16,-2-3-6-16</inkml:trace>
  <inkml:trace contextRef="#ctx0" brushRef="#br0" timeOffset="527887.6487">24941 17336 462 0,'0'0'48'0,"0"0"3"0,0 0-27 15,-7-78-20-15,7 50 7 0,0 2-20 16,4 0 18-16,2 0 2 0,0 2-2 0,0 1 3 15,-3 1-4-15,1 5-1 0,-4-1 0 16,0-2-1-16,0 8 0 0,0-2-1 16,0 3-1-16,0 8-1 0,0-4-1 15,0 2 0-15,0 5-4 0,0-2-2 16,0 2 0-16,0 0-1 0,0 0 2 16,0 14 2-16,0 6-1 0,1 8 1 15,-1-1 1-15,0 1 0 0,0 3 0 16,0-2-2-16,-1 0 4 0,1-1 14 15,0 1-6-15,0-6 4 0,0-4-11 0,1-3-15 16,5-2-4-16,2-4-8 0,0 1-4 16,5-5-21-16,3-2-27 0,3-4-52 15,5-9-54-15</inkml:trace>
  <inkml:trace contextRef="#ctx0" brushRef="#br0" timeOffset="528098.9778">25012 17202 581 0,'0'0'31'0,"0"0"-14"0,0 0-10 0,0 0-4 15,0 0-2-15,0 0 0 0,0 0 0 0,102-76-3 16,-75 69-5-16,1 1-23 0,3 3-35 15,1 1-85-15,0 2-149 0</inkml:trace>
  <inkml:trace contextRef="#ctx0" brushRef="#br0" timeOffset="528978.3927">23130 17988 414 0,'0'0'46'0,"0"0"-18"16,0 0-7-16,0 0-6 0,0 0 1 0,0 0 1 15,0 0-3-15,0 0-3 0,0 0 4 16,7-95-13-16,-6 83 2 0,1-5-1 16,-2 7-9-16,0-3 9 0,1 3-2 15,-1-4 1-15,0-1 0 0,0 3 0 16,0-8 0-16,0 9 3 0,0-1 1 16,0 0-1-16,0 0-1 0,0 1-2 15,0-4-1-15,6-2 0 0,-3 7 1 16,0-2-1-16,-2 9 1 0,-1 3 1 15,0-2-1-15,0 2 0 0,1 0-2 0,-1 0-1 16,0 0 3-16,0 2-1 0,0 13 3 16,0 7-1-16,-4 13 0 0,-2 0-2 15,-2 5 1-15,-1 6 1 0,3 1 1 16,0 3 0-16,5 3-4 0,1-3-2 16,0-3 0-16,9-6-1 0,4-9 1 15,5-8-8-15,8-5-13 0,3-4-12 0,6-15-5 16,1-3-2-16,2-14-6 15,1-6-11-15,-2-7-15 0,0-6-12 16,-4-2-4-16,-4-8 0 0</inkml:trace>
  <inkml:trace contextRef="#ctx0" brushRef="#br0" timeOffset="529192.2023">23161 18035 480 0,'0'0'42'15,"0"0"-22"-15,0 0-10 0,0 0-3 16,0 0-9-16,0 0 0 0,0 0-5 16,60-101-2-16,-27 82-6 0,5 3-26 15,3 1-27-15,4 3-39 0,0-4-25 16</inkml:trace>
  <inkml:trace contextRef="#ctx0" brushRef="#br0" timeOffset="529492.6718">23902 17833 586 0,'0'0'49'16,"0"0"-14"-16,0 0-10 0,0 0-14 16,0 0-3-16,0 0-4 0,0 0-4 0,0 0 0 15,0 0 0-15,50-64 1 0,-16 57-4 16,-1 0-3-16,-1 4-5 0,-3 3-6 15,-2 0-14-15,-1 6-24 16,-4 3-27-16,-5-2-40 0,-8 1-33 0,-3-6-59 16</inkml:trace>
  <inkml:trace contextRef="#ctx0" brushRef="#br0" timeOffset="529669.0776">23967 18048 501 0,'0'0'75'0,"0"0"-18"0,0 0-24 0,0 0-14 16,0 0-9-16,0 0-7 0,0 0-1 15,0 0-4-15,0 0-3 0,84-51-5 16,-60 42-26-16,4 2-52 0,-3-4-104 16,3-5-106-16</inkml:trace>
  <inkml:trace contextRef="#ctx0" brushRef="#br0" timeOffset="530494.6931">25154 17696 251 0,'0'0'59'0,"0"0"-14"16,0 0-3-16,0 0-1 0,0 0-11 15,-27-78-3-15,25 65-12 0,2-2-5 16,0 0 0-16,0 3 2 0,0 7-3 15,0-5-4-15,3 5-3 0,3 0-1 0,1 0-2 16,7 5 1-16,9 0 3 0,4 0-3 16,7 5 1-16,-1 5 1 0,-1 3-1 15,-1-1-1-15,-6 6-1 0,-2 3 1 16,-5 5 3-16,-8-2 0 0,-4 4 3 16,-6 2-2-16,-3-1 1 0,-10 4-3 15,-2-2 2-15,-2-6-1 0,0 1-2 0,3-6 0 16,1 2-3-16,3-2-1 0,4-3-6 15,3-6-1-15,1-7-19 16,2-4-24-16,-1 0-38 0,1 0-46 0,1-13-52 16</inkml:trace>
  <inkml:trace contextRef="#ctx0" brushRef="#br0" timeOffset="530830.4947">25605 17518 406 0,'0'0'59'16,"0"0"-11"-16,0 0-20 0,0 0-10 15,0 0-7-15,0 0-4 0,0 0-5 16,0 0-2-16,0 0 0 0,0 0-2 0,0-32 0 15,0 29 2-15,0 3 2 0,4 0 1 16,2 5-1-16,2 7 1 0,2 3-1 16,1 0-3-16,-1 3 2 0,1-4 0 15,0 3-1-15,-4 1 1 0,-1-4-1 16,-1-1-2-16,-4 4 2 0,-1 3 0 16,0 6-1-16,-1-1-2 0,-7 0-3 15,-1 0-10-15,-2-3-15 0,-2 3-23 16,1 0-40-16,-5 1-36 0,0-2-106 15</inkml:trace>
  <inkml:trace contextRef="#ctx0" brushRef="#br0" timeOffset="531049.2732">25195 18273 539 0,'0'0'59'0,"0"0"-18"0,0 0-13 0,0 0-12 16,0 0-6-16,-9-87-9 0,18 66 1 15,2 4-2-15,4-1-8 0,1 5-3 16,4 5-16-16,3 0-28 0,-7 5-37 16,5 2-60-16,1-3-106 0</inkml:trace>
  <inkml:trace contextRef="#ctx0" brushRef="#br0" timeOffset="531236.3608">25893 18004 597 0,'0'0'39'16,"0"0"-11"-16,0 0-11 0,0 0-13 0,0 0-1 15,0 0-6-15,0 0-18 0,0 0-32 16,0 0-99-16,0 0-141 0</inkml:trace>
  <inkml:trace contextRef="#ctx0" brushRef="#br0" timeOffset="567034.3722">26484 17542 73 0,'0'0'33'16,"0"0"-3"-16,0 0-1 0,0 0-7 15,0 0 5-15,0 0-3 0,0 0-2 16,0 0-3-16,0 0-5 0,0 0 2 0,-40-59 1 15,40 55 1-15,0-5 1 0,0 4-6 16,0-7-2-16,0 7-1 0,0 0 0 16,0 2-2-16,0-1-2 0,0-2-4 15,1 1 2-15,2 0-2 0,-3 5-2 16,3-2 0-16,2 0 1 0,-3-1 2 16,3 2-2-16,1 1 2 0,1 0-4 15,3 0-2-15,6 4 4 0,-3 4 3 16,1 1-2-16,1 1-1 0,-2 5 4 15,-2-3-2-15,-2 6 4 0,-5-8 4 0,1 5 0 16,-4 2-1-16,-1 1-3 0,-3 9-1 16,-7-4-1-16,-6 5-1 0,-3 1-2 15,-4 1 1-15,-1-3-2 16,1 1 2-16,1-9 0 0,3-2-3 0,7-6 2 16,4-4 0-16,5-4-2 0,3-3 2 0,-3 5-2 15,0-3-2-15,0 0 4 0,2 1-1 16,1-3 0-16,0 0-1 15,0 0-1-15,0 0 3 0,3 2-2 16,7 0 0-16,1-1 0 0,2-1-6 0,8 0-2 16,0 0 0-16,7 0-6 0,-2-1-5 15,1-3-15-15,1 4-12 0,-1-3-27 16,1 1-17-16,-4-5-14 0</inkml:trace>
  <inkml:trace contextRef="#ctx0" brushRef="#br0" timeOffset="567792.8764">27137 17470 238 0,'0'0'67'0,"0"0"-12"0,0 0-13 15,0 0-12-15,0 0-10 0,0 0-7 16,0 0 0-16,-47-79-3 0,36 79-6 15,2 0 2-15,-1 0-2 0,-4 6-3 0,2 6 0 16,-4 4-1-16,6 2-1 0,3 2 0 16,2-4 1-16,4 0 0 0,1 2 0 15,0-2 0-15,7 5-1 0,3-3 1 16,2-3 0-16,1-1-1 0,1-3-1 16,1-1 1-16,-4-2 1 0,2 0-4 0,-1-2 3 15,-5-2 1-15,6 2 0 0,-6 2 3 16,-1-4-1-16,0 4-1 0,-2-1-2 15,2 3-1-15,-5-5 2 16,1-1 3-16,-2 0-1 0,0 2-1 0,0 0 1 16,0 2-5-16,0-8 3 0,0 0-3 15,0 3-1-15,0 1 0 0,0 1-2 16,-2 0 1-16,2-5-4 0,-1 0-4 16,1 0-6-16,-2 3-6 0,0-3 2 15,0 1 5-15,1 1 4 0,1-1 6 0,-1 2 4 16,1-3 1-16,0 2 4 0,0 0 2 15,0-2 2-15,0 0 2 16,1 0 1-16,6 0 2 0,2 0 1 16,4-8 0-16,-5 5 2 0,4-6-2 0,-5 5 1 15,-4 0 1-15,2 3-3 0,-5 1 1 16,0-2-4-16,0 2-2 0,2 0 2 16,0 0-1-16,-1-3-1 0,1 3-2 15,-1-1-2-15,0 1 0 0,-1 0-1 16,0-2 3-16,2 2-2 0,-2-2 2 15,0 2-2-15,1 0-2 0,-1 0 1 0,0 0-6 16,0 0 0-16,0 0 3 0,0 0-3 16,0 0-2-16,0 0-7 0,-3 0-11 15,-1 0-6-15,1 2-9 0,-1 1-6 16,4-3-7-16,-1 0-10 0,1 0-1 16,-2 0-10-16</inkml:trace>
  <inkml:trace contextRef="#ctx0" brushRef="#br0" timeOffset="568654.6541">27278 17727 99 0,'0'0'27'16,"0"0"-2"-16,0 0-10 0,0 0-4 15,0 0-2-15,0 0-5 0,0 0 4 16,0 0 1-16,0 0 0 0,0 0 2 16,31-3 3-16,-28 1-2 0,-1 0 4 15,1-6 2-15,-1 2 0 0,-1 2-2 0,1-1 1 16,-2 5 3-16,0-1 1 15,0-5-4-15,0 1-2 0,0-7-5 16,0 0-2-16,0 6 0 0,0 1 2 0,0-3 0 16,0 4 0-16,1-10-4 0,-1 1 0 15,0 0-1-15,2 3 0 0,-2 2 3 16,0-4-1-16,0 6 0 0,0-8 0 16,0 2 1-16,0 6 3 0,1 1-2 15,-1 0 0-15,2 0 1 0,-2 1-2 16,1-1-5-16,-1 5-2 0,0 0-5 0,0 0-1 15,0 0 4-15,0 0-2 0,0 0 3 16,-3 3 1-16,-3 3-2 0,0 6 0 16,2-3 0-16,0 3 0 0,1-2 1 15,-1 0 0-15,2 2 1 0,2 3-1 16,0 1 1-16,0-4-1 0,6 3-1 16,1-3 0-16,3-1-2 0,5 1 1 15,1-5-6-15,-5-2-2 0,5 0-3 16,3-3-6-16,-2-2-4 0,9 0-2 15,-3 0-8-15,-1 0-3 0,1 0 4 0,2 0-4 16,-2 0 3-16,-3-5 4 0,-2 0-3 16,-4 0 7-16,3 1 10 0,-3-4 1 15,0 1 6-15,-4-1 5 0,-3 0 1 16,-1 0 2-16,0 0 2 0,-3-3 3 16,0-6 4-16,-3 7 9 0,0-8 6 0,0 6 15 15,0-1 4-15,0-5 7 0,-5 4 0 16,-2-6-4-16,1 7-8 0,1-1 0 15,0 6-8-15,-1 1-4 16,0-3-4-16,-1 5-6 0,0-2-5 0,3 3-4 16,1 3-3-16,3 1-1 0,-6 0-1 15,2 0-1-15,-6 3-1 0,-2 8 2 16,5 4 1-16,-5 2-3 0,7-1 0 16,2-1-1-16,1-3-1 0,2 0 2 15,0 8 2-15,0 0-2 0,0 3 0 0,0 0 1 16,3-11-4-16,3 3 1 0,1-3 2 15,2-1-4-15,-1 1 4 16,4-3-5-16,-1-1-3 0,3-1-2 0,3 2-7 16,-5-3-4-16,5-4-11 0,-1-2-12 15,4 0-19-15,6-2-21 0,-3-5-21 0,-5-4-14 16,0-3-13-16</inkml:trace>
  <inkml:trace contextRef="#ctx0" brushRef="#br0" timeOffset="568798.5282">27858 17679 348 0,'0'0'62'0,"0"0"-22"0,0 0-15 0,0 0-16 16,0 0-5-16,0 0-12 0,0 0-27 16,0 0-93-16,0 0-120 0</inkml:trace>
  <inkml:trace contextRef="#ctx0" brushRef="#br0" timeOffset="574375.6134">25777 14379 78 0,'0'0'23'0,"0"0"-2"0,0 0 0 16,0 0-3-16,0 0-4 0,0 0-1 16,0 0-3-16,0 0-2 0,0 0-1 0,0 0-4 15,5-14-3-15,-5 13-2 0,1 1-1 16,-1-1-3-16,0 1 1 15,0-2-1-15,0 2 0 0,0-2 2 16,0 2 2-16,0 0 1 0,0-1 2 0,2 1 0 16,-2 0 0-16,0 0 1 0,0 0-4 15,0 0 4-15,0 0-1 0,0 0-1 16,0 0 1-16,0 0-1 0,0 0 0 16,0 0 0-16,0 0 0 0,0 0 0 15,0 0 1-15,0 1 0 0,0-1 2 0,0 2-1 16,0-2 2-16,0 2 2 0,0-2 0 15,0 0 2-15,0 1 0 16,0-1-1-16,0 0 0 0,0 1 0 0,0-1-2 16,0 0 0-16,0 0-4 0,0 0 1 15,0 0-1-15,0 0 1 0,0 3-1 16,0-3 0-16,0 0-2 0,0 0 2 16,0 0-1-16,0 0-1 0,0 0 1 15,0 0 0-15,0 0-1 0,0 0 1 16,0 0-2-16,0 0 0 0,0 0 1 0,0 0-1 15,0 0 2-15,0 0 1 0,0 0-1 16,0 0 2-16,0 2-1 0,0-1 0 16,-2 5 1-16,-1-1 1 0,0 4 1 15,0 0-1-15,0 2 2 0,0 5-2 16,1 1 2-16,0-2 3 0,1 3-3 16,-2 2 1-16,2-1-2 0,-1 2-1 15,2-1 0-15,-1-8 0 0,1 0-2 16,-2 1-1-16,2-6 1 0,0-1-1 15,0-6-1-15,-1 0 3 0,1 0 2 0,0 1 0 16,0 1 7-16,0-1 1 0,0 1 0 16,0-1-2-16,0-1-3 0,0 2-5 15,0-2 2-15,0 0-2 0,0-6 0 16,0-6 2-16,1 4-2 0,1-4 2 16,1 0-2-16,-3 3 1 0,1-4 1 0,2 1-5 15,-2-4 5-15,-1 5-2 0,3-4 4 16,-2 4-1-16,2 2-2 15,0 0 0-15,2 0 1 0,-2 1-2 16,-2 4-1-16,4-4-1 0,-2 5-2 0,0-1-2 16,0 0 1-16,0 2-1 0,2 1 1 15,-2-2 2-15,1 2 1 0,0 1 2 16,5 1 2-16,-2 4-2 0,2 6 3 16,-2-1-2-16,-2-3 1 0,2 8 1 15,-3-2 0-15,-3-2 4 0,1 5-5 16,-1-5 2-16,-1-5-5 0,0 5 2 0,0-5 1 15,0 0 0-15,0-1 1 16,0-5-1-16,0 0 1 0,0 0 2 0,0 3 1 16,0-2 2-16,0 0 2 0,0 1-2 15,0 0 2-15,0-1 0 0,0 0-4 16,0 1 0-16,0 0-4 0,0-1 1 16,0-1-2-16,0 0 1 0,0 0-2 15,0 0 1-15,-1 0-2 0,1-3-1 16,0-3 0-16,0-8-5 0,0-2 5 0,1 4-4 15,5-5 5-15,-1 3-1 0,-1 5-1 16,3-3 1-16,-3 4 0 0,-2 3 0 16,1 3 1-16,-3 2-2 0,0-2-3 15,0 2-4-15,1 0 1 0,5 0 0 16,1 0 6-16,3 8 3 0,2 4-1 16,-3 1 6-16,1 3-7 0,-3 0 5 15,-1 3-6-15,0 1-1 0,-1 1 2 16,-2 0 0-16,-2 2-1 0,-1 0-1 15,0-7-1-15,0 2-4 0,0-4-2 0,0-2-5 16,2 2-8-16,-2-8-26 0,3 8-42 16,-2-7-52-16,1-1-91 0</inkml:trace>
  <inkml:trace contextRef="#ctx0" brushRef="#br0" timeOffset="577008.7073">19536 15612 161 0,'0'0'33'16,"0"0"-3"-16,0 0 3 0,0 0-2 0,0 0-3 15,0 0-6-15,0 0-8 0,0 0-6 16,0 0-5-16,0 0-8 0,-17-34 2 15,17 34 3-15,0 0 9 16,0 4 6-16,0 9-2 0,0 8-1 0,0 5-4 16,0-2-1-16,0 2 1 0,0-2-1 15,0 1-1-15,0-1 2 0,0-6 1 16,0 0-4-16,0-4 4 0,0 0-5 16,0-2-1-16,0-6-1 0,0 1 0 15,0-7 3-15,0 0 3 0,0 0 9 0,0 1 7 16,0 0-1-16,0-1-4 0,1 0-6 15,5-5-13-15,1-8 3 0,3-3-3 16,-4-5 2-16,0 3 1 16,-3 7-1-16,1-7 1 0,-1 0-1 0,-1 6-1 15,2-6-1-15,-2 6 0 0,1-1 0 16,-1 1 0-16,-1 6 0 0,1 2-1 16,-2 4-3-16,0-2 0 0,0 2-5 15,1-2 0-15,-1 1 3 0,6 1 1 16,1 0 5-16,6 8 0 0,2 4 0 0,-1 3 0 15,-4 2 0-15,-1-1-1 0,0 1 2 16,-4-5 1-16,-2 3 1 0,0-4-1 16,-3 0 1-16,2 1-4 0,-2-8 2 15,1 3 3-15,-1-7-2 0,0 0 1 16,0 0-1-16,0 1 3 0,2 0 2 16,-2 1 8-16,0-1-9 0,0-1-5 15,0 0 2-15,0 0-6 0,-3-3 6 16,0-9-1-16,1-6 0 0,2-2-1 15,0-6-1-15,0 2 1 0,3 2-2 0,5 0 2 16,-1 3-2-16,3 2-2 0,-4 4 1 16,1 3-2-16,-1 4 1 0,-3 3 0 15,5 2 1-15,1 1 0 0,3 2 2 16,5 9-1-16,-4 3 1 0,1 1 0 16,-2 3 1-16,-1 1-1 0,-2-1 0 0,-3 0 0 15,1 0 0-15,-2 0-1 16,0-3 1-16,-1 2 0 0,-2 1-1 15,-1-6 4-15,1 8-5 0,-1-8 1 16,-1-1-7-16,0 1-3 0,0-6-9 0,2 0-23 16,-1-2-39-16,1 3-62 0,-1-3-62 15</inkml:trace>
  <inkml:trace contextRef="#ctx0" brushRef="#br0" timeOffset="579470.7888">17619 17548 235 0,'0'0'66'0,"0"0"-10"0,0 0-10 0,0 0-10 15,0 0-5-15,0 0-9 16,0 0-5-16,0 0-11 0,0 0-6 0,-17-7-3 16,15 4-4-16,0 3 3 0,2 0 1 15,-2 0 0-15,-1 3 3 0,0 9 2 16,-2 3-2-16,2 5 4 0,-1-5-3 16,2-3-1-16,2-7 2 0,-1-1-1 15,0 2 1-15,-1-2 0 0,2 2-1 0,0-6 0 16,-1 0 1-16,1 0 7 0,0 1 5 15,0 0 3-15,-3-1 3 16,3 0-1-16,0 2-8 0,-1-2-3 16,-2 0-6-16,0-6-2 0,0-5-1 0,0-5 0 15,1 3 3-15,1-5-4 0,1 0 2 16,0-1-4-16,1 3 1 0,2 2 5 16,3-1-4-16,0 8 2 0,4-5-5 15,0 3 0-15,-2 2 0 0,6 0 1 16,-1 5 4-16,3 2 1 0,3 4-1 0,-2 8 2 15,-1 4 1-15,0 4-2 0,-5-1-2 16,1-1 4-16,-3 4-3 0,-4 1 4 16,1-3-1-16,-3 2-3 0,1-5 2 15,-4 1-1-15,2-9-1 0,-2-3 4 16,0 1-3-16,0-7 0 0,0 0 3 16,0 0 3-16,0 1 3 0,0 1-1 15,0 0 1-15,0-2-4 0,0 0-2 16,0 0-3-16,0 0 2 0,-3-10-3 15,-1 1-3-15,2-11 0 0,2-1 2 0,0 1-1 16,6-4 1-16,1 4-3 0,-3 7 1 16,4-1-1-16,1 2 3 0,0 1 0 15,2-1 1-15,-1 1 0 0,3 4-1 16,-6 0 1-16,12 5-1 0,-2 2 1 16,3 0-3-16,3 2 1 0,-4 9-1 0,-1 3 0 15,-2 3 2-15,-2 1-1 16,-1 2-2-16,0 2-5 0,-3 3-16 0,-1 2-38 15,-3 0-94-15,-2-7-110 16</inkml:trace>
  <inkml:trace contextRef="#ctx0" brushRef="#br0" timeOffset="580711.4981">25549 16958 187 0,'0'0'48'0,"0"0"-10"0,0 0-8 15,0 0-3-15,0 0-7 0,0 0-7 16,0 0-6-16,0 0-6 0,0 0 1 16,-7-12 1-16,17 12 2 0,3 8 1 15,2 5-1-15,-3 1 1 0,-2 1 0 16,-1-3-2-16,-3 0-2 0,-3-3 1 0,0 2-3 16,1 0 1-16,-3-8 2 15,1 3-4-15,-2-6 2 0,0 4-1 16,0 2 2-16,0-3 1 0,1 4 2 15,-1-7-1-15,0 0 3 0,0 0 4 0,0 1 2 16,0 1-2-16,0-1-1 0,0-1-2 16,0 0 1-16,0 0-2 0,-4-3 0 15,1-8-1-15,2-5-2 0,1-2 0 16,0-5-1-16,7 3 2 0,0 0-1 16,2 2-3-16,-4 4-1 0,3 0 1 0,-4 7-2 15,1-2 0-15,1 2-2 0,-4 3-3 16,1 1 3-16,-3 3-2 0,3 0 4 15,4 2 1-15,2 7 0 16,1 2 0-16,-3-3 1 0,-1 3-1 0,-2-2 1 16,5 3-2-16,-5-4 1 0,-1-1 1 15,1 3-1-15,-2-6 1 0,1-1-1 16,-3-3 0-16,0 0 3 0,0 0-1 16,1 2 5-16,-1-1 1 0,2 1 3 15,-2-2 1-15,0 2-4 0,1-2-1 0,-1 0-2 16,2-2-2-16,-1-10 0 0,5-6-3 15,-1-5 0-15,4 0 0 16,5 2 0-16,0 1 0 0,2 5 0 16,-3 1-2-16,-2 5 0 0,-1 5 2 0,0 2 0 15,7 2-1-15,0 0 0 0,4 3-1 16,-3 8 1-16,-1-1-4 0,-4 5 2 16,-1 4-2-16,-5 0-2 0,-3 4-2 15,-2 0-4-15,-2 0-11 0,0 0-13 16,0-1-16-16,-3 3-18 0,-3-6-30 0,2-6-17 15</inkml:trace>
  <inkml:trace contextRef="#ctx0" brushRef="#br0" timeOffset="581127.6577">25957 16619 293 0,'0'0'49'0,"0"0"-10"15,0 0-7-15,0 0-4 0,0 0-6 16,0 0-3-16,0 0-4 0,0 0-5 16,0 0-3-16,0 0-2 0,-19 16 1 15,-4 5-2-15,-4 9 2 0,-3 8-4 0,-2 10 0 16,-2 9-4-16,1 5 2 0,-4 1-6 15,3 0 3-15,-1 0-3 0,2-3-1 16,2-2 9-16,4-2-18 16,4-8-32-16,7-8-46 0,3-14-103 0</inkml:trace>
  <inkml:trace contextRef="#ctx0" brushRef="#br0" timeOffset="582055.25">18074 17148 212 0,'0'0'50'0,"0"0"0"15,0 0-7-15,0 0-4 0,0 0-6 16,0 0-9-16,0 0-8 0,0 0 0 16,0 0 3-16,3-8-2 0,-13 14 4 0,-9 8-3 15,-1 6-3-15,-4 4-2 0,-3 7 10 16,-3 4-8-16,-4 8 5 15,-4 6-6-15,-3 5-9 0,2 4 2 16,-3 6-6-16,0 1 5 0,1 5-6 0,4-6 3 16,1 3 5-16,4 1-5 0,3-3-1 15,4-1-4-15,5-6 0 0,2-11-10 16,6-8-5-16,5-13-4 0,2-11-14 16,4-8-13-16,1-7-32 0,0-2-51 15,7-21-32-15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5:08:03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26765 13763 462 0,'0'0'45'0,"0"0"-13"16,0 0-6-16,0 0-4 0,-7-81-5 16,7 63-2-16,3 4-6 0,4-7-1 15,4 5-5-15,1 0-2 0,1 3 0 16,4-1-1-16,3 5 0 0,-5 1 0 16,4 5 0-16,-3 3-1 0,0 0 0 0,3 3-2 15,-4 7 1-15,-3 2 1 0,-1 1-1 16,-5-1 2-16,-1 3 0 0,-4 2-2 15,-1 3 1-15,0 5 2 16,-7 0-3-16,-5-4 3 0,-1 1-2 0,-1-4 1 16,-2-1-2-16,0 1 2 0,2-3-1 15,-2-2 2-15,6-2 5 0,-1-2-6 16,5-3 4-16,2-3-5 0,2 0 2 16,2-3-1-16,-2 0 0 0,2 0 1 15,-1 0-2-15,1 0 0 0,-2 0-1 0,2 2 1 16,2-2-1-16,3 0 2 0,11 1-1 15,3-1 1-15,-6 0 0 0,7 2-1 16,-8 0 1-16,-2 1-2 0,1 0-2 16,-3 1 0-16,-1 1-3 0,-4-1-4 15,-2 5-8-15,-1 1-18 0,-10 6-61 16,-10 4-94-16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2:51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9117 4355 45 0,'0'0'24'0,"0"0"0"0,0 0-4 0,0 0-3 16,0 0-2-16,0 0-3 0,0 0-4 16,0 0-8-16,0 0-4 15,2-32-2-15,-2 32-1 0,0-2 4 0,0 2 2 16,0 0 1-16,4 0 1 0,7 0 1 15,4 0 0-15,5 0 1 0,2 2 1 16,4-2 0-16,3 0 1 0,0-2 0 16,3-5 0-16,1-2 0 0,-1-4-2 15,1 3-2-15,-1-3 2 0,0 1-2 0,-2 1 0 16,0 2-1-16,1 2-1 0,-2 0 0 16,-2 2 1-16,-1 1 0 0,-7 3 0 15,-2 0 0-15,-4 0-3 0,-1 1 0 16,-2-2 2-16,-2 2-3 0,-2 0-1 15,-6 0 2-15,0 0 0 0,0 0-1 16,2 0 0-16,-1 0 1 0,1 0 0 16,-1 0 2-16,1 0 0 0,-2 0-3 15,0 0-22-15,0 0-26 0,-2-3-15 16</inkml:trace>
  <inkml:trace contextRef="#ctx0" brushRef="#br0" timeOffset="348.9611">9029 4470 200 0,'0'0'40'0,"0"0"-8"15,0 0-10-15,0 0-13 0,0 0-7 16,0 0-7-16,0 0 0 0,0 0 2 16,0 0 2-16,46-35 1 0,-21 24 0 0,2 1 0 15,5 1 1-15,4 0-2 0,0-1-1 16,2 3 1-16,0-3-1 0,1 2 3 16,-2-1-1-16,-1-1-3 0,-4 4-2 15,0 0-5-15,-3 0 0 0,-10 3 2 16,-2 1-3-16,-5 1 4 0,-5 0-1 15,-3 1-3-15,-4 0 4 0,0 0 0 16,0 0-4-16,3 0-8 0,-3 0-16 16,0 0-33-16</inkml:trace>
  <inkml:trace contextRef="#ctx0" brushRef="#br0" timeOffset="725.8885">8991 4560 182 0,'0'0'62'0,"0"0"3"0,0 0-11 16,0 0-13-16,0 0-13 0,0 0-12 15,0 0-9-15,0 0-9 0,0 0-2 16,0 0-2-16,-15-10 0 0,15 6 5 15,15-2-2-15,7-3 6 0,10-2-2 16,1 2 1-16,5 0-1 0,-1 0 0 0,5 1 0 16,0-1-1-16,-1 0-3 15,0 1 0-15,-3 1-1 0,0-2-3 16,-5 1 7-16,-1 1-3 0,-3 0 0 16,-3 2 3-16,-3-2-3 0,-7 4 3 0,0 0-1 15,-8 2-6-15,-3-1-3 0,1 2-2 16,-6 0-2-16,0-1 5 0,0 1 3 15,1 0-1-15,1 0-6 0,0 0-12 16,-2 0-19-16,3 0-12 0,-3 0-17 16,3 0-25-16</inkml:trace>
  <inkml:trace contextRef="#ctx0" brushRef="#br0" timeOffset="6189.6532">12077 4364 36 0,'0'0'5'0,"0"0"-2"16,0 0-2-16,0 0 1 0,0 0-2 0,0 0 0 16,0 0-3-16,0 0 2 0,0 0 2 15,-1-3 0-15,1 3 5 0,0 0 3 16,0-2 0-16,0 2 2 0,0 0 0 15,0 0 1-15,0-2 2 0,0 2 4 16,0-1 4-16,10-2 2 0,4-1-4 0,4-3-3 16,2 1-9-16,0 0-3 15,6 0-3-15,-1-1 0 0,7 1 0 16,-2-2-2-16,-1 4 0 0,1-3-3 16,-4 4-2-16,-7 1-2 0,-1 1-1 0,0 1-5 15,-6 0-4-15,5 0-2 0,-8 0-10 16,1 3-6-16,-1 2-11 0,-2 1-9 15</inkml:trace>
  <inkml:trace contextRef="#ctx0" brushRef="#br0" timeOffset="6708.5388">12148 4443 213 0,'0'0'40'0,"0"0"-8"0,0 0-10 0,0 0-5 16,0 0-6-16,0 0-1 0,0 0-4 16,0 0-2-16,0 0-2 0,-19 0-4 15,18 0-1-15,-1 0-1 0,2 0-4 16,-1 0-2-16,1 0-1 0,-2 0-3 15,2 0 3-15,0 0 4 0,0-2 8 0,0 0 8 16,8 1-3-16,6-3 4 16,5-1-6-16,0 0-1 0,-2 0 0 15,-1 2-3-15,-3-2 0 0,-3 3-1 16,-4 1-5-16,4-2-4 0,-6 3-12 0,1-2-10 16,1 2-7-16,-6 0-1 0,0 0 3 15,0 0 4-15,1 0 9 0,-1 0 5 16,3 0 10-16,-3 0 5 0,-4 9-2 15,-7 2-2-15,-2 2-3 0,-4-2 0 16,7-3 5-16,-3-2 1 0,4-3 5 0,3-1 5 16,2 0 3-16,4-2 9 15,-3 0 4-15,3 0 2 0,-5 0 2 0,-1 0-4 16,0 0-2-16,0 0-1 16,6 0-4-16,0 0-4 0,0 0-7 0,-3 0-4 15,3 0-7-15,0 0-4 0,0 0-4 16,0 0 2-16,0 0 6 0,0-2 7 15,9-1 0-15,8-2-10 0,5-1-15 16,4 0-26-16</inkml:trace>
  <inkml:trace contextRef="#ctx0" brushRef="#br0" timeOffset="7164.4213">13137 4302 144 0,'0'0'44'0,"0"0"-4"16,0 0-8-16,0 0-8 0,0 0-11 0,0 0-3 16,0 0-1-16,0 0-1 0,0 0-1 15,0 0 0-15,-14-6 3 0,12 6-1 16,2-1 2-16,-1 1 0 0,1 0-3 15,-2 0 1-15,2 0-3 0,0-1-3 16,0 1 0-16,0 0 1 0,0-5-1 0,6-4 1 16,8-3-1-16,4-3-2 0,5-2-1 15,3 2-2-15,0 1-4 16,-1 0-4-16,-1 5-7 0,-1-1-8 16,-1 2-17-16,-7 4-12 0,-8 1-17 0,6 1-15 15,-7 2-8-15</inkml:trace>
  <inkml:trace contextRef="#ctx0" brushRef="#br0" timeOffset="7505.3198">13032 4424 253 0,'0'0'49'0,"0"0"-9"0,0 0-9 16,0 0-14-16,0 0-9 0,0 0-4 16,0 0-4-16,0 0-2 0,0 0 0 15,0 0 0-15,-11-3-2 0,11 3 4 0,0-4 2 16,11-1 2-16,6-2 0 0,5-4-1 16,1 1 2-16,3-1-2 0,0-1-1 15,3-3-1-15,0 4 0 0,-1-1-2 16,0 3 1-16,-5 0-1 0,-7 3 0 15,-4 2-1-15,-5 1-3 0,-3 2-3 16,2-1-3-16,-2 0-3 0,-4 2 3 16,0-1-6-16,0 1-1 0,2 0-8 15,-2 0-10-15,0 0-10 0,0 0-16 16,0 0-28-16</inkml:trace>
  <inkml:trace contextRef="#ctx0" brushRef="#br0" timeOffset="7739.8838">13035 4482 308 0,'0'0'48'0,"0"0"-13"16,0 0-13-16,0 0-10 0,0 0-6 0,0 0-3 15,0 0-1-15,0 0-1 0,0 0-1 16,43-27 0-16,-20 13 1 0,3 2 0 15,3-3-2-15,1 1-4 0,2-1-5 16,0-1-8-16,4 4-12 0,-1 1-15 16,-4-1-21-16,0 4-30 0,-6-1-53 0</inkml:trace>
  <inkml:trace contextRef="#ctx0" brushRef="#br0" timeOffset="12777.2021">16031 3359 135 0,'0'0'41'0,"0"0"5"15,0 0-4-15,0 0-1 0,0 0-9 16,0 0-9-16,0 0-3 0,0 0-4 15,0 0-7-15,0 0-3 0,5-14-3 16,-5 13-3-16,0 1-1 0,0-1-2 16,0 1 0-16,-1 0 2 0,-9 0 0 15,-5 0-1-15,-8 2-3 0,-5 6 1 0,0 0-1 16,2-2 3-16,3 0 2 0,0-1 1 16,4-1-1-16,4 0 2 0,3-2 0 15,0-1 0-15,-1 1 0 16,0-2-2-16,1 2 0 0,6-2 1 0,1 0 2 15,5 0 0-15,-2 0 0 0,2 0-1 16,-1 0 0-16,-1 1-1 0,1-1-1 16,0 0 0-16,-1 0 1 0,1 0-2 15,-1 0-2-15,1 0-3 0,-1 0-7 16,1 0-8-16,1 0-3 0,0 0 3 0,0 0 6 16,0 2 9-16,3 5 7 0,7 3-1 15,6 4 3-15,-2 3-1 0,2 1 0 16,-1 2 7-16,-1 3 0 0,1 0-7 15,-1 4-1-15,-4 0-10 0,4 2 2 16,-5 3 5-16,-3 1 2 0,-5 2 2 0,-1 2 2 16,-3-3 0-16,-8 3 0 15,-6-2 4-15,-2-4-3 0,-2 1-2 16,-2-3 2-16,-1-1-4 0,1-6 2 16,2 0 0-16,3-6-1 0,3-5 1 0,2-2 1 15,6-2 0-15,3-5 1 0,1 1 0 16,3-3 1-16,-2 0 2 0,2 0 3 15,-1 2-1-15,1-2-4 0,-2 1-4 16,2-1-4-16,0 0-2 0,0 2 0 16,3-2 1-16,10 0 2 0,7 0-1 0,6 0-4 15,0 0-7-15,-4 0-3 0,3 0-11 16,1 0-8-16,-2 0-20 16,4 0-35-16,1-2-72 0</inkml:trace>
  <inkml:trace contextRef="#ctx0" brushRef="#br0" timeOffset="13248.6256">16365 3723 340 0,'0'0'52'0,"0"0"-10"16,0 0-9-16,0 0-11 0,0 0-14 16,0 0-18-16,0 0-5 0,0 0 3 15,0 0 4-15,-22-5 7 0,19 25-2 16,2 3 0-16,1 1 0 0,0-1 2 0,0-1 3 16,0-6 0-16,0 1-4 0,0-6 1 15,0-7-1-15,1 2 0 0,-1-6 2 16,0 0 1-16,0 0 8 0,0 1 5 15,1 1 5-15,-1 0 9 0,0-1-2 16,0-1-7-16,2 0-5 0,-2-1-11 0,0-16-1 16,0-6-2-16,-3-7 3 15,-1 1-1-15,1-1-1 0,0 1 3 16,0 0 1-16,0 2 1 0,2 2-2 16,-2 1 0-16,1 6-2 0,2-1 0 0,-1 6-4 15,1-1-1-15,0 1-1 0,0 2-3 16,0-1-2-16,1 3-2 0,7-3-3 15,2 2 0-15,1 2 0 0,1 1-1 16,5 2-3-16,-1 3-2 0,2 0-4 16,-1 0-4-16,3 2-13 0,-1 0-11 0,3 0-14 15,-6 4-19-15,-2 3-34 0</inkml:trace>
  <inkml:trace contextRef="#ctx0" brushRef="#br0" timeOffset="13470.7688">16272 3960 465 0,'0'0'30'0,"0"0"-9"16,0 0-13-16,0 0-12 0,0 0-6 15,0 0-9-15,0 0-1 0,0 0-11 16,86-59-15-16,-50 50-43 0,3 4-53 16</inkml:trace>
  <inkml:trace contextRef="#ctx0" brushRef="#br0" timeOffset="14160.7886">16657 3999 416 0,'0'0'36'0,"0"0"-7"0,0 0-1 0,0 0-9 15,0 0-7-15,0 0-7 0,0 0-5 16,0 0-3-16,0 0 0 0,-13-35-1 15,16 33-2-15,4-4 1 0,-3 4-2 16,1 0-3-16,-1 2 1 0,-1 0 0 16,3 0 3-16,4 0 2 0,-1 4 1 0,-7-1 0 15,6 2 0-15,-4-2 2 0,-1 1 0 16,1 4 0-16,-2-3 1 0,-1-3 1 16,3 7 0-16,-2-5 2 0,-1 8 1 15,2-2 0-15,-1 0 0 0,-1 1-2 16,-1 1-1-16,0 5-1 0,0-7 0 15,-3 5 2-15,2-5-3 0,-2 0 0 16,0-1 0-16,0 2 1 0,0-2 0 16,0 1 0-16,0-2 0 0,2-3 0 15,-2 0 1-15,3-5 1 0,0 0 1 0,0 0 6 16,0 1 2-16,0-1 1 0,0 1 0 16,0-1-3-16,0 0-1 0,0-9-3 15,0-7-1-15,9-5-1 16,-1-2-1-16,3-2-1 0,1 3 2 0,0-1 1 15,-2 0 0-15,3 2-2 0,-1 1 0 16,-4 7 2-16,1 0 1 0,-6 4 3 16,1 4 2-16,-1 3-3 0,-3 2-1 15,0-1-2-15,0 1-3 0,2-2 0 16,-1 0-3-16,1 1-3 0,-1 1-4 0,-1-2-5 16,0 2-3-16,2 0 4 0,-2 0 3 15,0 0 6-15,0 7 5 0,-8 4 1 16,1 8-1-16,-2 1-1 0,-1-1-1 15,2 1 0-15,0-2-1 0,2-5-1 16,1 1-3-16,2-4-1 0,2-6-4 0,1 6-2 16,0-4 1-16,0 3-1 15,9 1 4-15,-1-4 6 0,6 0-2 16,4-5-3-16,2-1-14 0,3 0-11 16,2-4-17-16,1-5-17 0,-2-3-26 0,2-2-34 15</inkml:trace>
  <inkml:trace contextRef="#ctx0" brushRef="#br0" timeOffset="14391.2127">17156 3862 441 0,'0'0'41'0,"0"0"-10"16,0 0-13-16,0 0-9 0,0 0-12 16,0 0-6-16,0 0-10 0,0 0-6 15,0 0-9-15,0 0-20 0,91-4-30 0,-58 1-17 16,-1-2-6-16</inkml:trace>
  <inkml:trace contextRef="#ctx0" brushRef="#br0" timeOffset="14580.3188">17198 4059 431 0,'0'0'76'16,"0"0"-20"-16,0 0-19 0,0 0-15 0,0 0-11 16,0 0-8-16,0 0-6 0,0 0-3 15,0 0-5-15,0 0-4 0,42-32-3 16,-14 21-11-16,3 1-20 0,1 0-27 15,1 5-31-15,-3-2-16 0,4 0-4 16</inkml:trace>
  <inkml:trace contextRef="#ctx0" brushRef="#br0" timeOffset="15317.5639">18012 3814 471 0,'0'0'22'0,"0"0"-5"0,0 0-10 15,0 0-6-15,0 0-10 0,0 0-5 16,0 0 2-16,0 0 1 0,0 0 8 15,-35 26-4-15,32-12-6 0,0 1-4 16,1-4 1-16,0-1 0 0,1 2 10 16,1-7 1-16,0 1-1 0,0-6 1 15,0 0 1-15,0 0 6 0,0 1 8 0,0 1 7 16,0-1 4-16,0 1 5 0,0-1 1 16,0 1-2-16,0-2-4 0,0 2-8 15,0-2-7-15,0-2-2 0,0-10-4 16,0-6 1-16,7-5-4 0,-3-1 1 15,3 2-2-15,2 1 3 0,1 1 0 0,-1 4 0 16,1-1-3-16,-3 6 1 16,5 3-5-16,-2-2-2 0,-1 6-3 15,6-2-1-15,-1 4 0 0,1 2-3 16,3 0 1-16,-1 8-1 0,-2 2-2 0,-2 2 1 16,-3 3 1-16,0 2 1 0,-3 1 4 15,-1 1 5-15,-2-6 7 0,-1 4-2 16,0-5 4-16,-3 1-2 0,0-1 3 15,0-6 1-15,0-1 5 0,0-5 8 16,0 4 4-16,0 0 11 0,0-1 12 0,-1 2 0 16,1-5-4-16,-5 0-8 0,-2-2-14 15,1-2-9-15,-7-4-5 0,3-4-2 16,4 4-5-16,-4-5 4 16,6 4-5-16,2 3 4 0,1-5 0 0,1 5-3 15,0-4-1-15,3-6-3 0,8 4-2 16,4-4 1-16,2 5-1 0,4 3 2 15,2 2 2-15,0 3-3 0,0 1 2 16,-3 2 0-16,0 0-3 0,-2 5 3 16,-1 2 2-16,-1 1-2 0,-3 2 4 0,-1 3 0 15,0 1-2-15,-3-1 3 0,0 4 4 16,-2 0-5-16,-3-4 4 0,-1 4-7 16,-1-7-2-16,-2 4-1 0,0-1-6 15,0-2-10-15,0 0-12 0,0-6-11 16,0 1-15-16,0-6-13 0,0 0-27 15</inkml:trace>
  <inkml:trace contextRef="#ctx0" brushRef="#br0" timeOffset="15977.087">19066 3831 234 0,'0'0'46'0,"0"0"0"0,0 0-6 15,0 0-6-15,0 0-9 0,0 0-4 16,0 0-12-16,-3-83-2 0,2 70-1 0,-2 1 3 16,0-3-2-16,0 5 2 15,-3-7 0-15,4 7-4 0,-3 2 1 16,1-4-3-16,-4 4 0 0,3 0 3 16,-5 1-1-16,-4 0-4 0,4 4-2 0,-8 1-1 15,-2 2-4-15,0 0 3 0,-4 7-1 16,1 4-2-16,4 3-3 0,-1 2 0 15,3 2-2-15,3 2 2 0,0 4 4 16,4 0-1-16,0 2 5 0,4 1-6 16,0 0 3-16,5-3-5 0,1 0 3 0,0-3 3 15,8-1-3-15,1-3-1 16,4-4-2-16,-3-3-2 0,3-5-5 0,-4 0-2 16,4-2 0-16,-1 0 6 0,-1-3 9 15,4 0 4-15,-7 0 5 0,5-6 3 16,-6 0 11-16,-1-1-3 0,0-3-1 15,-3 0 5-15,2-1 7 0,-3-1 0 16,1 0 1-16,-2 0-5 0,1 0-15 16,-1-1 5-16,1 3-4 0,-1 4 1 15,2-3-5-15,-1 4-5 0,-1 1-2 0,2 1-3 16,-3 3-4-16,0-2-7 0,0 2 0 16,2 0-4-16,2 0 4 0,4 2 2 15,1 6 4-15,1 7-1 0,-1 4 4 16,-5 1-7-16,0 0-6 0,-1-5-2 15,2 0-4-15,1 2-6 0,2-4-10 0,1 4-13 16,0-7-18-16,3-2-11 16,5-1-7-16</inkml:trace>
  <inkml:trace contextRef="#ctx0" brushRef="#br0" timeOffset="16628.448">19276 3979 307 0,'0'0'63'0,"0"0"-4"0,0 0-10 16,0 0-11-16,0 0-11 0,0 0-11 16,0 0-4-16,0 0-4 0,0 0-2 0,-5-74-2 15,5 68-3-15,0-6-6 16,0 2-1-16,5 0-4 0,-1 3 3 16,3 1-1-16,2 0-1 0,-5 3-3 0,5 1-2 15,-3 2 2-15,5 0-4 0,4 0 6 16,-3 5 1-16,3 2 4 0,-3 5 0 15,1 1 3-15,-2 3 1 0,-2 1 1 16,0 1 1-16,-4 0 1 0,-2-3-1 16,-1 2 2-16,-2 1-3 0,0-1 0 0,-3 1 0 15,-1-6 0-15,1-2 2 0,1-5 2 16,-3 2 1-16,2-4 0 16,0 0 2-16,1 2 1 0,2-5 2 0,0 0 2 15,0 0-1-15,0 0-1 0,-1 0 0 16,-1 0-4-16,1 0-1 0,0 0-1 15,-1 0-1-15,1-4-3 0,1-8-1 16,0-3-4-16,3-4 0 0,7 1 4 16,3-1 0-16,1 2 1 0,3 2 0 15,-2 0-2-15,1 0 4 0,-2-1-1 0,-2 6 0 16,-2-1 3-16,-3 5-2 0,-1-1 2 16,1 1-2-16,-4 2-3 0,1-3 2 15,-1 2-2-15,0 1 3 0,0 0 0 16,-3 4 2-16,0-1-2 0,0 1 0 15,2-1 0-15,-1-1-1 0,1 1-1 0,-1 1-1 16,-1-2 0-16,0 2 1 16,2 0 6-16,-2 0-3 0,-3 9 4 15,-5 5-5-15,-3 4 0 0,-1-1-1 16,1-1 1-16,0 1 0 0,0 1-2 0,1-3 1 16,-2 2 0-16,2 1 1 0,3-6-1 15,1 3-2-15,2-6-2 0,2-5-1 16,0 6 0-16,2-6 2 0,0 4 1 15,2 1-1-15,5-5 2 0,1 3-4 16,3-7-3-16,1 2 0 0,2-2-5 16,7 0 0-16,0 0-10 0,4 0-20 15,1-5-15-15,0 3-17 0,-3-4-25 0,3 2-29 16</inkml:trace>
  <inkml:trace contextRef="#ctx0" brushRef="#br0" timeOffset="16830.0022">19858 4057 490 0,'0'0'42'0,"0"0"-17"0,0 0-17 0,0 0-16 16,0 0-25-16,0 0-45 0,0 0-68 15,0 0-124-15</inkml:trace>
  <inkml:trace contextRef="#ctx0" brushRef="#br0" timeOffset="18496.5303">16505 4797 241 0,'0'0'53'0,"0"0"-12"0,0 0-12 0,0 0-9 16,0 0-7-16,0 0-4 0,0 0-3 15,0 0 2-15,0 0 2 0,-19-45 0 16,16 41-1-16,-1 1-3 0,1 1-5 15,-1-1-2-15,-5 0-2 0,2 3-1 16,-5-1-3-16,-8 1-1 0,0 0-2 0,-9 0 2 16,3 4 3-16,0 1-2 0,1-1 0 15,2-1 0-15,7 1 0 0,-1-1 4 16,7-2 0-16,-2 0 2 16,-1 1 4-16,7-2-1 0,2 1 4 0,4-1 0 15,-1 0 0-15,1 0 0 0,-2 0 0 16,1 0-2-16,-1 0-1 0,1 0 2 15,-1 0-4-15,1 0-1 0,-1 0-1 16,0 0-1-16,0 0-1 0,1 0 1 16,1 0-1-16,-2 0 2 0,2 0 1 0,0 0 1 15,2 0 0-15,5 0 0 0,3 2 0 16,9-1-2-16,-8-1 0 0,6 4-1 16,0 2-1-16,-3 1 2 15,5 4-1-15,-2 4 1 0,-2 2 2 0,-2 4 2 16,-3 5 3-16,-3 0 2 0,-4 3-1 15,-1 1 0-15,-2-2-3 0,0 2-2 16,-8-3 1-16,-1 0-1 0,0-1-1 16,-2 0 1-16,1-2 4 0,-3 0-4 15,3-1 2-15,-2-1-1 0,1-3-2 0,2-5-1 16,3-2 1-16,2-5-1 0,1-4 0 16,1 2 0-16,2-5 0 0,0 0 0 15,0 0-1-15,0 2 1 0,0-1-3 16,0-1 0-16,0 2 1 0,0-1 3 15,12-1 2-15,6 0 0 0,9 0-2 0,5 0-2 16,5-4-6-16,1-4-4 16,4 1-7-16,1-2-20 0,1 1-27 15,2 3-30-15,2-1-37 0</inkml:trace>
  <inkml:trace contextRef="#ctx0" brushRef="#br0" timeOffset="19000.1764">16959 4977 476 0,'0'0'12'15,"0"0"-7"-15,0 0-7 0,0 0 0 16,0 0-1-16,0 0 0 0,0 0 3 16,0 0-1-16,0 0 0 0,-42 93-1 0,39-76-1 15,0 0-2-15,3-4 0 0,0-1-2 16,0 5 4-16,0-7 4 0,2 5-1 16,1-5 5-16,-2-6-5 0,1 0 0 15,-2-4 0-15,0 0 3 0,0 0 2 16,1 2 8-16,-1-1 8 0,0 1 3 15,2 0 4-15,-2-2-6 0,0 0-6 16,0 0-8-16,-2-12-1 0,-4-8-6 16,-1-3 4-16,1-1-1 0,0-4 2 15,-1-1 1-15,3-1-3 0,0-3-1 0,1-1-4 16,3 0 1-16,0-2-1 0,0 3 0 16,0 3 0-16,0 9-1 0,3 3 0 15,0 6-1-15,-2 3-1 0,3-1-4 16,-2 6-4-16,5-3-1 0,-3 6-5 15,-1-2-2-15,7 1 2 0,5 2-1 0,2 0 0 16,8 2-7-16,1 5-4 16,-2-2-11-16,4 4-13 0,-2-1-8 15,1-1-11-15,2-1-14 0,3 0-14 16</inkml:trace>
  <inkml:trace contextRef="#ctx0" brushRef="#br0" timeOffset="19797.1969">16851 5224 316 0,'0'0'14'15,"0"0"-3"-15,0 0-2 0,0 0-4 16,0 0 0-16,0 0-8 0,94-74 1 15,-67 65-2-15,2 3 2 0,0 1-2 16,-2 2 1-16,-1 0-2 0,-7 2-4 16,0-1-5-16,-7 2-8 0,-5 0-10 0,-1 0-3 15,-4 0 4-15,3 0 6 0,-2 0 16 16,1 2 6-16,-4-2 6 0,0 6 2 16,0 0-2-16,0 6-1 0,-1 0 3 15,-2-1 1-15,0 0 0 0,1-7 1 16,1 0-1-16,-1 1-1 0,2 1-2 15,0-2 1-15,0 3-1 0,0-2 2 16,0 0-1-16,0 0-1 0,0 5 1 16,0-5-1-16,0 0 2 0,5 2 0 15,-2-4-1-15,-2 0 3 0,2 2 3 0,-3-5 5 16,0 0 4-16,0 0 2 0,6 0 1 16,5 0-5-16,4 0-3 0,2-5-4 15,-1-4 3-15,0-3 4 0,-6 5 10 16,2-4 5-16,-7 5 1 0,1-2-5 15,0 1-7-15,-1-1 0 0,-1 1-7 0,-3 2 4 16,3 2-6-16,-4 3-2 16,2-5-1-16,-1 2-5 0,1-1-1 15,1 1-5-15,-3 3-2 0,0-2-3 16,0 2-3-16,1 0-1 0,-1 0 3 0,5 0 4 16,-1 3 5-16,3 8 1 0,3 2 2 15,-2 3-4-15,-3 0-3 0,1-3 1 16,-1 0 1-16,-1 4-1 0,-1 0 0 15,-1 5 1-15,0 1 0 0,-2-1 2 16,1 0-1-16,-1 1 1 0,0 2-1 0,0-2 2 16,0 2-2-16,0-7 0 15,0 0-2-15,0-6 0 0,0-6 2 16,-1 6-3-16,1-7 3 0,-2 0 0 0,2 1 1 16,0-6 3-16,0 0 1 0,-1 0 4 15,1 2 2-15,0-1 2 0,0 0 0 16,-1-1 0-16,1 0-5 0,0 0-3 15,-3 0-2-15,-3-10-2 0,3-1 1 16,-1-4 1-16,-1-1-2 0,3 4-1 16,-1-7 0-16,1 7-2 0,1-4 3 0,1-4 0 15,0 2-1-15,0-6-2 0,4 4-3 16,5-1-3-16,4 3-6 0,0 0-3 16,4 1-10-16,1 2-14 0,-1 2-23 15,3 3-47-15,0 2-57 0</inkml:trace>
  <inkml:trace contextRef="#ctx0" brushRef="#br0" timeOffset="20061.5693">17977 5127 623 0,'0'0'28'0,"0"0"-11"0,0 0-7 16,0 0-5-16,0 0-3 0,0 0-3 0,0 0-3 16,0 0-3-16,0 0-6 0,15-41-7 15,9 30-17-15,2 4-21 0,3 3-45 16,-10 4-45-16,1 0-57 0</inkml:trace>
  <inkml:trace contextRef="#ctx0" brushRef="#br0" timeOffset="20240.5176">17895 5355 436 0,'0'0'80'16,"0"0"-22"-16,0 0-21 0,0 0-15 15,0 0-11-15,0 0-6 0,0 0-6 16,0 0-2-16,0 0-4 0,0 0-10 16,98-37-17-16,-69 28-34 0,0 2-60 0,0-1-49 15</inkml:trace>
  <inkml:trace contextRef="#ctx0" brushRef="#br0" timeOffset="21137.3213">18781 5055 370 0,'0'0'42'0,"0"0"-15"16,0 0-20-16,0 0-14 0,0 0-12 0,0 0-9 16,0 0 1-16,0 0 7 15,0 0 13-15,0 0 7 0,-6-2 5 0,6 8-2 16,0 6 0-16,0-1-2 16,0-6 0-16,0 2-2 0,0-7 1 0,0 0-1 15,0 0 3-15,0 1 2 0,0 1 5 16,0 0 7-16,0-1 8 0,0 1 8 15,0-1 5-15,0 0 6 0,0 1-5 16,0-2-6-16,0 1-15 0,0-1-10 16,2-1-7-16,1-10-2 0,0-4 1 0,2-5-3 15,1 2 0-15,-1 5-3 0,2-2 1 16,0 4 2-16,-3 1 3 0,1 2-2 16,-2 5-3-16,-2 0-5 0,2-1-6 15,1 2-5-15,-1-1-3 0,1 3 4 16,7 0 4-16,4 0 5 0,3 1 7 15,1 7 0-15,-2 0 2 0,0 2 3 16,1 2-2-16,-2 0 3 0,-5-3-2 16,-1 0-2-16,-4-1-2 0,-3 0 2 15,1 4 1-15,-4-2 4 0,0 5 2 0,0-5 2 16,-6 2 1-16,2-5 1 0,1-4-2 16,-5 3 7-16,5-4 4 0,-2 0 7 15,3 0 0-15,2-2-2 0,-6 0-6 16,1 0-6-16,-6 0 0 0,2-1-4 15,2-4 1-15,-1 1-2 0,6 1-4 0,-4-3 0 16,5 1-3-16,-1 0-4 16,1-5 0-16,1-1-1 0,4-4-1 15,7-4 2-15,3 2 3 0,3 2-2 16,0 0 2-16,1 2 2 0,-1 3 1 0,-4 2-2 16,0 2 2-16,-3 2-1 0,-6 3-1 15,7-2 2-15,-6 3-2 0,8 0 1 16,2 0 0-16,-1 6 0 0,4 3 0 15,-3 2-1-15,0 1 0 0,-1 2 1 16,-2 1 0-16,0 0-4 0,1 2 3 0,-3-1-2 16,-3 1-1-16,-1-3-3 0,-2 1-7 15,-3 0-19-15,1-2-25 16,1 5-29-16,-3 0-43 0</inkml:trace>
  <inkml:trace contextRef="#ctx0" brushRef="#br0" timeOffset="21857.866">19875 4936 181 0,'0'0'48'0,"0"0"-3"16,0 0-9-16,0 0 2 0,0 0-6 15,0 0-4-15,0 0 3 0,0 0-8 16,0 0-5-16,-34-83 2 0,33 78-7 0,-4-2 0 16,4 2-3-16,-3-4-4 0,-2 2-6 15,-3 0-2-15,2 3-1 0,-3-1 1 16,1 3 0-16,-5-1-1 0,-4 3-1 15,-2 0 0-15,-6 3 0 0,2 5 2 16,3 3-2-16,2-1-3 0,4 4-3 16,1 1 4-16,4 5 1 0,-1 2 3 0,4 0 2 15,1 1-1-15,1 1-4 16,4-3-2-16,1 0 0 0,0-2 2 16,0-6 3-16,6-1-2 0,1-1 1 0,0-4 1 15,6 3 2-15,-4-6 2 0,3-2 2 16,5-2 1-16,1 0-2 0,3-4 0 15,1-6-1-15,-4-3 0 0,0-4 1 16,0-3-1-16,-1 0 5 0,-2-1 2 16,-3-1 3-16,-3 1-5 0,1 2 0 0,-6 2-4 15,2 2 3-15,-3 4 0 0,-2 7 3 16,1 0-3-16,-2 4-7 0,0-2-10 16,0 2-6-16,0 0 0 15,1 0 5-15,-1 11 6 0,0 11 5 0,0 5-1 16,0 4-3-16,0-1-1 0,-1 1-3 15,-2-2-5-15,3-4-4 0,0 1-10 16,0-5-19-16,0 1-19 0,3-9-10 16,4-1-13-16,-2-4-1 0</inkml:trace>
  <inkml:trace contextRef="#ctx0" brushRef="#br0" timeOffset="22496.6674">20006 5037 319 0,'0'0'95'0,"0"0"-29"0,0 0-24 15,0 0-21-15,0 0-7 0,0 0-3 0,0 0-6 16,0 0-7-16,0 0-8 16,0 0-6-16,0-37-1 0,0 37 3 15,0 0 7-15,0 12 6 0,0 6 2 16,0 4-6-16,1-6-4 0,1-2 2 0,-1-1-3 16,2-2 1-16,0 1-7 0,-1-7-2 15,0 4-2-15,0-5 3 0,-1-1 4 16,2 2 8-16,-3-5 6 0,5 0 3 15,3 0 1-15,4-7-2 0,5-3 2 16,-4-3-2-16,0-1 6 0,0-1 3 16,-4 4-3-16,0-1 3 0,-2 4-2 0,-1 1-4 15,-1-1-1-15,3 1-4 16,0 0 1-16,-2 2-1 0,1-1-1 16,-4 4-1-16,2 0-2 0,-5 2-1 0,0 0 2 15,0 0-1-15,1 0 2 0,1 0 0 16,-1 0 0-16,1 0 2 0,0 0-1 15,-1 0 2-15,4 0 3 0,-1 2-1 16,1-1 4-16,1 6-1 0,-4-4 0 16,0-1-2-16,2 8-2 0,-1-4-2 0,-2 5-1 15,2 5 2-15,-3-4-2 0,0 7 0 16,0 2 3-16,0 0 3 0,0 9-4 16,-1-2 4-16,-2 0-4 15,0-1-1-15,2 1 1 0,-1-1-1 0,2-1-1 16,0-1 0-16,0-1 0 0,0-6 0 15,0 0 0-15,0-6-1 0,0 1 1 16,0 0-1-16,0-6 1 0,0 0 1 16,0-7 0-16,0 0 4 0,0 0 2 15,0 1 6-15,0 1 6 0,0 0 6 0,0-1 3 16,0 0-4-16,0-1-7 0,-3 0-5 16,-1 0-8-16,-2-9 1 0,-3-3 0 15,1-1 0-15,1-1-1 0,-1 0-1 16,2-1-2-16,4 4 1 0,-5-7-1 15,5 1-2-15,2-1 0 0,0-4-2 0,3 0-3 16,8 1-4-16,1-2-12 16,7 0-11-16,4 0-22 0,2 1-32 15,7-1-43-15,-1 0-95 0</inkml:trace>
  <inkml:trace contextRef="#ctx0" brushRef="#br0" timeOffset="24061.7786">17613 5868 150 0,'0'0'49'16,"0"0"-13"-16,0 0 1 0,0 0-7 15,0 0-2-15,0 0-7 0,0 0-1 16,0 0-5-16,0 0-2 0,6-16 1 0,-6 14-3 16,0 2-1-16,0-2-2 0,0 2-2 15,0-1-3-15,0 1-2 16,-5-3-1-16,-1 0 0 0,-6 0 0 16,0 1 0-16,0 1-1 0,-1-2 2 0,7 3-1 15,-5 0 0-15,-5 0-2 0,-3 0-1 16,-4 0-1-16,0 0 1 0,6 0 2 15,1 0 0-15,-2 0 0 0,7 0 0 16,-8 4-2-16,9-1 7 0,0 2-5 16,-2-2 3-16,6-2-3 0,2 3-2 0,4-4 5 15,-1 0-2-15,1 0 0 0,-2 1-2 16,1-1-1-16,-1 1-3 16,1-1 1-16,-1 0-2 0,1 1 0 0,1-1 1 15,-2 0 2-15,2 2-1 0,0-2 4 16,0 2 3-16,0-2 2 0,0 3 0 15,3-2 2-15,6 4-1 0,6 1-2 16,-1-1-1-16,2 4 2 0,3-2-2 16,-2 2 3-16,-1 4-3 0,0-1 0 15,-5 0-2-15,-2-1 1 0,-2 1-1 0,-4 3 1 16,-2-5 2-16,1 9-1 0,-2-3 2 16,0 3 1-16,-6 4-2 0,-4-1 3 15,0-1-4-15,0 1 0 0,-5 0-2 16,2 3 0-16,1-1-1 0,0 2 1 15,-1-2 0-15,3-1-1 0,1-2 1 16,3-6 0-16,1-6-1 0,2 0-1 0,1-4-2 16,1 0 0-16,1-1 0 15,0-4 3-15,0 0 1 0,0 0 3 16,1 0-1-16,15 0-3 0,3 0-2 0,10-8-1 16,0-4-4-16,0-3-3 0,1 0-4 15,-1 1-12-15,-2 2-20 0,1 3-26 16,-10 4-31-16,0 4-22 0</inkml:trace>
  <inkml:trace contextRef="#ctx0" brushRef="#br0" timeOffset="24568.469">18073 5935 495 0,'0'0'41'0,"0"0"-16"0,0 0-10 16,0 0-4-16,0 0-9 0,0 0-11 15,0 0-4-15,0 0-2 0,0 0 4 16,0 0 8-16,-25 6 5 0,18 15 0 15,2 2-1-15,2-2-3 0,1-4 1 16,0-1-1-16,2-3-1 0,0-1 0 16,0 0-1-16,0-2 2 0,2 1 2 15,0-6-3-15,0 1 0 0,-2-6 1 0,0 0 1 16,0 0 3-16,1 1 4 0,-1 1 4 16,2 0 1-16,-2-1 4 0,0 1 1 15,1-2 2-15,-1 0-2 0,0 0-5 16,0 0-5-16,0-2-3 0,0-12-2 15,-3-4 0-15,-4-5 0 0,4 0 0 16,1 1-1-16,0-1 2 0,1-1-2 16,-1-1 1-16,1 0-1 0,1-1-4 15,0 0 2-15,0 0-6 0,0 4 4 16,0 5-1-16,1 2-1 0,5 0-2 0,4 0-1 16,0 1-4-16,3 0-5 0,3 5-11 15,2 2-8-15,2 3-11 0,1 2-10 16,2 1-1-16,1 1-14 0,-6 0-11 15,2 3-26-15</inkml:trace>
  <inkml:trace contextRef="#ctx0" brushRef="#br0" timeOffset="24818.5082">17942 6133 235 0,'0'0'11'0,"0"0"-3"16,0 0-5-16,0 0-5 0,102-77-2 15,-72 65-6-15,3 2-3 0,2 0-7 16,1 3-19-16,2 1-24 0,1-1-43 15</inkml:trace>
  <inkml:trace contextRef="#ctx0" brushRef="#br0" timeOffset="25244.8534">18306 6103 334 0,'0'0'45'0,"0"0"-10"16,0 0-13-16,0 0-10 0,0 0-5 16,0 0-4-16,0 0 1 0,0 0 0 15,0 0-3-15,0 0 0 0,89-49-1 16,-69 42 0-16,0 1 0 0,-5 1-1 0,2 3-1 16,-7-1-1-16,1 1-1 0,0 0 1 15,-7 1-1-15,2 1 2 0,-6 0 1 16,0-2-2-16,0 2 3 0,2 0-5 15,-1 0 2-15,1 0-3 0,-1 0-1 16,1 0 5-16,-2 0 7 0,0 3 5 0,0 13 4 16,-2 3 1-16,-8 8-3 0,-3 2-3 15,-2 0-3-15,-2 0-1 16,3 2-2-16,-2-4-3 0,4 0 1 16,2 1-1-16,2-4-1 0,3-6-3 0,2-2-1 15,2-3 0-15,1-2 1 0,0 1-1 16,0-2-2-16,0-1-2 0,4-2-1 15,1 0 4-15,4-6 0 0,6 0 0 16,2-1-1-16,6-3-10 0,1-10-10 16,0 0-8-16,2-3-18 0,-1-1-5 0,2-1-17 15,-2-3-37-15</inkml:trace>
  <inkml:trace contextRef="#ctx0" brushRef="#br0" timeOffset="25510.5174">18991 6036 522 0,'0'0'30'15,"0"0"-7"-15,0 0-7 0,0 0-6 16,0 0-7-16,0 0-6 0,0 0-1 16,0 0-2-16,0 0-6 0,0 0-6 15,87-20-18-15,-57 12-30 0,1 3-19 16,-4 1-41-16,-1 1-36 0</inkml:trace>
  <inkml:trace contextRef="#ctx0" brushRef="#br0" timeOffset="25696.4913">18914 6238 394 0,'0'0'71'16,"0"0"-16"-16,0 0-19 0,0 0-14 16,0 0-12-16,0 0-7 0,0 0-4 0,0 0-4 15,0 0-3-15,41-16-4 0,-15 5-8 16,1 3-16-16,1 0-31 0,2 1-34 15,0 2-50-15</inkml:trace>
  <inkml:trace contextRef="#ctx0" brushRef="#br0" timeOffset="26419.1832">19681 6034 491 0,'0'0'29'0,"0"0"-12"16,0 0-13-16,0 0-10 0,0 0-10 15,0 0-2-15,0 0 1 0,0 0 10 16,0 0 6-16,0 0 2 0,-15 13-1 15,11-1-4-15,3-1 3 0,-1 1 1 0,2-8-1 16,0 3 0-16,0-7-1 16,-1 0 0-16,1 0 2 0,0 1 3 15,0 1 6-15,0-1 6 0,0 1 4 16,0-2-3-16,-2 1-4 0,2-1-6 0,0-1-4 16,0-5 1-16,0-8-1 0,0-4 0 15,0-2-1-15,5-3-1 0,0 8 0 16,-1 1 0-16,4 2 0 0,-1 0-2 15,0 0-4-15,3 1 1 0,2 4-6 16,-3 1-1-16,6-2 1 0,-4 5 0 0,1 2 4 16,8 1 3-16,-8 0 0 0,7 0-3 15,-1 3-4-15,-4 4-2 16,5 2 3-16,-7-1 2 0,-3 1 5 16,-1-3-4-16,-4 3 2 0,1 0-1 0,-4 2 4 15,0 4 7-15,-1 0 0 0,-4 5 4 16,-5-4-3-16,2-4-1 0,-4-2 1 15,5-4-1-15,1-3 5 0,2 0 1 16,3-3 7-16,0 0 5 0,0 0 0 16,0 0-6-16,-4 0-4 0,-3 0-6 0,1-3-4 15,-1-1-2-15,4-7-3 0,0 2-1 16,3-3-2-16,0-5 1 0,7 2 1 16,4-5-4-16,3 4 1 15,-2 5 2-15,0 2 2 0,-3 4 3 0,-4 2-3 16,5 0 0-16,-5 2 0 0,0-1-2 15,-1 0 2-15,2 2 0 0,4 0 1 16,1 0-1-16,4 7 2 0,-1-2 0 16,-3 5-1-16,0-3 1 0,1 3 0 15,-2 0 0-15,-1 0 1 0,4 4-2 0,-3-1 0 16,-3-5-4-16,1 5-4 0,-2-3-15 16,-1-1-21-16,-2 1-33 0,0 0-39 15,-3-4-87-15</inkml:trace>
  <inkml:trace contextRef="#ctx0" brushRef="#br0" timeOffset="27077.292">20566 5936 335 0,'0'0'47'16,"0"0"-8"-16,0 0-12 0,0 0 2 0,0 0-3 15,0 0-5-15,0 0 2 0,0 0-9 16,0 0-1-16,0 0-4 0,40-81 2 15,-40 76-5-15,0-4 0 0,-3 6-5 16,-4-3-4-16,1-1-2 0,-8 4 0 16,-6 2-4-16,-1 1 2 0,-6 4 3 0,2 7-5 15,2 5 6-15,4 0-6 0,2 2 1 16,1 0 3-16,0 4 1 0,3-1 0 16,-1 0 3-16,3 2-1 0,1-2 1 15,2 1-4-15,3-7-4 0,3-5-1 16,2 1-2-16,0-5 4 0,0 4 5 15,0 1 1-15,5-5 2 0,8 2 1 16,0-5 2-16,7-1 1 0,2-2 0 16,1-3 0-16,0-7-1 0,2 0 1 15,-2-4-2-15,-2 1 1 0,0-4 3 0,1 0 0 16,-5-1 5-16,0 1 5 0,-2-1 3 16,-4 1-1-16,-2 0 2 0,-4 6-6 15,-1-3-2-15,-1 4 2 0,-2 6-2 16,1 0 1-16,-2-3-9 0,0 3 2 15,0-2-4-15,0 1-2 0,0 5 2 0,0-1-8 16,0 1-2-16,0 0 1 16,0 0 1-16,-3 10 4 0,-3 8 0 15,-1 5-2-15,2 0 1 0,2-6-1 16,3 2-1-16,0 0-1 0,0-3-1 0,5 1 0 16,1-2-4-16,0-3-2 0,2-1-4 15,2-1-7-15,0-2-14 0,-1-3-11 16,4-5-17-16,6 0-14 0,3 0-10 15,5-5-12-15,-1-4-14 0</inkml:trace>
  <inkml:trace contextRef="#ctx0" brushRef="#br0" timeOffset="27529.3331">20805 6035 463 0,'0'0'69'0,"0"0"-21"16,0 0-17-16,0 0-13 0,0 0-7 16,0 0-5-16,0 0-3 0,0 0-1 0,0 0-2 15,0 0-2-15,20-32-1 0,-5 20 1 16,0 2-1-16,2 1-1 16,1 2 0-16,0 1 0 0,-3 1 2 0,1 3 2 15,-6 0-3-15,-6 1 0 0,3 1 1 16,-1-2 0-16,0 2 1 0,0 0 1 15,5-2-2-15,-5 2-1 0,0 0-4 16,0 0-1-16,-6 0 2 0,0 0-1 16,3 0 4-16,0 0 0 0,0 4 1 15,-1 6 2-15,-2 2 0 0,0 5 1 0,-1 4 1 16,-6-1 0-16,-1 1 1 0,-2 2 0 16,-3 1-2-16,3 2 1 0,-3 1-1 15,2 1-1-15,0-3-1 0,0 1-1 16,4-2 1-16,2-5-2 0,2-2 2 15,2-7 0-15,-1-3-1 0,2 3-1 0,0-6 0 16,0 3 1-16,5 0 2 16,4-3 2-16,5-2-1 0,3-2-2 15,11-1-1-15,-1-9 0 0,4-1 1 16,0 1-3-16,1-3-14 0,0 1-22 0,0-1-33 16,-3 1-47-16,0 1-45 0</inkml:trace>
  <inkml:trace contextRef="#ctx0" brushRef="#br0" timeOffset="27801.9153">20956 6225 598 0,'0'0'26'0,"0"0"-8"0,0 0-7 15,0 0-4-15,0 0-7 0,0 0 0 16,0 0-3-16,66-84 0 16,-42 74-1-16,6-3-3 0,2 1-4 0,5-1-23 15,1 1-26-15,-3-2-53 0,0 1-71 16</inkml:trace>
  <inkml:trace contextRef="#ctx0" brushRef="#br0" timeOffset="115587.4739">28073 11469 59 0,'0'0'10'0,"0"0"-7"16,0 0-1-16,0 0-2 0,0 0-1 0,0 0-4 15,0 0-3-15,0 0-1 0,0 0 2 16,-14-23 4-16,14 23-2 0,0 0 0 15,0 0-1-15,0 0-2 0,0 0-3 16,6 8 5-16</inkml:trace>
  <inkml:trace contextRef="#ctx0" brushRef="#br0" timeOffset="116340.6799">28187 11524 17 0,'0'0'13'0,"0"0"-5"0,0 0-2 15,0 0-3-15,0 0-2 0,0 0 0 0,0 0 0 16,0 0 0-16,0 0-1 0,-29-21-1 16,29 21 1-16,0 0 0 0,-2-2 0 15,2 2 0-15,-1-2-1 0,1 2-1 16,-2-1-1-16,2 1 1 0,0 0-1 15,0 0 1-15,0-1 1 0,0 1 0 16,0 0 0-16,0 0 1 0,0 0 1 16,0 0 1-16,0 0 0 0,0 0 1 15,0 0-2-15,0 0 0 0,0 0 2 16,0 0-2-16,0 0-1 0,0 0 1 0,0 0-1 16,0 0 2-16,0 0 1 0,-3 2 0 15,2 4 1-15,-4 7 2 0,3-3 0 16,-1 1-1-16,0-1-1 0,1-5-1 15,0 1-2-15,2-6 2 0,-2 0 1 16,2 0 3-16,0 2 1 0,-1 0 3 16,1-1 2-16,-2 1 3 0,2-1 1 15,-1 0-3-15,1-1-1 0,-2 0-7 16,1 0-3-16,-1 0-2 0,0 0 0 16,-1-4-1-16,1-1-1 0,1-6 0 0,1 6-1 15,0-2-2-15,0-2-2 0,0 5-1 16,0-1 0-16,3-2 1 0,0 4 0 15,-1-1 4-15,1 2-2 0,3 2 2 16,6 0-1-16,-2 0 1 0,5 2 1 16,-3 5-3-16,-3-2 1 0,4 3 0 15,-4 3 0-15,-4-3 2 0,4 3-1 16,-2-1 2-16,-2-3 0 0,0 3 2 16,-3-6-2-16,1 1 1 0,-3-5 2 15,0 0 1-15,0 0 2 0,0 3 1 0,0 2 0 16,0-1 4-16,-2 0-1 0,-4-4 4 15,1 0 1-15,-7 0-2 0,2 0 0 16,0-3-3-16,-1-2-1 0,2 0-1 16,1 0 0-16,4 2-3 0,1 2 0 15,3 1-4-15,-1-2-4 0,1 2-2 0,-3-1-8 16,2 1-6-16,1-2 0 0,0 2 2 16,0-1 7-16,0 1 4 0,0 0 2 15,11 0-2-15,4 1-2 16,6 4 1-16,-2 1 1 0,-2 1 0 0,2-2 1 15,-6-1-9-15,1 1-9 0,-3 0-5 16,-1-1-14-16,1 1-2 0</inkml:trace>
  <inkml:trace contextRef="#ctx0" brushRef="#br0" timeOffset="116656.6715">28142 11580 0 0,'0'0'3'0,"0"0"-3"16,0 0 1-16,0 0-5 16,0 0 4-16,0 0 0 0</inkml:trace>
  <inkml:trace contextRef="#ctx0" brushRef="#br0" timeOffset="120232.6636">28179 11626 7 0,'0'0'10'0,"0"0"-3"0,0 0-2 0,0 0-3 16,0 0 0-16,0 0-2 0,0 0-3 15,0 0 1-15,0 0 0 0,-7 6 1 16,7-5 4-16,0-1-2 0,0 2-1 16,0 2 1-16,3 1 2 0,4-1 0 15,7 2 0-15,5-3 1 0,4-1 0 0,9 0-1 16,0-2 0-16,1 0 0 0,2 0-2 16,1-4 1-16,5 0-2 0,1-2 1 15,0 0 0-15,5-2 1 16,0 1 1-16,0-2 1 0,2-2 1 0,1-1 1 15,2-2 2-15,4-1 2 0,6-1 1 16,6-1 1-16,6 0 1 0,8-1 3 16,5-1 3-16,3 3 3 0,2-2-1 15,-1 4-1-15,0-1-5 0,-1 1-1 16,-3 2-1-16,-2-1-3 0,-2 3-2 0,-8 1-2 16,0 0-3-16,-5 3 3 0,-4 1-2 15,1 1 1-15,-2 2 0 0,1 0-3 16,-2 2 4-16,-1 0-2 15,2 0 0-15,-2 0 1 0,-3 0-5 0,0 0 0 16,-4-1 0-16,-1-1-2 0,-1-1 2 0,-1 1-1 16,2-2 1-16,-1 1-2 15,1-4 6-15,1 2-1 0,-3-1 0 16,-3 0 0-16,-3 0-5 0,-6 1 1 16,-5 2-1-16,-3-1 2 0,-2 1 0 0,-4 0 0 15,-7-1 0-15,-1 3 2 0,-7 0-2 16,-6-1 1-16,-1 2-1 0,-5 0 0 15,0-1 0-15,0 1 0 0,7 0 0 16,-1-2 0-16,0 2 0 0,0 0 0 16,-2-1 0-16,1 1 0 0,0-2-1 0,1 2-1 15,-6 0-1-15,0-1 0 16,0 1-2-16,1 0 0 0,1 0-2 16,-1 0 0-16,1 0 0 0,-1 0-1 15,1 0 0-15,-1 0 1 0,-1 0 1 0,0 0 1 16,2 0 1-16,-2 0-5 0,0 0-6 15,-2 0-4-15,-5 0-4 0,-3 0-2 16,-2 0-5-16,8 0-4 0,0 1-4 16,-2-1-1-16,1 2 0 0</inkml:trace>
  <inkml:trace contextRef="#ctx0" brushRef="#br0" timeOffset="120569.856">31431 11210 88 0,'0'0'24'0,"0"0"-6"0,0 0 1 16,0 0-1-16,0 0-2 0,0 0 0 15,0 0-4-15,0 0-2 0,0 0 0 16,0 0-2-16,-47-50-1 0,45 48-6 0,2 1-1 16,-1 1-2-16,1-2 1 0,0 2 1 15,9 0 1-15,6 5 1 0,7 5-2 16,3 1 2-16,1 0-2 0,0-1 0 15,1 0 2-15,1 1-4 0,-1-2 4 16,-2 1-2-16,-1-3-2 0,-6-1 1 16,-2-1 0-16,-5-3 0 0,-5 0 1 15,0 0 1-15,-6-2 1 0,0 0 4 16,0 0 5-16,1 1 10 0,-1-1 8 16,0 2 7-16,-11 2-1 0,-13 1-8 0,-9 1-9 15,-7 2-10-15,-8-1-6 0,-5 5-10 16,-5 3-21-16,-6 3-41 0,-1 6-59 15</inkml:trace>
  <inkml:trace contextRef="#ctx0" brushRef="#br0" timeOffset="122397.6636">28159 11494 5 0,'0'0'18'0,"0"0"3"0,0 0 1 15,0 0-1-15,0 0-4 0,0 0-7 0,0 0-1 16,0 0-4-16,0 0-1 0,0 0 2 16,-12-13 1-16,12 12 0 0,-1-1 1 15,1 0-1-15,-2 1 1 16,2-1 1-16,-1 1 1 0,-2-3-1 0,-1 0-1 15,0-1-4-15,-1-3 0 0,2 3-1 16,-1-4 6-16,0 2 2 0,1 2 1 16,-2-2 1-16,4 3-1 0,-2-1 0 15,-3-6 2-15,5 6-3 0,-3-5-1 16,-1 0-6-16,2-2-3 0,-3-3 2 0,3 5 3 16,-2-9-2-16,1 3 4 15,1-1-1-15,-2-7-2 0,2-2-1 0,0 0-5 16,0-3 2-16,1-1-2 15,0-2 4-15,-1-3-1 0,-1-3 2 0,1-3 4 16,0-4-2-16,0-5-4 0,0-1-4 16,2-3-2-16,1 1 2 0,0 0 6 15,0 2-2-15,0 1-3 0,-2-3-5 16,0 0-1-16,0-1 3 0,-1-3 2 16,2-2 5-16,-2-1-2 0,1-3-2 0,2 1 0 15,0 0-4-15,0 2 4 0,2 3 0 16,2 1 0-16,1 3 0 0,-3-1-2 15,1 3 1-15,0-2 1 0,-1 0 0 16,1-1 2-16,0 1-1 0,-2 3 1 16,2 2 0-16,-2 2-1 0,-1 1 1 0,0 5 4 15,0 0-4-15,-1 1 1 0,-2 3-2 16,0 1-3-16,0 2 2 0,0 2 0 16,0 1 3-16,0 4 0 15,-1 2-2-15,1 1 0 0,0 6-2 0,-2 0 2 16,3 7 1-16,-1-3-1 0,0 1 0 15,1 2-1-15,-1-1 0 0,1 7 2 16,2-1-1-16,0 5 0 0,-1-1 0 16,1 1-1-16,0-2 0 0,0 0 1 15,-2 1-3-15,2-1 2 0,0 1 0 0,0 0 0 16,0-1 0-16,0 2 1 0,0-1 0 16,0 1 0-16,-1-2 0 15,1 2-1-15,0-2 1 0,0 2-2 16,0-1 1-16,0 1 0 0,0-2 0 0,0 2 0 15,0-1 0-15,0 1 1 0,0 0-3 16,-2 0 1-16,2 0-3 0,0 0 2 16,0 0 1-16,0 0-1 0,0 0 3 15,-1 0 0-15,1 3 0 0,-3 9 0 16,0 4 0-16,0 1-2 0,-1 0-3 0,1 0 1 16,-1 1-1-16,-2 7 4 0,0-1 3 15,-4 3-1-15,1 1 0 0,-2 0-2 16,-1 6 1-16,-1 1 3 0,1 4-2 15,-3 3 2-15,0 2-2 0,-1 5-1 16,-2-2 0-16,2 1-2 0,-2 0 2 16,2-7-2-16,4-2 1 0,1-8-1 15,5-13 0-15,2-6-1 0,4-8 1 16,0-4 0-16,-2 0 0 0,2 0 2 16,0 2-1-16,0-1 1 0,0 1 1 0,0-1 0 15,0-1 4-15,0 0-2 0,0 0 1 16,3-7-2-16,6-10-1 0,5-7 1 15,1-5 1-15,-2-1 0 0,0-2 1 16,-1 2-1-16,-2 0-2 0,-2 3 2 16,-2 3-1-16,2 0-2 0,-1 1 0 0,-3 0 1 15,2 0-2-15,0-1 2 0,0 1-1 16,-1-1-3-16,2 1 3 16,-1 2-4-16,-1 7 4 0,0 1 0 15,0 5 0-15,-2 4 1 0,2-4 1 0,-2 5-1 16,0 0 1-16,0 0 0 0,-3 3 1 15,0-1 0-15,0 1 1 0,1-2-1 16,1 0 2-16,-2 1-5 0,1-1 2 16,-1 2-1-16,2-3 0 0,-2 2 0 15,1 0-2-15,-1-1 0 0,2 0-5 0,-2 1 1 16,0 1-2-16,1-2 1 0,-1 2 2 16,2 0 4-16,1 0 0 15,0 12-1-15,3 2-2 0,0 7 4 16,0-1-2-16,0 3 3 0,0 0 2 0,2 1-4 15,0-2 0-15,-1 0 0 0,0 0 0 16,3-2-2-16,-3 2 2 0,1-2 0 16,-2-2-1-16,1-5 1 0,-3 3-1 15,0-4 0-15,-1-1 1 0,2 6-1 16,-2 1-3-16,0 1-11 0,1 7-29 0,-4-2-48 16</inkml:trace>
  <inkml:trace contextRef="#ctx0" brushRef="#br0" timeOffset="123480.2535">28252 11515 53 0,'0'0'29'0,"0"0"2"16,0 0-6-16,0 0-11 0,0 0-8 15,0 0-6-15,0 0-2 0,0 0 2 16,0 0 0-16,0 0 2 0,-105 82 1 16,69-38-1-16,-7 1 0 0,-3 5 0 0,-5 3 0 15,-5 2 3-15,-1 1 0 0,-2 4 5 16,-1 0-1-16,0 2-1 0,1 2 0 15,1 0 2-15,1-2-2 0,3 2 0 16,-2-3-1-16,-2-2-2 0,1 0-2 16,-4-3 0-16,-1 1-1 0,-3 0 2 15,-7 4 0-15,-4 5 2 0,-9 6-1 0,-6 4 0 16,-6 4-2-16,-3 3 1 0,-4 4-1 16,3 1 1-16,4 3-4 15,4 0 2-15,8-1 0 0,4-3 2 0,2-5 3 16,3-5-3-16,3-4 3 0,3-4-1 15,2 0-5-15,3-5 2 0,6-2-2 16,2-6-1-16,7-7 0 0,8-10-1 16,7-9 0-16,8-7 1 0,8-9 0 15,10-7-3-15,5-3 0 0,4-4-2 0,-2 0 2 16,2 0-1-16,-1 0 4 16,1 0 1-16,-2 0-1 0,2 0 1 15,0 0-2-15,0 0 1 0,0 0 1 0,0 0 1 16,0 0-1-16,3-2 0 0,2-6-2 15,1 2 2-15,-3-1 0 0,1 0-1 16,-1-1 2-16,2-6-3 0,-2 4-1 16,2-6 1-16,-2 5-2 0,0 1 3 15,-1-1 0-15,0 5 0 0,-1-3 0 16,1 4 2-16,-1 1-2 0,1-1 0 0,-2 5 0 16,0 0-2-16,0 0 2 0,0-3-2 15,1 2-3-15,-1-1-3 0,0 1-5 16,0-1-2-16,0 1 2 0,0-1 3 15,6-2 3-15,2-2 1 0,4-4-8 16,4-1-9-16,-1 0-11 0,2 2-9 16,0-2-8-16,1 0-4 0</inkml:trace>
  <inkml:trace contextRef="#ctx0" brushRef="#br0" timeOffset="124163.9351">25553 13785 22 0,'0'0'2'0,"0"0"3"16,0 0 1-16,-84 81 2 15,60-47 6-15,-4 3-2 0,-1 3 3 0,-1 4-6 16,0 1-3-16,-1 1-1 0,1 0-3 0,2-4 2 16,1-4-2-16,2-5-1 15,4-6 3-15,3-5 3 0,5-9 5 16,7-5 8-16,4-5 7 0,2-3 4 16,-2 0-4-16,2 0-8 0,-1 0-11 0,-1 0-5 15,1 0-5-15,-1 0-1 0,1 0-3 16,1 0-2-16,0 0-2 0,0-4 3 15,0 0 4-15,4-3 3 0,3 3-1 16,4 0 2-16,0 1-1 0,4 3 0 16,6 0 1-16,1 0-2 0,4 0 0 15,2 3-1-15,-2-1-1 0,1 0-1 16,0-2 0-16,2 0-8 0,0 0-6 16,2-5-4-16,-1 0-5 0,2-1-6 15,-2 0-7-15,-1-2-14 0</inkml:trace>
  <inkml:trace contextRef="#ctx0" brushRef="#br0" timeOffset="124398.4487">25508 13737 301 0,'0'0'56'0,"0"0"-22"16,0 0-18-16,0 0-15 0,0 0-4 16,0 0 0-16,0 0 0 0,0 0 2 15,0 0-1-15,0 0-2 0,70 36-6 16,-34-18-12-16,3 1-30 0,7 1-41 0,2 0-55 16</inkml:trace>
  <inkml:trace contextRef="#ctx0" brushRef="#br0" timeOffset="125193.695">31549 11774 200 0,'0'0'32'0,"0"0"-6"0,0 0-9 0,0 0 2 16,0 0-3-16,15-82-5 0,-13 78-5 15,1 1-6-15,1 0-3 0,1 1 1 16,7 1 0-16,6 1 2 0,5 0 0 16,4 6-3-16,1 1-1 0,-4 4-1 15,0 0 2-15,0 1 3 0,-1 1 2 16,2 2 0-16,-3 1-1 0,-2-1 1 0,-3 1-2 16,-4 3 4-16,-5 2-1 0,-5 0 2 15,-3 4 2-15,-8-1-3 16,-6 2 2-16,-8-1-3 0,-2 0 3 0,-2-2 1 15,-1-4-1-15,1-1 2 0,3-3-3 16,6-5 1-16,7-4 3 0,7-2 2 16,3-4 2-16,-2 0 2 0,2 0-3 15,-4 0-4-15,0-3-5 0,2-4 0 16,2-6-4-16,9-5-1 0,7-3 1 16,7-2 1-16,3 1 0 0,1-3 0 0,-1 3 1 15,0-1 1-15,-5 0-1 0,-2 2-2 16,-6 3 3-16,-3 4-2 0,-6 6 5 15,-1 5 1-15,-3 3 1 0,0-2-1 16,0 2 0-16,0-1-2 0,1 0 0 16,-1 1-2-16,0 0 1 0,0 0 0 0,-6 4-1 15,0 10 4-15,-2 4-5 0,5 3 2 16,3 2-3-16,0 1-3 16,2-1 1-16,7 0-4 0,3 0-1 15,5-2 5-15,4-1-9 0,5-1-3 0,4-4-20 16,4 0-32-16,3-5-25 0,1-4-70 15</inkml:trace>
  <inkml:trace contextRef="#ctx0" brushRef="#br0" timeOffset="126080.5296">28438 9426 152 0,'0'0'14'0,"0"0"-1"0,0 0-2 15,0 0 1-15,0 0-3 0,0 0-4 0,0 0-2 16,0 0-4-16,0 0-3 0,10-50 3 15,-1 50 2-15,4 9 1 0,3 5 1 16,-4 2-3-16,-1 4-1 0,-1 2-1 16,-1-1 2-16,-1 0-1 0,0-7 0 15,-3-1 2-15,0-4 0 0,-2-4 3 0,0-1 4 16,-3-4 5-16,0 0 6 0,7 0 1 16,1-1-5-16,6-11-5 0,4-6-3 15,-5-5-4-15,2-2 3 0,-5 0 3 16,-3 2 5-16,0 6 8 0,-4 7 11 15,-1-1-3-15,-2 7-6 0,0-3-6 16,1 3-12-16,-1 4-5 0,0-1-8 16,0 1-8-16,0 0-3 0,1-2 3 15,1 2 6-15,2 6 10 0,4 10 6 16,3 7 0-16,1 4-5 0,-1 5 1 0,4 3-1 16,-4 2-1-16,2 4 0 0,-1 0-1 15,-2 0 0-15,0 1 1 0,-1-1 3 16,-3 3-2-16,0 2 2 15,-2-1-1-15,-2 1-4 0,-2-1 2 0,0-1-1 16,-2-4-2-16,-4-5 2 0,2-6 2 16,-1-10-1-16,2-8 5 0,3-5 2 15,0-6 2-15,-1 0 1 0,1 0 3 16,-5 0-3-16,0-6-5 0,-5-8-1 16,2-8-5-16,4-4-1 0,3-4-3 0,1-4 1 15,1-2-2-15,8-2-5 0,7-1-10 16,4 2-12-16,7 1-14 0,8 1-19 15,8 3-9-15,5 4-20 16,9 6-22-16</inkml:trace>
  <inkml:trace contextRef="#ctx0" brushRef="#br0" timeOffset="126905.1929">25407 14722 224 0,'0'0'56'0,"0"0"-10"16,0 0-14-16,0 0-10 0,0 0-8 15,0 0-8-15,0 0 0 0,0 0 1 0,0 0 2 16,0 0 1-16,15-32-1 0,-2 31-3 15,8 1-2-15,-2 0-2 0,9 0 1 16,-4 3-3-16,-1 1 1 0,-2 2 0 16,0 2-1-16,-2 1 0 0,-3 2 0 15,-2 2 0-15,-4 4 0 0,-2 3 1 0,-4 1-1 16,-4 5 0-16,0 1 0 16,-7 5-1-16,-6 1 1 0,-5 2 2 0,-2 0-2 15,0 0 2-15,0-1-4 16,0-6 1-16,5-2 0 0,3-5 0 0,2-5 4 15,5-3-5-15,2-4 2 0,1-4-5 16,2 5 1-16,0-7 0 0,8 2 1 16,7-2 1-16,7-3-2 0,10-3-3 15,2-9-8-15,1-4-1 0,0 0-9 16,-5-2-4-16,-2 2-7 0,-11 5-8 0,-3 0-6 16,-6 5-12-16,-5 1-15 0</inkml:trace>
  <inkml:trace contextRef="#ctx0" brushRef="#br0" timeOffset="127074.8647">25368 15083 193 0,'0'0'20'0,"0"0"-6"0,0 0 3 16,0 0 5-16,0 0 0 0,0 0 0 0,0 0-11 15,0 0-8-15,120 11-1 0,-65-11-5 16,9-5-5-16,9-3-19 0,6-7-36 15,4-1-65-15</inkml:trace>
  <inkml:trace contextRef="#ctx0" brushRef="#br0" timeOffset="131105.3706">21501 14165 18 0,'0'0'0'0,"0"0"20"15,0 0-20-15,0 0 31 0,0 0 11 16,0 0-3-16,0 0-10 0,0 0-9 15,-52-82-6-15,49 78 4 0,1 1 2 16,-3-1 0-16,2 1-6 0,0 0-11 16,0 2-11-16,3 1-3 0,-3 0 4 15,0 4 5-15,-3 11 6 0,1 10 1 16,2 7 1-16,2 9-1 0,1 6 2 0,1 7 3 16,5 6 2-16,5 2 6 0,0 6 10 15,-1 5 0-15,3 7 0 0,-5 9-7 16,0 5-12-16,-3 4-2 0,-3 4 1 15,-2 1-2-15,0 5 0 0,-9 1-1 16,2 5 0-16,-2 1 0 0,2-1 2 16,-1-2-5-16,5-3 1 0,0-3-1 15,3-1-4-15,0-5 4 0,1-4-1 16,6-9-4-16,2-5 3 0,1-10-3 16,0-6-1-16,3-3 0 0,0-9-2 0,3-4 1 15,-1-1 1-15,-1-7-3 0,-1-2 0 16,0-7-1-16,-1-5-5 0,-4-6 1 15,-3-5-12-15,-1-2-8 0,0-6-12 16,-4-2-9-16,2-3-7 0,-2 0 3 16,0 3-2-16,0-4-3 0</inkml:trace>
  <inkml:trace contextRef="#ctx0" brushRef="#br0" timeOffset="131681.7476">21390 17073 1 0,'0'0'3'0,"0"0"-4"0,0 0 2 15,0 0 1-15,0 0-4 0,0 0 2 16,0 0 0-16,0 0 1 0,0 0 1 16,92 18 0-16,-57-11 0 0,4-3 1 15,5 2 0-15,8-1 2 0,4-2-1 16,8 1 0-16,5 1 2 0,8-4-1 0,7 3-1 16,10-1-1-16,5-3-1 0,6 0 1 15,6 0-2-15,5 0 0 0,5-3 1 16,9-2-2-16,3 0 5 0,5 0 1 15,6-2 0-15,4-2 2 0,2 0-1 16,6-3-3-16,3 2 2 0,5-4-5 16,3 3 3-16,3-3-2 0,2 1-1 15,1 1 0-15,7-1-2 0,0 3-2 16,3-4 0-16,2 2 1 0,0 0 2 16,0 0-2-16,0 0 0 0,-1-3 2 0,-2 2-1 15,-4-4 1-15,-3 2 3 0,-3 0-1 16,-3 1-1-16,-7 2-1 0,-5 1 0 15,-3 1-1-15,-7 3 2 0,-6 0 0 16,-3 3 1-16,-6 0-2 0,-6 1 2 16,-8-2-1-16,-4 1-1 0,-9 2 0 0,-5 0 0 15,-9 2-1-15,-9 0 0 16,-10 0-2-16,-9 0-4 0,-10 2-7 16,-11 4-9-16,-13-5-24 0</inkml:trace>
  <inkml:trace contextRef="#ctx0" brushRef="#br0" timeOffset="132693.2731">21672 17160 1 0,'0'0'10'0,"0"0"-3"16,0 0-1-16,0 0-1 0,0 0-1 16,0 0-1-16,0 0-5 0,0 0 4 15,0 0-2-15,-26-18 1 0,13 18 3 16,-3 0-3-16,-4 4 2 0,2 4 3 16,1 6 2-16,-1-2 2 0,-3 10 7 0,-2 6 16 15,-6 9 5-15,-6 11-7 0,-7 6-4 16,-7 7-17-16,-9 7-4 0,-5 2 0 15,-7 3-3-15,-5 2 5 0,0 2-5 16,-1 3 1-16,1 5 2 0,3 0-3 16,4-2-1-16,0-5 1 0,5-5-3 15,3-8 2-15,8-10 2 0,6-12-4 16,8-9 4-16,6-9-5 0,7-7 1 16,6-6-4-16,6-4-2 0,5-4 4 15,4-1-9-15,1 2-3 0,3-5-11 0,-1 0-8 16,1 0 0-16,0 0-5 0,8-5-13 15</inkml:trace>
  <inkml:trace contextRef="#ctx0" brushRef="#br0" timeOffset="137546.4731">21652 17185 6 0,'0'0'19'15,"0"0"0"-15,0 0 5 0,0 0 3 16,0 0-4-16,-81 14 1 0,65-21-5 16,-6-2-3-16,6-2 6 0,5 2-5 15,2-2 0-15,5 2-6 0,-1 1-6 16,1-2 1-16,2 5-4 0,2-5-6 0,0 5 2 16,0-2-7-16,8-5 4 0,-3 6 2 15,7-2 1-15,4 6-1 0,-6 0 0 16,7 0-1-16,-6 2-3 15,-6 0 0-15,7 0 0 0,-8 0 2 0,1 0 5 16,0 4 3-16,-2-1 1 0,-1 2 1 16,-2 1 0-16,0 1-3 0,-3 1 2 15,-6 1 1-15,2-2-3 0,-6-3 1 16,3 2 1-16,-1-6 0 0,0 3-2 16,7-3-1-16,-1 2-1 0,5-2-2 0,-1 0-11 15,-5 0-41-15,-1 0-42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5:38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7292 7008 18 0,'0'0'19'0,"0"0"0"15,0 0-2-15,0 0-1 0,0 0-2 16,0 0-1-16,0 0-1 0,0 0-3 16,0 0-2-16,-7-13-2 0,7 11 0 15,-3 2-1-15,3-2 3 0,-1 2-1 16,1-1 2-16,0 1-1 0,0-2 1 0,0 2-1 16,0-2 0-16,0 2 1 0,0-1 0 15,0 1-3-15,0-1 0 0,5 0 0 16,1-3-3-16,4 1 1 15,6 1-2-15,2-2 0 0,5 1-1 0,1 0 1 16,2 2 0-16,2 1 0 0,5 0 1 16,0 0-2-16,0 0 0 0,1 0 0 15,-1 0-2-15,0 1 2 0,-1 0 2 16,0 2-2-16,1-1 1 0,-1-2-1 16,3 0 1-16,0 0 3 0,0 0-2 0,2-3 0 15,-4-3-1-15,-1-2 1 0,-2 1-2 16,-4-1 1-16,0 3 0 0,-4-2-1 15,-3 2 0-15,-3 2 0 0,2 0 0 16,-7 2 0-16,7 0 0 0,-7 1 1 16,-7 0 0-16,10 0 0 0,-8 0-1 0,0 0 2 15,0 0-2-15,-6 0 2 16,0 0 5-16,0 0 5 0,1 0 6 16,2 0 5-16,-2 0 1 0,1 0-1 15,-1 0-7-15,1-2-7 0,-2 2-6 0,0-2-4 16,1 1 1-16,-1-1-1 0,0 2 0 15,0-3-1-15,0 2-2 0,0 0 1 16,0-1-4-16,0 0 0 0,0 1 0 16,0-1-2-16,0 1-2 0,0-1-2 15,0 0-3-15,0 1-2 0,0-1-2 0,0 1 3 16,0 0 0-16,0 1 5 0,-1-2 4 16,1 2 5-16,0-1 0 0,-2 1 2 15,1 0 2-15,-1 0 0 16,1-2 2-16,-2 2 0 0,2 0 2 0,-5-3 0 15,0 0-3-15,3 1 0 0,-6-2 0 16,4 2 2-16,-1 1 1 0,-3-4 1 16,5 4-3-16,-5-3 0 0,-2 1 0 15,2-1-1-15,-1 0 0 0,0 0 1 16,0 0 0-16,1 0-1 0,-4 0 0 0,10 1 1 16,-6-1 2-16,5 2 1 0,-2 1 3 15,2-1 1-15,4 2 1 0,0-1 0 16,0 1-3-16,-1 0-3 0,-1-2-5 15,1 2-4-15,-1 0-3 0,2 0-1 16,-1 0 6-16,1 0 3 0,0 0 3 16,6 0 1-16,6 8-2 0,3-1-2 15,5 1-2-15,-2-2 2 0,0 0-1 16,1 0 2-16,3 0 1 0,-2-1-3 16,2-1 0-16,-8-1-3 0,2 0 0 0,-4 1 0 15,-2-3 3-15,3 1-2 0,-7-2 2 16,4 1 0-16,-3 1-2 0,-3-2 3 15,2 1 0-15,-6-1-2 16,0 0 0-16,0 0 0 0,0 1 0 0,0-1 2 16,0 7 3-16,-4 2 1 0,-15 6 0 15,0 3-2-15,-4-1-3 0,0 1-1 0,3-3 0 16,2 1 0-16,4-7 1 16,5 1-3-16,2-2-1 0,1-2-4 15,-1 1-2-15,4-3-5 0,2-2-5 0,1-2-15 16,-2 0-13-16,2 0-17 0,0 2-10 15</inkml:trace>
  <inkml:trace contextRef="#ctx0" brushRef="#br0" timeOffset="343.6306">8002 6903 163 0,'0'0'58'0,"0"0"3"16,0 0-2-16,0 0-13 0,0 0-14 0,0 0-10 16,0 0-4-16,0 0-5 0,0 0 1 15,0 0-5-15,-20-44-2 0,23 44-3 16,7 0 0-16,0 5 0 0,3 7 1 15,-3 3 4-15,0 5-5 0,-4 2-3 16,-1-2-1-16,-4 5-2 0,-1-1 1 0,0 0 2 16,0 1-2-16,0-2 1 15,0-7-1-15,-3 1-2 0,2-6-5 16,-1 0-5-16,1 0-14 0,-1-6-12 16,2 1-24-16,0-1-32 0,0-2-23 0,0 2-25 15</inkml:trace>
  <inkml:trace contextRef="#ctx0" brushRef="#br0" timeOffset="508.8095">8079 7128 394 0,'0'0'27'0,"0"0"-16"0,0 0-30 15,0 0-50-15,0 0-169 0</inkml:trace>
  <inkml:trace contextRef="#ctx0" brushRef="#br0" timeOffset="3200.0025">8378 7334 258 0,'0'0'64'0,"0"0"-2"16,0 0-13-16,0 0-16 0,0 0-12 15,0 0-10-15,-42-80-2 0,42 67-3 16,0 0 3-16,0 1-5 0,0 2 2 16,6-1-3-16,0 2-3 0,3 1-2 15,5 2 0-15,-2 0-1 0,3 1-1 16,1 5-1-16,3 0 0 0,3 0 0 0,-3 5 1 16,-1 6 4-16,-3 1-4 0,1 3 1 15,-5-1-3-15,0 4 0 0,-3 2 1 16,-1-1 1-16,-4-4 4 15,-1 2 2-15,-2 3 0 0,0-2-1 0,-3 0 1 16,-3-3 1-16,3-5-1 0,0-6 2 16,2 0 3-16,1-4 2 0,-2 0 2 15,2 0 5-15,0 0 0 0,-2 0 3 16,2 2 2-16,-2-2-1 0,2 0-5 16,0 2-3-16,0-2-8 0,0 0-3 0,0 0-1 15,0-4 0-15,0-9-2 0,0-5 2 16,2-5-1-16,2 8 1 0,0 1 2 15,5-1-1-15,-3-2 1 0,5-4-3 16,-1-3-1-16,2 2-3 0,1-2 3 16,-3 2 1-16,0 8 4 0,-3-1 0 0,-4 5 0 15,0 6 1-15,1-6 1 16,-2 6 0-16,-1 0 1 0,1 1-2 16,-2 3-3-16,0-2-1 0,0 2-1 15,0 0-3-15,1-1-2 0,-1 1-1 0,0 0-3 16,0 0 2-16,0 0 0 0,0 0 4 15,0 0 3-15,0 3 1 0,-3 7 1 16,-1 5 1-16,1-4-1 0,0 6 0 16,2-7 1-16,-1 1 0 0,2 1-4 15,0 0 6-15,0 7-7 0,0-4 0 0,3 3-4 16,0-4-2-16,6 1-2 0,-5-7 1 16,6 7 2-16,-4-8 1 0,0-2 1 15,0 4-2-15,-3-6 1 16,1 5 0-16,-1-6 5 0,1 1 2 0,-1 0 1 15,-3-3 3-15,0 0 0 0,0 0 2 16,1 0 1-16,-1 2 0 0,2-2 0 16,-2 0-3-16,1 2-2 0,-1-2-5 15,5 0-2-15,3-4-9 0,7-4-14 16,4-3-39-16,2 2-37 0,2 2-59 0</inkml:trace>
  <inkml:trace contextRef="#ctx0" brushRef="#br0" timeOffset="3393.9852">9003 7361 366 0,'0'0'22'0,"0"0"-19"15,0 0-23-15,0 0-29 0,0 0-55 16,0 0-114-16</inkml:trace>
  <inkml:trace contextRef="#ctx0" brushRef="#br0" timeOffset="7031.4595">8475 8064 400 0,'0'0'69'0,"0"0"-18"0,0 0-24 16,0 0-13-16,0 0-12 0,0 0-4 16,0 0 0-16,0 0-3 0,0 0-2 15,6-80 0-15,1 70-2 0,3 0 0 0,2 3-1 16,-2 2 0-16,4 2 0 0,5 1 2 16,-1 2-1-16,5 0-4 0,-3 5 1 15,-4 4-4-15,-2 4 5 16,-4 3 4-16,-1 3 5 0,-2 3 5 0,-4 3 3 15,1-3 0-15,-2-4-2 0,-2-1 0 16,1-6 0-16,-1-5 1 0,0 0 0 16,0-6 3-16,0 0 2 0,0 0 3 15,0 2 2-15,2-1 1 0,-2 0-1 16,0 1 1-16,0-1-1 0,0 1-1 0,0-1-4 16,0 1-3-16,0-2-2 0,0 0-3 15,0 2-1-15,0-2 1 0,0 0-3 16,0 0 0-16,0-4 0 0,0-2-2 15,1-3 3-15,1 0-2 0,1-2 4 16,1-2-2-16,-1 4 2 0,4-8-1 16,-3 2 1-16,1 0 0 0,-1-2 1 15,2 1 1-15,-3 6 0 0,0 0 1 16,2-2 3-16,-3 7 2 0,-1-6 1 16,1 7-1-16,-1-1-2 0,1-5-3 0,-1 4-3 15,-1 2 0-15,0-1 0 0,0 5 2 16,0 0-2-16,0 0 0 0,0-2-2 15,3 1-1-15,-3-1-3 0,0 0 1 16,0 1-3-16,0 1-3 0,0-2 3 16,0 2 0-16,0 0 3 0,0 2 3 0,0 11-1 15,0 1-1-15,-3 7-1 16,3-2-1-16,0-1-4 0,0 0-3 0,0-4-5 16,3-2-5-16,0-3 0 15,3 5-2-15,-2-6 0 0,3 3 1 0,-1-5 5 16,-3-3 6-16,0 1 6 0,1-4 4 15,5 0 1-15,5-4-4 0,1-5-5 16,-2-3-11-16,-3-2-40 0,-1-2-41 16,-1-1-69-16</inkml:trace>
  <inkml:trace contextRef="#ctx0" brushRef="#br0" timeOffset="7465.1247">8550 7639 420 0,'0'0'42'0,"0"0"-16"15,0 0-12-15,0 0-5 0,0 0-6 16,0 0-4-16,0 0 0 0,0 0-2 16,0 0-1-16,-8-13 2 0,8 13 0 0,-2-2 1 15,2 2-1-15,-1 0 4 0,1 0 0 16,-2-3 2-16,2 3 4 0,-1 0 4 15,1 0 6-15,0-1 2 0,0 1 3 16,-2 0-1-16,2-1-6 0,0 1-2 16,0 0-5-16,-1 0-4 0,1-2-1 0,0 2-1 15,0 0-3-15,0 0-6 0,0 0-5 16,0 0-13-16,0 0-21 16,0 0-40-16,0 4-63 0,1 13-127 15</inkml:trace>
  <inkml:trace contextRef="#ctx0" brushRef="#br0" timeOffset="10228.0346">8663 8866 203 0,'0'0'50'0,"0"0"-14"0,0 0-5 16,0 0-8-16,0 0-3 0,0 0-8 15,0 0-4-15,0 0-2 0,0 0-6 16,-13-34-1-16,13 30-1 0,1-5-1 15,4 0 0-15,2 3-2 0,0-2 0 16,-4 5-1-16,6-1 0 0,-5 2 0 0,1-1 2 16,3 0-1-16,-1 3 2 15,2 0 0-15,6 0-3 0,-4 6-3 16,2 6-1-16,-3 2 0 0,-3 4 5 16,-1 2 7-16,-1 3 1 0,-1-1 1 0,-1 0-1 15,2-1 0-15,-2-4-2 0,-1-1-1 16,-1-5 2-16,1 1-1 0,-2 0 2 15,0-6-1-15,1 0-1 16,-1-6 4-16,0 0 3 0,0 0 5 0,2 2 4 16,-2-1 6-16,1 1 1 0,-1-1-4 0,0-1-3 15,2 0-9-15,-2 0-3 16,0 0-2-16,1-3 0 0,-1-3 1 16,0-7 0-16,0-5-1 0,0 5-2 15,3-5 0-15,-3-2 1 0,3 4 3 0,0-3 2 16,0 3 4-16,1-1-2 0,-1 0-1 15,0 0-2-15,1 1 0 0,-1 1-2 16,1-2 3-16,-1 0 3 0,0 8 3 16,-1-2-1-16,-1 7-1 0,1-2-5 15,0 1-2-15,-2 5-2 0,0-1 2 0,0 1-3 16,0-2-2-16,2 0-4 0,-2 1-1 16,0 0 3-16,0 1-2 15,0-3 1-15,0 3-2 0,0 0 1 16,-4 10-1-16,-1 7-1 0,1 6-2 0,1 1-4 15,0 2-3-15,3 0-2 0,0-3-4 16,7-1 1-16,3-2-9 0,5-5-5 16,2-1 1-16,2-5 6 0,3-4 13 15,-1-3 9-15,-5-2 8 0,0 0-1 16,0-1 3-16,-6-3 3 0,5-3 1 0,-8 3 0 16,-1-2-3-16,1 0-5 0,-4 1-21 15,1-1-34-15,2 3-67 0</inkml:trace>
  <inkml:trace contextRef="#ctx0" brushRef="#br0" timeOffset="10589.1397">8484 8610 422 0,'0'0'53'0,"0"0"-12"15,0 0-13-15,0 0-11 0,0 0-8 16,0 0-6-16,0 0-3 0,0 0-2 16,0 0-2-16,0 0-4 0,-6-17-4 15,6 16-5-15,0-1 1 0,0 0-5 0,0 2-5 16,0 0-12-16,3 0-20 0,5 0-22 16,4 2-12-16,5 4-26 0</inkml:trace>
  <inkml:trace contextRef="#ctx0" brushRef="#br0" timeOffset="10787.8594">8774 8576 543 0,'0'0'53'0,"0"0"-20"15,0 0-4-15,0 0-13 0,0 0 0 16,0 0-6-16,0 0-5 15,0 0-2-15,0 0-3 0,0 0-2 0,-47-34-3 16,45 32-7-16,2 2-22 0,-1 0-34 0,1 0-52 16,0 4-88-16</inkml:trace>
  <inkml:trace contextRef="#ctx0" brushRef="#br0" timeOffset="15099.1739">9190 8111 199 0,'0'0'56'16,"0"0"-3"-16,0 0-12 0,0 0-10 15,0 0-8-15,0 0-6 0,0 0-7 0,0 0-4 16,-31-60-4-16,31 60-1 0,-1 0-1 16,1 0-6-16,0 0-4 0,-2-2-5 15,2 1 1-15,0 1 0 0,0-2 5 16,0 2 8-16,0 0 3 0,2 0 4 15,12 0 5-15,9 0-3 0,7 3 0 16,2-3-2-16,0 0-3 0,3 0 2 16,1-1-2-16,0-5-1 0,-1 0 1 15,5-1-5-15,-2 2 2 0,0-5 0 16,1 3 0-16,1-3 2 0,-2 2-2 0,-4 0-2 16,-2 2 2-16,-6 0 0 0,-8 1 0 15,-7 2 2-15,-8 3-2 0,-3 0 0 16,0-2-2-16,0 2 2 0,3 0 2 15,-2 0-2-15,1-1 0 0,-1 1 0 16,1 0-2-16,-1 0 4 0,1 0 0 0,-2 0-4 16,1-1 0-16,-1 1-4 15,0 0-5-15,0 0-1 0,0 0-4 16,0-3 4-16,0 3 7 0,-3 0 0 16,-4 0 5-16,1-2 1 0,-5 1 0 0,5 1 3 15,-4-4 0-15,-2 3 2 0,2-3-1 16,1 1 3-16,-2-2 1 15,4 2 2-15,-2-3 3 0,0 1 1 0,-1 0-2 16,3 1 0-16,1 1 1 0,3 2-1 16,3 1 1-16,0-3-3 0,0 3-3 0,-1 0-6 15,-1 0-4-15,1 0-6 16,1-2-2-16,-2 2-1 0,2 0 5 16,0 0 3-16,6 0 5 0,10 2 3 15,4 7-1-15,2-3 1 0,-2 2-3 0,-2-4-2 16,-4 0 0-16,-4 0 1 0,2-1-2 15,-2 1 1-15,-6-3 0 0,2 1-1 16,-6-2 1-16,0 0-1 0,0 0 2 16,1 2 1-16,1-2 2 0,-2 1 1 15,0 4 1-15,-6 4 1 0,-13 4-3 0,-8 7-4 16,-5 2-3-16,-1 2-10 0,-2 2-5 16,3 4-24-16,6 3-37 0,3 2-42 15,7 2-127-15</inkml:trace>
  <inkml:trace contextRef="#ctx0" brushRef="#br0" timeOffset="16125.2958">9301 8989 322 0,'0'0'60'0,"0"0"-15"0,0 0-14 0,0 0-13 16,0 0-12-16,0 0-6 0,0 0-2 16,0 0 0-16,0 0 2 0,0 0 1 15,59-26 0-15,-29 26-1 0,4 0 1 16,2 0 2-16,3 0-1 0,4-2-1 15,-1 1-1-15,0-1 0 0,0 0-3 16,-3 0 2-16,0-1 0 0,0-2 1 16,-3 1-1-16,-1 0 1 0,-3-3-1 15,-11 4 0-15,-3 0-1 0,-4 2-2 16,-9 1 0-16,-1 0 1 0,-4 0-1 0,0 0 4 16,0 0 0-16,3-2 1 0,-3 2 3 15,0 0-2-15,0-1-2 0,0 1-7 16,0-2-3-16,0-3-2 0,-3 2-3 15,2 0-4-15,-2 1-7 0,-2-1-6 16,1 1-1-16,-3-1 5 0,0-2 10 16,2 4 8-16,-5-2 6 0,-1 0 4 15,6 1 3-15,-5-3 0 0,7 4 1 16,-7-3 2-16,3-1 0 0,0-1 2 16,-1 1 2-16,2-1 3 0,-2 0 1 0,7 3 4 15,-7-1 1-15,5 1 4 0,-1-1 1 16,1 1 2-16,3 3-1 0,-7-3-4 15,6 2-4-15,-4-2-6 0,2 2-6 16,3 1-3-16,-1-2-3 0,1 2-2 16,0 0-5-16,0 0-3 0,0 0 3 15,0 0 3-15,0 0 6 0,3 0 2 0,8 7-1 16,4 3 1-16,0-2-2 16,3 2 3-16,2-3-2 0,-1 3 0 15,1-3 0-15,0 1-4 0,-8-2 2 0,4 0-2 16,-9-3 1-16,-4-1 0 0,3 1-1 15,-6-3-1-15,0 0 0 0,0 0 0 16,1 1 2-16,1 0 3 0,-1 1 1 16,-1-2 2-16,0 4-1 0,-4 6 1 15,-12 4 2-15,-10 4-3 0,-9 0-1 0,2 0-2 16,-3-2-1-16,7-2 0 0,7-1-2 16,8-6-2-16,2 1 0 0,5-3-6 15,-3 0-3-15,0 6-8 0,2-4-23 16,0 0-33-16,5-3-39 0,3-4-61 15</inkml:trace>
  <inkml:trace contextRef="#ctx0" brushRef="#br0" timeOffset="16469.022">9736 8881 419 0,'0'0'57'16,"0"0"-17"-16,0 0-12 0,0 0-7 16,0 0-6-16,0 0-4 0,0 0-5 0,0 0-5 15,0 0-3-15,0 0-2 0,-20-41-7 16,20 40-2-16,0 1 0 0,0 0 2 15,0 1 6-15,4 15 5 0,3 3 2 16,1 9-1-16,0-1 1 0,2 1-1 16,-2 2 1-16,0-3-1 0,0-2 1 15,-1 0-5-15,-3-2 0 0,2-8-2 16,-3 0-3-16,0 2-4 0,-3-2-9 16,0 6-20-16,-3 2-38 0,-6-3-41 15,-4-1-52-15</inkml:trace>
  <inkml:trace contextRef="#ctx0" brushRef="#br0" timeOffset="19647.1641">9243 7303 169 0,'0'0'58'0,"0"0"-18"15,0 0-13-15,0 0-16 0,0 0-6 16,0 0 2-16,0 0 2 0,0 0 3 16,0 0 7-16,0 0 0 0,-55-24 2 15,52 23-4-15,3 1-4 0,-1-1-2 0,1 1-2 16,0 0-4-16,-2-2 1 0,2 2-2 16,0-3-1-16,6-1 2 0,8-3 1 15,4 2-2-15,2-2-1 0,3 3-2 16,0-1 2-16,-1 1-2 0,4-1 0 15,0-1 0-15,4 2 0 0,2-4 0 16,0 2-5-16,0 1 0 0,-2-1-1 16,-1 3 3-16,-3 0 1 0,0 2 0 15,-1-2-1-15,-8 3 4 0,0-2-2 16,-5 2 1-16,-2-1 0 0,3-1 1 0,-10 0 0 16,4 2 1-16,-7 0 3 0,0-1 1 15,0 1 0-15,2 0 0 0,-1-1-3 16,1 1-1-16,-2 0-3 0,0-2 0 15,1 1-2-15,-1-1-1 0,0-3 1 16,0-1-2-16,-1 2 1 0,-4-4-1 16,2 5-3-16,-4-4 3 0,4 1-1 15,-1 2 3-15,-3 0 0 0,2 3 1 16,1-3 0-16,1 2 0 0,-1-1 0 16,-1 2 1-16,0 0 1 0,2-1 0 0,-3 1 1 15,3-1 0-15,-1 1 0 0,-5-2 3 16,2 1-1-16,-2-1 0 15,0 0-1-15,5 2-1 0,-7-3 1 0,6 3 2 16,-2-1 0-16,4 0 2 0,3 2-1 16,-1-1-2-16,1 1 1 0,-2 0-1 0,1-1-2 15,-1 1-3-15,2 0 1 16,0 0-1-16,0 0 0 0,0 0 2 16,9 0-2-16,6 0 1 0,5 2 1 15,1 3-2-15,0 0-2 0,-7 0-1 0,2 0-1 16,-3 0 2-16,-3-1 1 0,2 3 2 15,-2-2-3-15,-7-3 1 0,1 2 0 16,-4-4-1-16,0 0 2 0,0 0 1 16,2 1 1-16,-1 0 1 0,-1 0 1 15,0 2 1-15,0 1 0 0,0 0-2 0,-9 3 0 16,-5 2-1-16,-2-2 0 0,-6 4-1 16,-1-2 5-16,1 2-5 0,1-1 2 15,2 1-4-15,3 0-3 16,3-4 1-16,3 2-4 0,6-2-2 0,1-5-19 15,-2 8-14-15,4-6-30 0,-1 5-15 16,2 0-19-16,0 2-26 0</inkml:trace>
  <inkml:trace contextRef="#ctx0" brushRef="#br0" timeOffset="19943.3815">9498 7159 300 0,'0'0'89'0,"0"0"-16"0,0 0-21 16,0 0-22-16,0 0-10 0,0 0-9 16,0 0-9-16,0 0-7 0,0 0-6 0,0 0-5 15,-12-34 6-15,12 34 6 0,-2 14 6 16,2 6 8-16,0 10-6 0,0-2 1 15,0-2-5-15,0-1 0 0,0-2 2 16,2-6 0-16,1-1-2 0,0 0-2 16,-2-3 0-16,4 2-3 0,-4 5-2 15,3-4-9-15,-1 1-18 0,-3 1-35 16,0 0-38-16,0-4-55 0</inkml:trace>
  <inkml:trace contextRef="#ctx0" brushRef="#br0" timeOffset="23139.9536">8876 9818 3 0,'0'0'9'16,"0"0"3"-16,0 0 1 0,0 0 5 16,0 0-5-16,0 0-2 0,0 0 2 0,0 0 0 15,86-14 1-15,-58 13 2 0,-2-2-2 16,4-1 4-16,2 1-3 16,3-3-2-16,4 0-3 0,0-1-3 15,7-2-4-15,-2 1 2 0,2-1-3 0,-3 0-2 16,2-1 2-16,-3 2-1 0,0-2 0 15,0 3 0-15,-3 1-1 0,-1 0 0 16,-2 0-1-16,0-2 2 0,-3 2-1 16,-3 0 1-16,-4 0 2 0,-8 3-1 15,-8 0-1-15,1 1 2 0,-6 1 2 0,-1-1 7 16,1 2 9-16,-5 0 2 0,0-2-2 16,0 2-7-16,0 0-10 15,0-1-6-15,0 1-2 0,0-3-3 0,-6 2-3 16,-6 1-6-16,1 0-10 0,0 0-13 15,3 0-15-15,-1 4-13 0,2 2-17 16</inkml:trace>
  <inkml:trace contextRef="#ctx0" brushRef="#br0" timeOffset="23504.24">8828 9895 310 0,'0'0'81'0,"0"0"-16"0,0 0-20 16,0 0-28-16,0 0-7 0,0 0-2 0,0 0-11 15,0 0-2-15,0 0-9 0,0 0-9 16,-23-15-2-16,23 13 12 0,3 2 10 15,15 0 10-15,11 0 8 0,10-3-6 16,5 2-7-16,3 0-2 0,1-4-1 16,3-1-2-16,-1 0 4 0,-2 0-2 0,3-2 1 15,-3 2-2-15,-2 0 0 0,-4-1 0 16,-6 0 0-16,1 1 2 16,-6 0 0-16,-5 2-1 0,-9 0 0 15,-8 3-1-15,-1 1-3 0,-8 0-16 0,0-2-12 16,0 2-12-16,2 0-24 0,-1 0-7 15,-1 0-29-15</inkml:trace>
  <inkml:trace contextRef="#ctx0" brushRef="#br0" timeOffset="23800.2293">8997 9950 350 0,'0'0'72'0,"0"0"-23"0,0 0-20 16,0 0-14-16,0 0-6 0,0 0-4 0,0 0-3 16,0 0-4-16,0 0-3 0,0 0-6 15,-21-14 0-15,21 13 4 0,2-1 4 16,14 1 9-16,12-2 0 0,8-1-3 15,6 0 0-15,1-2-4 0,1 1-1 16,-1 0 1-16,0-2-10 0,-1 2-7 16,0 2-26-16,0-1-33 0,1 1-34 15,-5 0-56-15</inkml:trace>
  <inkml:trace contextRef="#ctx0" brushRef="#br0" timeOffset="33646.0555">10274 9612 105 0,'0'0'27'0,"0"0"-5"15,0 0-5-15,0 0 1 0,0 0-6 0,0 0-4 16,0 0-6-16,0 0-12 0,0 0-5 16,0 0-6-16,-22-18-1 0,21 18 3 15,1 0 7-15,-2 0 6 0,2 0 4 16,-1 0-2-16,1 0-2 0,0 0-6 15,-2 5-4-15,2 1-3 0,-1-1-2 16,1 1-5-16</inkml:trace>
  <inkml:trace contextRef="#ctx0" brushRef="#br0" timeOffset="36609.4879">4795 4136 228 0,'0'0'41'0,"0"0"-11"0,0 0-13 16,0 0-6-16,0 0 0 0,0 0 2 15,0 0-4-15,0 0 1 0,0 0-5 16,-22-45-2-16,22 43-3 0,0 2-3 16,0-2 2-16,0 2 1 0,0 0 2 0,0 0 1 15,0 0-1-15,0 0-2 0,0 9 1 16,3 6 4-16,4-3 2 0,-2 1 1 15,2-1-2-15,-3-3-2 0,3 7-2 16,1-4 4-16,-1 1 5 0,0 0 1 16,0-1 1-16,-2-5-4 0,-4-3-5 0,2 1-2 15,0-2 2-15,0 0 0 16,2 0 0-16,-5-3 4 0,0 0 3 16,6 0 0-16,3 0 1 0,8-7 0 15,4-7-3-15,-1-2 0 0,1-4-2 0,0-3-2 16,5-2-3-16,-3 0 0 0,0-2-2 15,-4 0 1-15,1 4 1 0,-1-2-1 16,-3 4-2-16,-2 0 2 0,1 1-3 16,-5 2 2-16,1 6-1 0,-6 4 1 15,-2 5-1-15,-3 3-7 0,0-1 3 0,0 1-3 16,1-2-6-16,-1 2 0 0,2-1-15 16,-2 1 1-16,1 0-6 15,-1 0-9-15,0 1-15 0,0 13-34 16,0 4-33-16</inkml:trace>
  <inkml:trace contextRef="#ctx0" brushRef="#br0" timeOffset="37039.6149">4653 4282 321 0,'0'0'63'0,"0"0"-10"0,0 0-18 15,0 0-12-15,0 0-11 0,0 0-8 16,0 0-3-16,0 0 0 0,0 0 2 16,0 0 0-16,-12 5 1 0,12 13-1 0,3 3-1 15,3-1-2-15,-3-7 0 0,3 2 0 16,-3-1 0-16,5 0 1 0,-2 1 5 15,0-3 0-15,1 0 1 0,-1-4 0 16,1 1-1-16,-1-3-3 0,1-2 3 16,1 1-1-16,-7-4 0 0,12 1 2 0,0-2-2 15,9-2-1-15,5-8-1 0,-1-2-2 16,4-4 1-16,-1-2-1 16,0 0-1-16,-4 0 0 0,1-3 1 15,0-1-2-15,-3-3 1 0,0 0-1 0,2-2 1 16,-2-1-1-16,0-1 0 0,-1 3-3 15,-3 3-2-15,-2 3-5 0,-5 7-4 16,-5 3-13-16,-4 8-24 0,-3 2-16 16,1 0-39-16,6 3-40 0</inkml:trace>
  <inkml:trace contextRef="#ctx0" brushRef="#br0" timeOffset="42792.5081">5826 6917 162 0,'0'0'15'0,"0"0"-3"0,0 0-2 16,0 0-6-16,0 0 0 0,0 0-3 15,0 0-6-15,0 0-4 0,0 0-4 16,-26-32-7-16,26 32 2 0,-3 0 1 16,3 0 1-16,0 0-3 0,0 1-21 15</inkml:trace>
  <inkml:trace contextRef="#ctx0" brushRef="#br0" timeOffset="43867.1643">4297 8971 16 0,'0'0'21'0,"0"0"15"0,0 0-6 0,103 1-4 15,-65-1-5-15,1 0-14 0,4-4-1 16,5-3-1-16,2 3 1 0,4-4-3 16,-2 2 2-16,3-1-1 0,6-1-1 15,-2 1 1-15,5 0-2 0,-1 0 1 16,2-1-1-16,-1-1-1 0,0 0 0 0,-2-1 0 16,1-1-2-16,-5-1 1 0,2 1 0 15,-3 0-1-15,0 2 2 0,-4 2-1 16,-2 1 0-16,-5 1 0 15,-1 0 0-15,0 3 0 0,-5-3 0 0,-2 0 1 16,-2-1-1-16,-6 2 2 0,-5-2 0 16,-5 1-1-16,-11 2 4 0,-1 3 1 15,-5-1 7-15,2-2 8 0,-1 3 7 16,-1-2 0-16,-3 2-6 0,0-2-4 16,0 2-12-16,0-4-4 0,0 0-6 0,-3-3-7 15,-3 1-10-15,-8 3-7 0,-2 3-12 16,-4 0-21-16,-3 5-19 0</inkml:trace>
  <inkml:trace contextRef="#ctx0" brushRef="#br0" timeOffset="44365.6452">4218 9110 203 0,'0'0'43'15,"0"0"-1"-15,0 0-6 0,0 0-9 16,0 0-13-16,0 0-8 0,0 0-4 15,0 0-1-15,0 0 3 0,0 0 0 16,20-27 3-16,12 18 2 0,7 0-1 16,9 0 1-16,5 0-2 0,2-2-2 15,4 0-2-15,2 1 0 0,3-1 2 16,-1 0-3-16,7 1-1 0,2-1 0 0,5 0 0 16,2-1 1-16,4 2-1 0,-1-3-1 15,-4 1 0-15,-4 1 1 0,-3 1-3 16,-2 1 0-16,-4 1 2 15,0 3-1-15,-4-2 1 0,-3 1-3 0,-7 2-4 16,-5 1-1-16,-6-2 5 0,-5 3-1 16,-3 0 7-16,-12 0-1 0,0 1-1 15,-7-1 0-15,-8 1 0 0,1 1 1 16,-6 0 0-16,0 0 1 0,0 0-1 16,0 0-5-16,1-2-11 0,-1 0-9 0,-3 1-23 15,-9-1-17-15,-8 2-14 0,1 0-17 16,-8 5-20-16</inkml:trace>
  <inkml:trace contextRef="#ctx0" brushRef="#br0" timeOffset="45240.0629">7156 9144 62 0,'0'0'37'0,"0"0"-11"0,0 0-4 16,0 0-12-16,0 0-4 0,0 0-2 15,0 0 2-15,0 0 2 0,0 0-1 0,0 0 0 16,58-72-2-16,-42 67-2 0,0-2 1 16,7 2-2-16,-1 0 2 0,-2 2-3 15,3-1 3-15,2 0-2 16,1 1 2-16,1 0-2 0,3-2 0 0,1 1-2 15,-1-1 1-15,3 1-1 0,-1-3 2 16,0 3-1-16,1-2-1 0,-2 0 1 16,-2 0-2-16,-2 0 1 0,-5 0 0 15,-3 3 0-15,-1-2-1 0,-3 2-1 16,-3 0-2-16,-1 0-3 0,-5 3-6 0,-6 0-4 16,0-1-4-16,0 1-2 0,1 0-2 15,4 0 5-15,-1 0 2 0,-1 0-1 16,1 9-9-16</inkml:trace>
  <inkml:trace contextRef="#ctx0" brushRef="#br0" timeOffset="45564.6768">7019 9321 384 0,'0'0'58'0,"0"0"-19"16,0 0-13-16,0 0-15 0,0 0-10 16,0 0-3-16,0 0-2 15,0 0 0-15,0 0 0 0,68-42 4 0,-38 31-4 16,2 3 0-16,6-2 0 0,2 0-3 15,-1 3 2-15,2 0-1 0,-1-1-7 16,-1 1 6-16,0 1-9 0,-1-2-7 16,1 1-1-16,-2 2-5 0,-2 0-10 15,-3 2-8-15,-12 1-25 0,1 1-15 0,-9 1-9 16</inkml:trace>
  <inkml:trace contextRef="#ctx0" brushRef="#br0" timeOffset="45804.922">6967 9475 295 0,'0'0'45'0,"0"0"-11"0,0 0-8 16,0 0-4-16,0 0-6 0,0 0-6 15,102-18-2-15,-71 6-2 0,-2 2-2 16,5 0-3-16,-3 0-3 0,-1 3-1 16,0 1-7-16,1 1-4 0,-1 2-21 15,5-1-44-15,-3 4-74 0</inkml:trace>
  <inkml:trace contextRef="#ctx0" brushRef="#br0" timeOffset="54028.006">24107 8079 105 0,'0'0'17'0,"0"0"-7"15,0 0-5-15,0 0-3 0,0 0-2 16,0 0 2-16,0 0-2 0,0 0 3 15,0 0 1-15,0 0-1 0,69-18 1 16,-41 14-3-16,-1 1-2 0,1-2 1 16,-1 2 1-16,2-1 0 0,-1-2 2 0,1 2-2 15,1 0-1-15,-2 0-1 0,-2 1 1 16,-3-1 0-16,-7 1 0 16,-1 0 0-16,2 1 0 0,-6 0 1 15,-1-1 0-15,-4 3-2 0,-6 0-2 0,0 0-3 16,0 0 1-16,2 0-4 0,-1 0 1 15,-1 0 1-15,0 0-4 0,0 0 2 16,-10 0-7-16,-6 7-11 0,-7 4-11 16</inkml:trace>
  <inkml:trace contextRef="#ctx0" brushRef="#br0" timeOffset="54289.5029">24107 8151 157 0,'0'0'48'0,"0"0"-11"0,0 0-11 16,0 0-8-16,0 0-7 0,0 0-5 15,0 0-2-15,0 0-4 0,0 0 0 16,0 0 0-16,71-29 1 0,-41 21 1 0,2 2 0 16,0 1 0-16,1-2-1 0,1 1-1 15,-4 0-1-15,-1 1-4 0,-2 2-3 16,-1 1-7-16,-7-1 2 0,0 1 1 15,-2-1-4-15,-5 1-4 0,1 1-16 16,-8 1-4-16,-5 0-6 0,0 0 2 0,0 0 5 16,0 0 19-16</inkml:trace>
  <inkml:trace contextRef="#ctx0" brushRef="#br0" timeOffset="54540.6666">24065 8210 199 0,'0'0'35'0,"0"0"-12"0,0 0-11 0,0 0 0 16,0 0-7-16,0 0 0 16,0 0-1-16,0 0-1 0,0 0 1 15,81-54 0-15,-49 44-2 0,4 3 0 0,4-1 1 16,1 2-3-16,1 0-1 0,0 0-2 15,-5 3-3-15,-2 0-4 0,-1 2-12 16,-4 1-9-16,-3 0-10 0,-2 0-13 16,-9 0-11-16,0 4-5 0</inkml:trace>
  <inkml:trace contextRef="#ctx0" brushRef="#br0" timeOffset="54842.974">24175 8242 107 0,'0'0'25'0,"0"0"-7"0,0 0 0 0,0 0 1 16,0 0 2-16,0 0 2 0,0 0-1 15,0 0-3-15,0 0-2 0,-16 1-4 16,16-1-3-16,0 0 2 0,0 0 5 15,4 0 0-15,14 0-1 0,9-4-6 16,12-4-3-16,3-2-2 0,3-3-3 16,1 0 0-16,2-1-3 0,0 1-1 15,-2-1-5-15,-1 5-2 0,-8 2-4 16,-3 0-10-16,-11 6-12 0,-6-1-18 16,-5 2-11-16,-8 0-3 0,1 2 15 0,-5 7 7 15</inkml:trace>
  <inkml:trace contextRef="#ctx0" brushRef="#br0" timeOffset="55089.6698">23870 8412 337 0,'0'0'65'0,"0"0"-22"16,0 0-16-16,0 0-15 0,0 0-1 15,0 0 3-15,0 0-5 0,0 0-1 16,0 0-3-16,93-62-3 0,-63 52 1 16,2 2-1-16,1 0-1 0,0 1 1 15,2-3-2-15,4 1 0 0,0-1-1 0,2-1-2 16,3 1-10-16,0 0-24 0,0 7-37 16,-2 2-66-16,-1 1-121 0</inkml:trace>
  <inkml:trace contextRef="#ctx0" brushRef="#br0" timeOffset="60571.1808">25124 7942 34 0,'0'0'5'16,"0"0"4"-16,0 0 0 0,0 0 4 15,0 0 4-15,-21-78-5 0,19 67-5 16,-1-7-3-16,1 2-2 0,-1 3 2 0,2-5 2 16,1 6 0-16,0-3-2 0,0-6 2 15,0 0 0-15,0-7-1 0,3 4 3 16,1-1 3-16,0 2 4 0,1 0 4 15,-2-1-1-15,2 1-7 0,-2-4-3 16,2 2-5-16,-2-2-1 0,1 0 2 16,0 0 1-16,2 1-3 0,1 2 1 15,-1-2-2-15,1 2-3 0,2 1 3 16,1 1-1-16,-1 0 2 0,-1 4-1 16,1 0 4-16,3 0-2 0,-2 1 0 0,3 2 2 15,0-2-7-15,1 0 5 0,2 1-3 16,-1-1 2-16,2 0 0 0,-1 1 1 15,0-2-1-15,0 1 0 0,-3-1 3 16,1-2 6-16,1 1 1 0,-2 1 2 16,1-1-2-16,-1 0-6 0,1-2-6 15,3 0-1-15,1-3-1 0,1 1 4 0,4-1 0 16,2 1 1-16,-1 1 2 16,2 1-4-16,2 0-1 0,-2 1 0 15,3 0 0-15,0 2 1 0,-2 1 3 0,1 1-1 16,-1-2-6-16,4 1 3 0,2-2 0 15,3-3-1-15,3-1 1 0,1 2 0 16,-2 0-6-16,-2 1 5 0,1 2 0 16,1 0-1-16,0 0 2 0,3-1 0 15,2 1 2-15,-1 0-2 0,1 2-2 0,2-2 2 16,-1 4-1-16,2-2 0 0,-3 3 0 16,5 1-1-16,-2-3 0 0,0 3 0 15,1 0 3-15,0 1-1 0,0-2 3 16,5-1-1-16,0 1-3 0,1-1 3 15,2 2-1-15,2-2 2 0,-1 2-1 16,0 0 0-16,0 0-2 0,-2 1 1 16,0 1 2-16,-6 2-3 0,-1 4 1 15,-5-1-2-15,-4 3 1 0,-4 1-3 16,-3 1 2-16,-1 0 1 0,-1 8-1 0,-3 0 1 16,2 3-3-16,-4 3-1 0,1 3 1 15,-4 2-1-15,0 2 2 0,0 4 3 16,1 1-2-16,-1 1 2 15,0 0 2-15,1 0-1 0,-2 0 1 0,2-2-1 16,-2 1-2-16,0-2 3 0,2 2-2 16,0-1 2-16,-1-1 2 0,-2 0-3 15,3-2 4-15,-2 3-6 0,-1-1 0 16,0-1 2-16,-2 0-5 0,0 1 1 16,-2-1-1-16,1 1-1 0,-5 1 1 0,2 0 2 15,-3 2 1-15,-1 3 4 0,1 0-4 16,-4 0 1-16,0 0-1 0,-2 2 0 15,1-3 0-15,-2 1 1 0,2 0-1 16,-2 0 1-16,0-2-1 0,1 0-1 16,1 1 4-16,0-3-3 0,3 1 5 0,0-1-2 15,0-2-3-15,-3-1 2 0,1 1-4 16,0-1 0-16,-3 0 1 16,-3 1-1-16,0 2 2 0,-6 1 0 15,-6 3 2-15,-4 2 1 0,-5 5 0 0,-4 1-2 16,-1 2 0-16,-3 2 0 0,2-3-1 15,1 1 1-15,0-4-1 0,3-1-1 16,1-5 1-16,3-1-3 0,3-4 3 16,5-3 0-16,-1-3 1 0,2 0 2 15,0-4 2-15,-3 1-3 0,-2 0 2 0,-2 0-2 16,-2 0-1-16,-4 1 0 0,-1-2-1 16,-5 0 1-16,0-1 0 0,-3 4 1 15,0 0-1-15,0-1-2 16,0 1-3-16,2 1 3 0,-2 0 0 0,0 1 1 15,-1 1 2-15,-3-1-1 0,-2-2-1 16,-1 0 3-16,-1-3-2 0,-1 0 2 16,0-2-2-16,-2-3 0 0,1-1-1 15,-1-1-1-15,1-3 1 0,0-2 4 16,3-2-4-16,0 0 1 0,0 1 0 0,0-2-3 16,2 1 2-16,-1-1 1 0,2 2 0 15,-3 1 0-15,3 0-1 0,-3 1-1 16,-1-1 2-16,-1 2-2 15,-1 0 1-15,0 1 0 0,-2-2 0 0,4 1 0 16,-1-2 0-16,1 0 0 0,2 0 0 16,2-3 1-16,1 0 1 0,3 0 1 15,1-3-1-15,-1-3-1 0,1-3 0 16,-2-2-1-16,-3-1 0 0,0-1-1 16,-2-1 0-16,-2 0 1 0,-2 0 0 0,3 1 1 15,1 1 2-15,4-1-3 0,2 1 2 16,0 0 0-16,3 0-2 0,-1 0 0 15,2 0 1-15,1 0-1 0,1 0 2 16,3-1 2-16,2 1-1 0,0-1 1 16,-1-1-2-16,2-1-4 0,-3 0 2 15,-2-1-2-15,1 0 1 0,0-1 1 16,0 0 0-16,1 2 1 0,2-1 0 16,2 3 3-16,4 1-3 0,3 3 1 15,2 0-1-15,-3 0-1 0,3-2 1 0,-2 1-1 16,2 1-1-16,4 2 1 0,0 0 0 15,-5-4 0-15,5 4-5 0,-1-5 3 16,2 4-3-16,3 3-1 0,0 2 1 16,2-3-5-16,0 1-1 0,0-2-3 15,0 1-3-15,0 6-6 0,0-5-15 0,0 1-34 16,0-1-14-16,6 4-11 0</inkml:trace>
  <inkml:trace contextRef="#ctx0" brushRef="#br0" timeOffset="106363.9914">14316 16899 10 0,'0'0'9'0,"0"0"2"0,98 12-2 0,-60-11 2 16,3-1 2-16,6 0-2 0,3 0 0 15,5-4-2-15,-1-2-3 0,8 0 1 16,-1 1-1-16,3-1-2 0,1 5 1 15,1 1-4-15,2 0 0 0,0 0 0 16,0 7 2-16,3 2-1 0,-3 3 1 16,0 2 1-16,-2 0 0 0,2 1 3 15,1-1-4-15,2-1 1 0,0-1-3 16,4-2 0-16,2-1 0 0,3-2-1 16,1-1 0-16,3-1-1 0,2-3 1 0,4-2 0 15,2 0 4-15,5-5-3 0,5-3 3 16,3-1 0-16,1 0 0 0,1 0 1 15,-3 0-1-15,0 1-5 0,1 1 2 16,0 0-1-16,-2 3 1 0,-3 1 5 16,0 2-2-16,-1-2-2 0,-2 3-2 0,0 0 2 15,1 0-2-15,-3 0 2 0,2-2 1 16,-1 0 0-16,1 1-1 16,-1 1-1-16,1-5 1 0,3 2 0 15,0-3 0-15,3 0-1 0,2-1 2 0,1-1-1 16,2-3 1-16,-1 2 0 0,1-3-1 15,-3 3 2-15,-4 3 1 0,-4-1-2 16,1 4 0-16,-4-2-2 0,-3 1 0 16,-1 2 0-16,-5-3 0 0,2 2 3 15,0 2-3-15,-2-4 0 0,2 0-1 0,-2 3 1 16,0-6 3-16,1 1-1 0,-3 2 0 16,0-2-1-16,1 2-1 0,-2-3 2 15,2 0-1-15,0 1 0 0,1-1 2 16,1 1-2-16,-2 0 1 0,2 2 0 15,3 0 1-15,-1 2-2 0,3 0 0 16,1-2 1-16,2 3-2 0,-1-3-1 16,1 1 1-16,0 2 0 0,0-2 0 15,0 3 2-15,-3 0-1 0,2 1 3 16,-4-5-1-16,1 2 2 0,-2-3 2 0,0 0 0 16,2 1 2-16,-3-1-2 0,1 2-1 15,-3-4 0-15,-2 3-3 0,-5 0 1 16,0 1-3-16,-4 1-2 0,-1 1 1 15,-2-1 0-15,-4-1 0 0,-5 3-1 16,-1 1-1-16,-5 0-1 0,-3 0 2 16,-3-4 0-16,-3 4 0 0,-5 0-1 15,-2 0 0-15,-6 0-3 0,-1 0 2 16,-2-1 0-16,-6 1-2 0,-5 0 0 16,0-1-3-16,-7 1-5 0,-1 0-4 0,2 0-10 15,-8 0-12-15,0 0-21 0,-3 0-9 16,2 0-14-16</inkml:trace>
  <inkml:trace contextRef="#ctx0" brushRef="#br0" timeOffset="107403.6504">26943 16818 88 0,'0'0'29'16,"0"0"-7"-16,0 0-5 0,0 0-7 0,0 0-2 16,0 0-1-16,0 0 4 15,0 0 2-15,0 0 1 0,0 0 1 0,14 11 0 16,8-3 4-16,4-2 1 0,7-4 2 15,6 2 3-15,9-4-5 0,4 0-3 16,12 0-5-16,4-5-2 0,4 2-1 16,7 0 0-16,4-1-2 0,2-1-1 15,5 2-1-15,1-1-4 0,3 0 0 0,2 1 3 16,-4 2-3-16,1-2 1 0,-4-1-2 16,-2 3 1-16,0-3-1 0,-3 4 1 15,1-5 1-15,-1 2 1 0,0-3-1 16,-5 1 0-16,-1 1 1 15,-4-2 0-15,0 1-1 0,-3-1 2 16,-2 0-3-16,1 2 2 0,-1-1-1 0,-4 2-1 16,-1 2-1-16,-2-1 2 0,0 2-2 15,-1 0-1-15,-1 0 2 0,3 0-1 16,2-1 1-16,0 1 0 0,1 0 1 0,1 0-2 16,1 0 1-16,-3-4-1 0,0 1 0 15,-2-1-1-15,1-1 1 0,1-4 1 16,0 0 1-16,2 0 1 15,-2 0-3 1,-1 0 1-16,-2 0 0 0,-3 1-1 0,-4-2 0 0,-2 5-1 0,-5 1 1 0,-2-1-2 16,-3 3 4-1,-3 1 2-15,-4 1-6 0,-3 0 5 0,-10 0-2 16,-4 0-2-16,-6 0 2 16,-7 0-5-16,0 0 1 0,-6 0 0 0,0 0-2 0,0 0 4 15,1 0 0-15,1 0 0 0,-1 0-1 16,1 0-4-16,-1 0 2 15,-1 0-5-15,2 1-8 0,-2-1-17 0,0 2-24 16,-14 0-31-16,-6 1-44 0</inkml:trace>
  <inkml:trace contextRef="#ctx0" brushRef="#br0" timeOffset="108611.4337">5662 18013 5 0,'0'0'11'0,"0"0"-3"15,0 0-2-15,0 0 1 0,0 0 0 16,0 0 4-16,0 0 2 16,0 0-5-16,0 0 4 0,0 0-1 15,-27-5 2-15,27 5-5 0,0 0-6 0,0 0-6 16,0 0-2-16,0 0 5 0,0 0 9 15,0 3 10-15,7 5-4 0,6 4 4 16,5 4-4-16,0-2-8 0,0 1 10 16,2-5-3-16,3-3-7 0,0-2 7 15,2-2 3-15,2-1-3 0,4-2 0 0,-1-2-6 16,6-2-2-16,-2 0-5 16,0-1-3-16,2 5 0 0,-1 0-9 15,1 0 1-15,2 0-6 0,-2 0-19 16,6 0-21-16,-3 0-19 0</inkml:trace>
  <inkml:trace contextRef="#ctx0" brushRef="#br0" timeOffset="109490.8403">9020 17879 149 0,'0'0'49'0,"0"0"1"15,0 0-3-15,0 0-6 0,0 0-6 16,0 0-10-16,0 0-11 0,0 0-2 15,0 0-5-15,0 22-4 0,0-20 3 16,0-2-11-16,0 1 1 0,0-1-9 0,0 2-1 16,0-2 1-16,0 0 5 15,0 4 8-15,9 2 1 0,5 1 4 16,2 4-2-16,0-3-2 0,3-1 4 16,0 2-2-16,1-1-5 0,0-2 1 0,3-1 3 15,3-5-2-15,2 0 6 0,2 0-2 16,-1-8 0-16,4 0-10 0,-1 2-1 15,0 2-2-15,0-1 1 0,0 2 4 16,-2-3 2-16,2 0 4 0,0 1-7 16,-2 2 0-16,2 3-7 0,-2 0-3 0,-1 0-5 15,3 0-10-15,-3 0 1 16,1 0 1-16,-1 0-3 0,1 0 3 16,-1-1 1-16,0-5-3 0,-2-4 6 15,-3 0 8-15,-7 2 0 0,-8 4 3 0,3 3 1 16,-5 1-8-16,-3 0 3 0</inkml:trace>
  <inkml:trace contextRef="#ctx0" brushRef="#br0" timeOffset="109904.0259">8831 17945 173 0,'0'0'39'0,"0"0"-4"15,0 0-15-15,0 0-12 0,0 0-2 16,0 0 4-16,0 0 4 0,0 0 8 15,0 0 7-15,0 0-2 0,34 0 1 16,3-9-9-16,0-1-2 0,5-1-7 16,3-5-4-16,1 4 0 0,2-2 0 15,4 2-4-15,3 3-1 0,-3 1 2 16,0 4-2-16,-3 1 1 0,-1 3-2 16,1 0-2-16,-4 0 0 0,0 0-1 0,-3 0 3 15,-2 0-2-15,-1 0-1 0,-4 0-3 16,-5 0-3-16,-9 0-6 0,-1 0-8 15,-10 0-9-15,-3 0-12 0,-1 0-18 16,-6 0-7-16,6-4-1 0,0 0-28 16</inkml:trace>
  <inkml:trace contextRef="#ctx0" brushRef="#br0" timeOffset="110203.7364">9056 18210 166 0,'0'0'41'0,"0"0"-6"16,0 0 2-16,0 0-15 0,0 0-8 15,0 0-1-15,60-84-8 0,-42 71 0 16,1 4 7-16,4 2-3 0,2 0 2 15,4 0-2-15,1 0 0 0,-1 0-1 16,3-1-5-16,0 6-3 0,-2-6 0 16,3 4-2-16,2-3 1 0,0 2 1 15,1 1-7-15,0-1-3 0,0-1-3 16,2 2-13-16,-5 1-20 0,3-2-23 0,-4-4-32 16</inkml:trace>
  <inkml:trace contextRef="#ctx0" brushRef="#br0" timeOffset="111110.5947">11257 17208 215 0,'0'0'7'0,"0"0"-4"16,0 0-2-16,0 0 2 0,0 0 0 16,0 0 0-16,0 0 23 0,0 0-14 15,0 0 15-15,0 0-15 0,13 69-9 0,-5-53-1 16,-1 0 5-16,1-1 14 0,0 1-9 16,-1-2 15-16,2-2-13 15,-1 3 2-15,1 1-3 0,-3-4-3 0,1-3-5 16,-3-3 0-16,2 0-2 0,0 2 3 15,-5-5 0-15,2-1-2 0,-3-2 0 16,5 0-1-16,4 0 2 0,5 0 1 16,6-7 1-16,2-10-6 0,7-7-1 15,1-6-16-15,9-5 8 0,0-3-13 0,0-5-9 16,0-2 13-16,1 1-19 0,-3-1 14 16,-3 3-1-16,-2 5-7 0,-7 5-2 15,-8 10-12-15,-7 10-15 16,-7 8-14-16</inkml:trace>
  <inkml:trace contextRef="#ctx0" brushRef="#br0" timeOffset="111527.8614">11234 17456 331 0,'0'0'34'0,"0"0"-5"0,0 0-12 0,0 0-8 15,0 0-5-15,0 0-5 0,0 0-1 16,0 0 2-16,0 0 2 0,-13 9 4 15,12 6-2-15,1 6 3 0,0-2 2 16,8-1-1-16,4 0 0 0,1-4-3 16,3 1 1-16,-3-3-2 0,6-3 0 0,1-3 7 15,0-3-4-15,3-3 2 0,3 0-3 16,3-4-4-16,0-7-2 0,1-1 1 16,2-1-1-16,0-1-1 15,1-2 1-15,-1 1-2 0,-3 3 0 0,0 0-1 16,-6-1-2-16,-1 3-2 0,-2 0-1 15,0-4-11-15,-1-2-6 0,3-3-21 16,2-4-25-16,4-3-31 0,2-6-55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7:3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11818 9274 18 0,'0'0'6'0,"0"0"-4"0,0 0-2 16,0 0-1-16,0 0-2 0,0 0-2 15,0 0 0-15,0 0 4 0,0 0 4 16,3-3 2-16,3 3 5 0,6 0-2 15,-1 3 3-15,5 1 2 0,4-3 0 16,2 1-1-16,3-2 2 0,1 0-2 0,0 0-4 16,-2 0 2-16,-1 0-5 15,-5-2-2-15,2 2-2 0,0 0 1 16,1 0-1-16,3 0-1 0,-1 0 0 16,-10 2-1-16,4 0-1 0,0 3 1 0,-2-3 0 15,1 3-1-15,-1 0-1 0,-7-2 1 16,0 2 1-16,2-2 2 0,-6-2-1 15,0 2 0-15,-4-3 0 0,0 0 2 16,0 0 1-16,2 2 1 0,-1-2 2 16,1 0-1-16,-2 1-6 0,0-1-6 15,0 0-9-15,0 2-9 0,-3-2-3 16,-10 0-9-16</inkml:trace>
  <inkml:trace contextRef="#ctx0" brushRef="#br0" timeOffset="299.7686">11844 9355 95 0,'0'0'19'0,"0"0"-1"16,0 0-3-16,0 0-5 0,0 0-5 15,0 0-5-15,0 0-6 0,0 0 0 16,0 0 1-16,0 0 5 0,-13-8 2 15,13 8 0-15,13 0 0 0,5 0-3 16,5 0 2-16,0 0-1 0,0 0 0 16,0 0 1-16,2 0-1 0,-1 0 0 15,1 0 0-15,-2 0 0 0,2-4 2 16,-2-1-2-16,1-1-2 0,-3 2 2 0,-7-2-3 16,2 2-2-16,-6 3-1 0,2-2-3 15,-2 0-6-15,-7 2-2 0,5 1-11 16,-8 0-4-16,0-2 1 0</inkml:trace>
  <inkml:trace contextRef="#ctx0" brushRef="#br0" timeOffset="547.7011">11736 9481 99 0,'0'0'50'0,"0"0"-1"0,0 0-6 0,0 0-16 16,0 0-13-16,0 0-3 0,0 0 1 15,0 0-4-15,0 0-2 0,0 0-4 16,-22-24-4-16,37 7-1 0,4 6 2 16,4 2 0-16,1 0 0 0,4 3 2 15,2 0 1-15,3 1-2 0,2 1 0 16,1-1-1-16,-1 1-2 0,4 1-1 16,-6 0 2-16,2-1-2 0,-2 1-1 15,-1 2-5-15,-2 1-4 0,-1 0-7 0,-7 0-19 16,1 0-27-16,-6 0-50 0</inkml:trace>
  <inkml:trace contextRef="#ctx0" brushRef="#br0" timeOffset="5566.5766">5463 9269 42 0,'0'0'11'0,"0"0"-2"0,0 0-5 16,0 0-7-16,0 0-9 0,0 0-6 15,0 0-2-15,0 0 7 0</inkml:trace>
  <inkml:trace contextRef="#ctx0" brushRef="#br0" timeOffset="7817.9747">14397 9268 78 0,'0'0'11'0,"0"0"-1"16,0 0-5-16,0 0-5 0,0 0 2 15,0 0-3-15,0 0-1 0,0 0 2 16,0 0-6-16,43-24 3 0,-20 20 2 0,2 4 0 16,1 0 1-16,0 0 0 0,1 0-3 15,1 0 0-15,-1 0-1 0,1 0-2 16,-1 0-4-16,-5 0-2 0,4 0-5 15,-9 0-2-15,2-1 1 0</inkml:trace>
  <inkml:trace contextRef="#ctx0" brushRef="#br0" timeOffset="8167.7614">14122 9452 110 0,'0'0'26'0,"0"0"-2"0,0 0-4 0,0 0-4 15,0 0-1-15,0 0-10 0,0 0-1 16,0 0-3-16,0 0-2 16,0 0 2-16,30-23-2 0,-8 15 1 15,3 2-1-15,1 1 0 0,1 0-1 0,0 0 1 16,2 0 0-16,0 3-1 0,-2-1 1 15,0 0-2-15,-1-1 2 0,-3 2-1 16,3-1-2-16,-8 1-2 0,0 1-1 16,-6-2-1-16,2 3-2 0,-1 0 0 15,-7 0-2-15,3 0-4 0,-9 0-4 0,0 0 2 16,0 0 0-16,1 0 8 0,-1 0 6 16,0 0 2-16,0 9 1 15,-10 0 1-15,-3 3-2 0,3-4 2 16,-3-1-6-16,6-2-17 0</inkml:trace>
  <inkml:trace contextRef="#ctx0" brushRef="#br0" timeOffset="12780.4642">16712 9189 0 0,'0'0'9'0,"0"0"-4"0,0 0 0 16,0 0-1-16,0 0-2 0,0 0-2 15,92-17 1-15,-68 13 1 0,-1 1-1 16,-2-2 1-16,2 1 0 0,-1-1-1 16,3 1 0-16,-2-1-1 0,1 1 0 0,0 1-1 15,-7 0 1-15,0 1-1 0,-7 1-1 16,-4-1 2-16,0 2-3 16,-6 0-3-16,0-2 1 0,0 2-2 15,2 0 4-15,-1 0 6 0,-1 0-1 0,0 0 3 16,-15 0-2-16,-8 4 0 0,-11 4-1 15,-4-1 1-15,-5 2-2 0,-4 2-1 16,-2 0 0-16,-2 1-1 0,-3-2 1 16,-3-1 1-16,2-3 1 0,6-1 3 15,6-4 3-15,8-1 7 0,12 0 4 0,7-1 3 16,7-2 1-16,4 0-3 0,2 2-3 16,3 1-9-16,0-7-1 15,0-2-5-15,8-2-2 0,5-1 2 16,6 3-4-16,1 3 0 0,5 1 0 0,2 2-1 15,2 2 0-15,3 1 2 0,0 0 1 16,0 0-3-16,1 0 2 0,-1 0 0 16,0 0-2-16,0 1 5 0,-1-1-4 15,4 0 0-15,0 0 0 0,1 0-4 16,0 0-3-16,-1-1 2 0,-5-1-8 0,2 1-1 16,-11-1-1-16,-7 2-6 0,-10 0-4 15,-4 0-1-15</inkml:trace>
  <inkml:trace contextRef="#ctx0" brushRef="#br0" timeOffset="13023.9808">16587 9245 56 0,'0'0'26'16,"0"0"-3"-16,0 0 2 0,0 0 6 0,0 0-4 15,0 0-2-15,0 0-7 0,0 0-5 16,0 0-8-16,0 0-3 0,-33 0 0 15,34-1-1-15,13-3 0 0,10-1 2 16,9-1-6-16,4-2 2 0,3 1-1 16,2-2-1-16,0-1 0 0,0 0-1 0,3-1-1 15,-3 1-4-15,1-1-6 16,-2 2-3-16,-5 2-4 0,-3-1-2 0,-5 3-1 16,-8 2-5-16,-10 0-7 15,0 3-17-15</inkml:trace>
  <inkml:trace contextRef="#ctx0" brushRef="#br0" timeOffset="13309.517">16570 9310 155 0,'0'0'44'0,"0"0"-9"15,0 0-8-15,0 0-11 0,0 0-9 16,0 0-5-16,0 0-2 0,0 0 1 0,0 0-1 16,0 0 0-16,87-7-1 0,-57 1-1 15,5-1-2-15,3 2-1 0,5-4-4 16,5 0-13-16,4-2-17 0,4 2-18 15,-1 0-32-15</inkml:trace>
  <inkml:trace contextRef="#ctx0" brushRef="#br0" timeOffset="14975.7546">4731 14345 237 0,'0'0'27'0,"0"0"1"0,0 0-6 16,0 0-3-16,0 0-10 0,-81-82 6 15,75 74 1-15,3 3-1 0,2 2-4 16,1 3-7-16,-3-2-8 0,3 2-5 15,0-1-1-15,0-3 2 0,4-4 3 16,8-1 5-16,7 1 1 0,1 2-1 0,3 3-1 16,3 1 0-16,2 2 1 15,-1-1-2-15,-1-1 2 0,2 1-4 16,5-1 0-16,-3 2-2 0,-2-1 1 16,1-1 2-16,0 1-1 0,-2 0 0 0,-1 1-3 15,-7 0-7-15,-3 0-6 0,-2 0-4 16,-5 0-4-16,4 0-1 0,-7 0 5 15,-2 0 3-15,-4 0-1 0,0 0 2 16,0 0-1-16,3 0-5 0,-3 0 2 16,3 0 4-16,-3 1 4 0,-3 6-2 15</inkml:trace>
  <inkml:trace contextRef="#ctx0" brushRef="#br0" timeOffset="15243.5006">4633 14379 62 0,'0'0'20'16,"0"0"5"-16,0 0 7 0,0 0 0 15,0 0-4-15,0 0-11 0,0 0-11 0,0 0-9 16,0 0-5-16,-51 2-3 0,51-2 4 16,0 0 6-16,0 0 1 0,0 1 0 15,18 1 1-15,5 0 0 0,7-2-2 16,2 0-3-16,1 0 1 0,-1 0-1 15,3-5 2-15,-2 0 2 0,-1 2-3 16,2-2-3-16,-2 1-2 0,1-1-5 16,-1-1-9-16,-3 1-1 0,-3 0-7 15,-1-1 6-15,-9 1 8 0,-6 2 0 16,-6 1 2-16</inkml:trace>
  <inkml:trace contextRef="#ctx0" brushRef="#br0" timeOffset="15476.7166">4591 14508 177 0,'0'0'38'0,"0"0"-7"0,0 0-8 16,0 0-7-16,0 0-15 0,0 0-5 0,0 0 0 15,0 0-2-15,0 0 6 0,0 0 1 16,59-21-2-16,-27 15 1 0,0 0 1 15,1-1-6-15,-1 0-1 0,0 1-1 16,-2-2-3-16,-1 1 0 0,4 1-6 16,-1-2-11-16,0 2-23 0,3 1-16 0</inkml:trace>
  <inkml:trace contextRef="#ctx0" brushRef="#br0" timeOffset="17029.3574">5248 13841 94 0,'0'0'14'0,"0"0"-8"16,0 0-2-16,0 0-2 0,0 0-3 16,0 0-4-16,0 0-9 15,0 0-14-15,0 0-18 0</inkml:trace>
  <inkml:trace contextRef="#ctx0" brushRef="#br0" timeOffset="20850.5902">9571 14047 36 0,'0'0'18'0,"0"0"-5"0,0 0-5 16,0 0-3-16,0 0-6 0,0 0 0 15,0 0 2-15,0 0 0 0,0 0 1 16,0 0 1-16,-6-14-3 0,19 14 1 0,9 0 2 16,0 0 2-16,8 0 1 0,1-4 0 15,-1-3-4-15,3 0 0 0,0-1-1 16,-5-1-2-16,6 1-1 0,-3 0 1 15,-3 0-2-15,-1 2 2 0,-1 0-3 16,-3 1-2-16,-4 0 1 0,-3 4-7 16,-6 1-2-16,-3 0-9 0,2 0-9 15</inkml:trace>
  <inkml:trace contextRef="#ctx0" brushRef="#br0" timeOffset="21106.6129">9613 14130 59 0,'0'0'5'0,"0"0"-1"16,0 0-8-16,0 0-4 0,0 0 0 16,0 0-2-16,0 0 2 0,0 0 0 15,0 0-8-15</inkml:trace>
  <inkml:trace contextRef="#ctx0" brushRef="#br0" timeOffset="21607.1066">10163 12527 69 0,'0'0'5'0,"0"0"-5"0,0 0-2 16,0 0-4-16,0 0-6 0,0 0-3 15,0 0-10-15</inkml:trace>
  <inkml:trace contextRef="#ctx0" brushRef="#br0" timeOffset="22317.3289">9753 14161 84 0,'0'0'15'0,"0"0"2"16,0 0 3-16,0 0 1 0,0 0-3 15,0 0 0-15,0 0-4 0,0 0-7 16,0 0-7-16,0 0-6 0,-55-8 0 16,55 5 6-16,6-2 4 0,11-1 2 15,8-4-3-15,4 0-2 0,2-2 1 16,-1 2-2-16,2-3-4 0,-2 3 3 0,-1 1-1 16,1 0-4-16,-2 1 0 0,-11 2-1 15,2 1-6-15,-6 2-1 0,-3 2-2 16,3-2-10-16,-9 2-12 15,2 1-10-15,-6 0 11 0</inkml:trace>
  <inkml:trace contextRef="#ctx0" brushRef="#br0" timeOffset="22586.2405">9587 14223 214 0,'0'0'44'16,"0"0"-9"-16,0 0-7 0,0 0-5 15,0 0-8-15,0 0-6 0,0 0-4 16,0 0-2-16,0 0 0 0,0 0-3 0,-10 4 1 16,10-4 1-16,12-3 0 15,9-6 2-15,10-6-1 0,3 1-3 0,3-4-1 16,3 3 0-16,-4 0-4 0,0 1-3 15,-1 4-2-15,-2-1-12 0,2 2-14 16,0 1-20-16,1 2-17 0,-5 2-27 16</inkml:trace>
  <inkml:trace contextRef="#ctx0" brushRef="#br0" timeOffset="23804.3135">14320 14071 53 0,'0'0'10'0,"0"0"-4"0,0 0-3 16,0 0-3-16,0 0-3 0,0 0 3 16,0 0-2-16,0 0 2 0,0 0 0 15,0 0 0-15,-12-7 1 0,12 7 1 0,0 0 2 16,0 0 2-16,0 0 2 0,2 0 1 16,8 0-1-16,10 0-1 0,4 0-2 15,0 0 1-15,2-2-1 16,4-1-1-16,1-2 1 0,-2-1-1 0,1 2-2 15,5-4-1-15,0 2 0 0,2 0-1 16,-1-2-1-16,3 2 1 0,-4-2-1 16,0 3-1-16,-2-2 0 0,0 1 0 15,-2 0 0-15,-2 0-1 0,-5 2 0 16,-5-1-2-16,-9 4 0 0,-4 1 2 0,-6 0 0 16,0-2 4-16,0 2 2 0,1 0-6 15,1-2 0-15,-2 2-7 0,1-1-3 16,-1-4-2-16,-1 3-2 0,-11-5-16 15</inkml:trace>
  <inkml:trace contextRef="#ctx0" brushRef="#br0" timeOffset="24108.6011">14455 14221 139 0,'0'0'38'0,"0"0"3"15,0 0-2-15,0 0-5 0,0 0-8 16,0 0-7-16,0 0-4 0,0 0-3 16,0 0-8-16,-8 9 0 15,8-9-5-15,8-7-2 0,6-5 2 0,2-2 0 16,4 0 0-16,2 2 0 0,-2 2-5 15,2-1 1-15,1 3 1 0,0 0-2 16,-1 3-3-16,1-2-4 16,-2 3-6-16,0 0-9 0,-4 1-13 0,-1 1-11 15,-3 0-14-15,-1 2-10 0</inkml:trace>
  <inkml:trace contextRef="#ctx0" brushRef="#br0" timeOffset="24350.2541">14304 14331 186 0,'0'0'29'0,"0"0"-6"0,0 0-9 0,0 0-8 16,0 0-3-16,0 0 0 0,0 0 0 15,0 0 3-15,0 0-5 0,71 17 2 16,-45-15-3-16,0 1-2 0,2-1 1 15,1 0 1-15,1-2-1 0,3 0 0 16,6 0-4-16,0 0-7 0,0-2-8 16,2-1-20-16,-2-2-29 0,-3-1-52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8:2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23743 4468 86 0,'0'0'13'0,"0"0"-6"0,0 0-1 0,0 0 1 15,0 0-1-15,0 0 4 0,0 0 0 16,0 0-1-16,0 0 0 0,-5-2-1 15,8 2 0-15,3-2 3 16,8 2 6-16,4-1 1 0,2-1 1 0,4 0-4 16,0 2-7-16,2 0-2 0,0-1-4 15,1 1 2-15,2-2-2 0,2 2-1 16,0-1 2-16,3-1-3 0,0 1 1 16,1-2 0-16,3 0-1 0,2 0 2 15,1-1 0-15,2 1-1 0,2 1 1 0,0-3-1 16,1 2-1-16,2 0 2 0,1-1-1 15,3 2 0-15,-1-1 0 0,1 0-2 16,-2 0 1-16,0 1-1 0,-2 1 0 16,0-1-1-16,0 2 4 0,-3 0-4 15,-2 0 4-15,-2 0-2 0,-1 2-2 16,-1 2 2-16,-1-1 2 0,-2 2-1 0,-1-1 0 16,0-1 1-16,-2 1-1 15,-3-3 0-15,-1 1 1 0,-1-1-2 16,-4-1 1-16,2 0 0 0,-3 2 0 0,-5-2 0 15,2 0 0-15,0 0 1 0,-7 0 0 16,9 0 0-16,-5-3 1 0,-4 3-1 16,5-3 0-16,-7 3-1 0,-1-4 1 15,0 3 0-15,-5-1 0 0,2 2 2 16,-7 0-2-16,0-2 0 0,0 2 1 0,1 0-3 16,1-1 0-16,-1 1-1 0,1 0-1 15,-1 0-1-15,0-1-2 16,1 1-1-16,-1 0-2 0,1 0 1 15,-1 0-2-15,1 0-4 0,-1 0-7 0,1 0-15 16,-1 0-15-16,1 0-13 0,-1 0-18 16</inkml:trace>
  <inkml:trace contextRef="#ctx0" brushRef="#br0" timeOffset="1328.8115">23840 4566 207 0,'0'0'34'0,"0"0"-10"0,0 0-9 0,0 0-4 16,0 0-3-16,0 0-4 15,0 0-2-15,0 0-5 0,0 0-4 0,0 0-2 16,-5-6 3-16,5 6 11 0,0 0 9 16,-1 3 10-16,1 2 1 0,-2 8-10 15,1-1-2-15,1 2 8 0,-2 6-3 16,1-7-1-16,-1 7-6 0,-1 0-9 16,1 2-2-16,-1 3 6 0,0 0-1 0,2 3-2 15,1-1 1-15,0 2-1 16,0-1-4-16,0 0 1 0,0 0 1 0,0-1 1 15,0-1-1-15,0-2 1 16,0 2 0-16,1-4 2 0,2 3 0 0,0-3 2 16,-1 0-3-16,0 3 2 0,-2 0 2 15,0 0-4-15,0 3 5 0,0-1-3 16,0 2 1-16,-5-2-2 0,0 1-3 16,1-3-1-16,-1 0 0 0,1-1 0 15,1 1 0-15,-1-3 0 0,1-6-1 0,0 0 1 16,2-4-4-16,-1-1 2 0,1 1-3 15,-1-8 3-15,2 3 0 0,0-3 0 16,0 3 1-16,0-2 1 0,0 7 1 16,0-6-1-16,0 5 0 0,0-1 0 15,0 1 0-15,0-2 0 0,0 2 0 0,2-1 1 16,-2 1-1-16,1 0-1 16,-1-7-1-16,2 7-3 0,-2-5-2 15,0 0-1-15,1 0-1 0,-1-6-1 16,0 4 2-16,0 3-4 0,0-3 2 0,3 2-5 15,-3-6 2-15,0 0-1 0,0 0-1 16,0 1 3-16,1 2 0 0,-1-2 1 16,0 0 3-16,0 1 1 0,0 0 2 15,0-1 4-15,0 0 1 0,0 1 0 16,0 0 1-16,0-1 1 0,0 1-1 0,0 0 2 16,0-1 1-16,2 0 2 0,-2 0 0 15,0 1-1-15,0 0-3 0,0-1-1 16,0 1-2-16,1-1 1 15,-1 0 1-15,1 2 0 0,4 1 3 0,-1 0-2 16,4 3 3-16,4 0-3 0,-3-2-1 16,4 1 0-16,3-2-1 0,0 1 1 15,9 3-2-15,-2-4 2 0,1 2 3 16,2-3 0-16,1 2 1 0,4-4-2 16,7 2 2-16,1-3-4 0,6 0 4 0,4 0 0 15,3 0-1-15,2-2-1 0,2-3-2 16,0 2 0-16,1-2 0 0,-1 1 1 15,0-2-2-15,-3 1 0 0,0-1 0 16,-3-2 1-16,0 0 0 0,-3 1 0 16,-3 0 0-16,1 1-1 0,-5-1-1 15,-1 1 0-15,0 0 0 0,-3 1-2 16,-1 1 1-16,1 1 1 0,0-1-1 16,1 3 2-16,3 1-2 0,-2-1-1 15,-1-2-1-15,0 1 1 0,-1 0 2 0,1-1 1 16,-4-1 3-16,-1 1-3 0,-3 0 0 15,-3 0-2-15,-8 1 2 0,0 1 0 16,-2-1 2-16,-3 2-1 0,6-4 1 16,-2 3-2-16,-5-1 0 0,5 0 0 15,-8 1-1-15,-5 0 1 0,8-1-2 0,-6 2-1 16,-1-2 0-16,6 1-4 16,-4 1 0-16,-3-1-2 0,2 1-6 15,-6 0-15-15,0-3-20 0,0 3-26 16,1 0-25-16</inkml:trace>
  <inkml:trace contextRef="#ctx0" brushRef="#br0" timeOffset="2312.3287">25743 4585 190 0,'0'0'38'0,"0"0"-8"0,0 0-7 16,0 0-4-16,0 0-3 0,0 0-2 15,0 0-3-15,0 0-7 0,0 0-1 0,0 0-5 16,-5-7-3-16,5 7-3 16,0 0-1-16,0 0 4 0,0 0 3 15,0 0 5-15,0 0 0 0,0 3 2 16,0 9 5-16,0-2 8 0,0 9 4 0,3-1 3 15,0 3 1-15,0 5-5 0,1 1-1 16,-1 1 1-16,-1 0-2 0,1 1-6 16,-3 2-4-16,1-1-3 0,-1 1-5 15,3 1 2-15,-3-1 1 0,1 1 3 16,1-4-1-16,-1 2-2 0,0-3 0 0,1 1-2 16,-1-3 3-16,-1 1-2 0,0 1 3 15,0-1-3-15,0 2-1 0,-1-3-2 16,-2 0-1-16,0-3 1 15,-1 1 0-15,1 0 0 0,0-8 1 0,2 3 0 16,-1 0-2-16,1-5 1 0,1 5-3 16,0-7-2-16,0-3 2 0,0 3 1 15,0-2 0-15,1 0 2 0,2 2-1 16,-1-1 1-16,1 1-1 0,1 0 1 16,-1-1-1-16,-1 1 0 0,0 0 0 0,1 0-2 15,0 1 1-15,-2-1 1 0,1-1-3 16,1 2 0-16,-3-7-3 0,1 5 2 15,-1-4-2-15,0 1 0 0,2 3-4 16,-1-5 0-16,-1-1 0 0,2 2 3 16,-2-6 2-16,0 0 2 0,0 0 0 15,0 2 2-15,1-1 0 0,-1 1 1 16,0 0 1-16,0-1 0 0,0 0 0 16,0 0 1-16,0 1 0 0,0 0 1 15,0-1-1-15,2 1 1 0,-2-1-2 0,0 0-2 16,0 1 0-16,0 0-1 0,0 0 0 15,0-1 0-15,0 1 1 0,0-1 2 16,0 0 2-16,0 1-2 0,0 0 1 16,0-1-1-16,0 0 0 0,0 5-1 15,0-1-3-15,0 1-5 0,0-1-3 16,0-5-9-16,-2 0-5 0,2 0-12 16,-1 1-17-16,-1 0-21 0,2 1-15 15,-1-2-39-15</inkml:trace>
  <inkml:trace contextRef="#ctx0" brushRef="#br0" timeOffset="4285.1839">27015 5273 44 0,'0'0'24'0,"0"0"-10"0,0 0-8 15,0 0-7-15,0 0 0 0,0 0 1 0,0 0-1 16,0 0 1-16,0 0 1 0,-4-9 1 16,4 8 3-16,0 1 3 0,1-2 3 15,11 0 3-15,5-1 2 0,8 0-1 16,1-1 2-16,3 1 4 0,1 0-1 16,2-1 0-16,2 0-2 0,1 1-5 0,-1-3-1 15,2 1-1-15,-1 0 1 16,1-2-3-16,0 1 0 0,-2 2 2 0,-2-1-4 15,-2 2-1-15,-2 0-1 0,-1 0-3 16,0 2-1-16,2-1 1 0,1-1 0 16,2 0-1-16,0 0 0 0,-2-2-2 15,-1-1 2-15,-2 1-2 0,-7 2 1 16,-2 2 0-16,-5 0 0 0,-7 1 1 16,0 0 0-16,-6 0-1 0,0 0 2 15,0 0 1-15,1 0 2 0,0 0 1 0,1 0 0 16,-1-2-2-16,1 2-1 0,0 0-1 15,0 0-2-15,-2 0-1 0,1 0-6 16,-1 0-4-16,0 0-4 0,2 0 0 16,-2 0-6-16,0 0-13 0,-2 0-14 15,-9 0-8-15,-1 0-9 0,2 0 4 0,-1 0 6 16</inkml:trace>
  <inkml:trace contextRef="#ctx0" brushRef="#br0" timeOffset="4667.5021">27674 5109 260 0,'0'0'47'0,"0"0"-3"0,0 0-8 16,0 0-9-16,0 0-7 0,0 0-7 0,0 0-4 16,0 0-5-16,0 0-4 0,0 0-1 15,-9-3-3-15,7 3 0 0,2 0-2 16,0 0-2-16,0 0 1 15,0 0 6-15,2 0 2 0,10 0 7 0,7 0 0 16,6 0-4-16,-1 3-1 0,1-2-1 16,-2 3 0-16,2-1-1 0,1 1-1 15,-2 1 0-15,1-1 1 0,-3 1-2 16,-5-3 1-16,0 3-2 0,-8-1-2 16,-5-3 0-16,2 1-1 0,-6-2 1 0,0 0-1 15,0 0 9-15,0 5 3 0,0 5 4 16,-3 3 3-16,-9 4-2 0,-6-3-3 15,-5-2 1-15,-5 0-8 0,2 0-1 16,-1-2-2-16,1 2 0 0,0-2-4 16,3-1-5-16,4 0-9 0,3-3-15 15,4 0-8-15,4-3-14 0,3-1-5 16,2 1-8-16,3-3-8 0,-5 0-45 16</inkml:trace>
  <inkml:trace contextRef="#ctx0" brushRef="#br0" timeOffset="5065.305">27625 5153 398 0,'0'0'36'0,"0"0"-10"0,0 0-14 0,0 0-6 16,0 0-9-16,0 0-5 0,0 0-3 0,0 0-5 16,0 0 0-16,5-9 8 0,-5 9 13 15,1 3 7-15,1 11 7 16,-1-2-3-16,-1 9-2 0,2-1-3 15,-2-7 1-15,0 7-2 0,0-1-7 0,0-7 1 16,0 6-4-16,0-6 1 0,0-2-1 16,0 3 1-16,0-3-1 0,0 1 1 15,0-7-3-15,0 3 1 0,0-3-4 16,0 1-1-16,0-1-4 0,0 1-12 16,0-5-16-16,3 3-35 0,1 1-49 0,-2 1-123 15</inkml:trace>
  <inkml:trace contextRef="#ctx0" brushRef="#br0" timeOffset="5240.3533">27683 5336 382 0,'0'0'7'0,"0"0"-33"0,0 0-52 16,0 0-49-16</inkml:trace>
  <inkml:trace contextRef="#ctx0" brushRef="#br0" timeOffset="7440.701">29126 5249 446 0,'0'0'49'0,"0"0"-16"0,0 0-13 15,0 0-6-15,0 0-9 0,0 0-5 16,0 0-6-16,0 0 0 0,0 0 2 0,-4-13 0 16,5 20 2-16,7 4 0 0,1 5 0 15,-2 0 0-15,0-3 0 0,-4 2-4 16,0-4 0-16,-3 0-1 15,0 8 2-15,0-7 1 0,-2 5-2 0,-1-8-4 16,2-4 1-16,-1 0 2 0,2-5 5 16,-1 0 7-16,1 0 7 0,-3 2 0 15,2-2-3-15,-1 0-4 0,-2 0-3 16,0-2 2-16,-2-6 0 0,1-2 0 16,2-2 3-16,0 0-3 0,3-1-2 0,0-7-3 15,2 0-3-15,5-4-1 0,5 4 0 16,1 2 0-16,1 3 2 15,4 2-1-15,-1 3 1 0,2 2-1 16,-2 2 2-16,-1 1-1 0,-1 2 0 0,-4 2-2 16,-5 1-2-16,4 0 0 0,-5 0 3 15,4 0 1-15,0 3 2 0,-3 3 1 16,0 2 1-16,-1 1 0 0,0 0 2 16,-2 2 0-16,-2-1 0 0,-1-5 0 15,0 5-1-15,0-3-1 0,0-3 3 0,0 2 0 16,0-3 0-16,0 2 2 0,-1-1 1 15,-1 1 1-15,2-5 1 0,0 0-1 16,-4 1 0-16,-2 2-2 16,3-1-2-16,-7 1-1 0,6-3 0 0,-2 0 1 15,2 1-1-15,4-1-1 0,-2 0-2 0,0 0-3 16,-1-4-1-16,3-6-2 16,0-5 2-16,0 2 2 0,9-6 1 15,2 4-1-15,2 2 1 0,0 1-1 16,-3 2-4-16,3 2 5 0,-6 3-3 0,-3 2 2 15,7-2 3-15,-4 5-3 0,3 0 3 16,0 0-3-16,-1 2-1 0,4 5 1 16,-6 0-1-16,3 3 1 0,-1 4 1 15,-3 1 1-15,1 3-1 0,-1-5 0 16,-3 3-7-16,1-7-9 0,-3 2-15 0,2 1-20 16,-3-8-32-16,2 3-20 0,-2-7-59 15</inkml:trace>
  <inkml:trace contextRef="#ctx0" brushRef="#br0" timeOffset="7769.0662">29871 5014 518 0,'0'0'45'0,"0"0"-18"15,0 0-10-15,0 0-10 0,0 0-7 16,0 0-3-16,0 0 0 0,0 0-1 16,0 0 4-16,-10 22-2 0,-3 10 2 15,0 6 5-15,-4 5-6 0,-1 4 4 0,-1-2-8 16,1 0-2-16,3-2 1 0,3-4-5 15,3-4 4-15,3-3-3 0,3-2-1 16,1-11-6-16,1-1-4 0,-1-5-12 16,1-8-14-16,1 3-23 0,0-8-20 15,-2 0-33-15</inkml:trace>
  <inkml:trace contextRef="#ctx0" brushRef="#br0" timeOffset="8180.1558">30081 5263 438 0,'0'0'35'0,"0"0"-17"0,0 0-8 16,0 0-6-16,0 0-4 15,0 0 0-15,-96-20-3 0,76 30-1 0,2 1-1 16,3 1 0-16,5-2 3 0,1 3-4 16,6-4-1-16,2 3 2 0,1 4 0 15,0-2 1-15,7 3 0 0,4-3-4 16,3-4 0-16,3-1 1 0,-1-2 4 16,-2-3 3-16,2 0 0 0,-4-2 1 0,-1-1 1 15,1 1-1-15,-1 0 3 0,1-1 0 16,-3 3 1-16,2-3-1 0,-6 0-1 15,-1 1 0-15,-4-2-1 0,1 3 2 16,2 0 0-16,-1 3 1 0,-2 5 0 16,-6 0-2-16,-9 2-6 0,-5 1-2 15,-3-2-4-15,-1 0-2 0,-3 0-9 16,1-1-11-16,2-2-20 0,5-5-27 16,7-1-16-16,4-3-49 0</inkml:trace>
  <inkml:trace contextRef="#ctx0" brushRef="#br0" timeOffset="8651.6584">30101 5411 211 0,'0'0'58'15,"0"0"-12"-15,0 0-17 0,0 0-8 16,0 0-8-16,0 0-3 0,0 0-2 0,0 0-1 15,0 0-2-15,31 38 0 0,-26-35-2 16,-5-3 0-16,0 0-1 0,0 0 0 16,7 0-1-16,5 0-1 0,5-3-1 15,2-6-1-15,0-2 0 0,-4-1 2 16,0-2 1-16,0 1 0 0,-2-2 3 0,-4 4 2 16,-2 0 10-16,0 4 4 0,-6 2 6 15,2 0 5-15,-1 1-5 0,-1 0-3 16,1-1-5-16,-1 0-6 15,-1 5-4-15,0-1-5 0,0 1-4 0,0-1-3 16,0 1-4-16,0-2-1 0,0 2-2 16,-1 0 3-16,-12 0 2 0,-2 4-2 15,-3 7 1-15,1 1-2 0,3 2-1 16,2 1 3-16,1 0-2 0,-1 2-1 16,4-1-2-16,2-2-1 0,1 0 1 0,4-5 2 15,1 3 5-15,0-1-1 0,0 0 3 16,6 2 0-16,-2-5 3 0,6 2 2 15,-4-6 1-15,6-1-1 0,4-2-1 16,2-1-1-16,5 0-2 0,1 0 0 16,2-1-11-16,1-6-10 0,2 2-23 15,0-5-26-15,0 2-16 0,1-4-18 16</inkml:trace>
  <inkml:trace contextRef="#ctx0" brushRef="#br0" timeOffset="9019.6528">30603 5415 289 0,'0'0'75'0,"0"0"-18"0,0 0-16 15,0 0-14-15,0 0-4 0,0 0-6 0,0 0-1 16,0 0-4-16,0 0-2 0,0 0-1 16,0-17-2-16,0 15 1 15,0 1 0-15,0-1-1 0,0-4-4 16,0 0 1-16,-5-5-4 0,1 2 1 0,0 1 0 15,0 1-3-15,1 4 3 0,-3-4 1 16,3 5-1-16,-7-4-1 0,3 1-1 16,2 3-5-16,-6 1 2 0,-2 1 0 15,-5 1 0-15,-3 9 3 0,1 4 1 16,2 1 1-16,1 1 1 0,2 3-5 0,2 1 2 16,3-3-1-16,4-3 2 15,3 1 0-15,3 2 1 0,0-2-1 0,0 5-1 16,3-6-1-16,5-2 0 15,2-3-3-15,3 0-2 0,4 0 0 0,-3-3-7 16,3-3-6-16,3-1-10 0,0-2-9 16,7 0-12-16,-2-7-10 0,1-3-30 15,0-5-64-15</inkml:trace>
  <inkml:trace contextRef="#ctx0" brushRef="#br0" timeOffset="9537.3869">30622 4966 306 0,'0'0'34'0,"0"0"-11"16,0 0-10-16,0 0-6 0,0 0-6 16,0 0-5-16,0 0 0 0,0 0-1 15,0 0-3-15,61-64 1 0,-57 64 0 16,3 0 2-16,3 0 4 0,3 0 1 0,-3 2-1 16,2 5 0-16,-5 0 0 15,-1 2-1-15,-2 0 5 0,-3 3 1 16,1 6 2-16,-2 1 1 0,0 5 2 0,-3-1 6 15,-4-3 5-15,0 1 7 0,-2-2 0 16,0-1-3-16,-2-1-6 0,1-2-5 16,2-3-5-16,0 1-2 0,4-6 1 15,-1 1-2-15,1-1-2 0,-1 1 1 16,1-1-2-16,2-3-1 0,-3 4 2 0,4-4-5 16,-1 0 2-16,1 1-2 0,1-5 0 15,-2 0 1-15,2 0 1 16,0 3 2-16,0 1 1 0,3 3 1 15,2 0-1-15,4-4-1 0,-1 0 0 0,2-3 0 16,3 0-1-16,-2 0-1 0,2 0 0 16,-1 0-3-16,0 0-5 0,-5-2-10 15,3 1-24-15,0 1-30 0,3 0-62 16,3 0-123-16</inkml:trace>
  <inkml:trace contextRef="#ctx0" brushRef="#br0" timeOffset="9721.4594">31174 5366 538 0,'0'0'18'0,"0"0"-15"0,0 0-10 16,0 0-36-16,0 0-70 0,0 0-167 15</inkml:trace>
  <inkml:trace contextRef="#ctx0" brushRef="#br0" timeOffset="13519.4883">24492 3687 53 0,'0'0'21'0,"0"0"2"16,0 0 2-16,0 0 3 0,0 0 1 15,0 0-1-15,0 0-4 0,0 0-6 16,0 0-3-16,0 0-5 0,17-3-2 16,-16 3 1-16,1 0-2 0,-1 0 1 0,1 0-1 15,-2 0 1-15,0 0 1 0,1 0-1 16,-1 0 2-16,0 0-5 15,0 0-1-15,0 0-1 0,-1 0 0 16,-9 0-2-16,-6 4-1 0,3-1 0 0,-4 2-5 16,0-1 3-16,-1 2 1 0,-7 1 1 15,3 0 4-15,-2-1-1 0,-1 2-3 16,-2-2 2-16,-2 0-3 0,-1-2 2 16,-1 3 1-16,-1-3-1 0,2-1 3 15,0 0-2-15,1-3 0 0,0 0 1 0,2 0 0 16,0 0-1-16,-2 0 1 0,-1-1 0 15,1-2 1-15,0 0-1 0,-1 0-1 16,1-1-2-16,-2 3 3 0,1 1-2 16,0 0 0-16,-1 0 1 0,4 0-1 15,-1 0 0-15,4 1 1 0,8 1-4 0,-1 1 0 16,6 0 0-16,1 0 1 16,-1 0 0-16,5-2 1 0,2 1-2 15,4-2 0-15,-2 0 2 0,2 0-2 16,-1 0 3-16,-1 2 1 0,1-2 1 0,1 0-2 15,-2 1 2-15,2-1 1 0,-1 0-1 16,1 0 4-16,-3 0-4 0,3 2-1 16,0-2 2-16,0 0-6 0,0 0 2 15,0 0-3-15,0 0 2 0,0 0 0 16,0 0 0-16,4-2 2 0,1-1-2 0,3-1 1 16,-3 2-2-16,4-1 0 0,0-1 0 15,0 0-1-15,0 1-1 16,-1 1 1-16,1-1 1 0,2-2-3 15,4-1 3-15,0 0-2 0,6-2 3 0,1 1 2 16,-4-1-1-16,0 2-2 0,-2-2 1 16,0 1-1-16,0-1-2 0,1-1 2 15,-2 1-1-15,1-1-1 0,0 0 3 16,-5 3 0-16,1-1 1 0,1-1 0 16,-5 2 0-16,3-3 0 0,-5 3 0 0,-2 3 0 15,-2 0 0-15,-2 3-1 0,0-2 0 16,0 2-3-16,0-2 1 0,2 2 0 15,-2-1 1-15,0 1 0 0,0 0 3 16,0 0-2-16,-4 0 2 0,-8 0-1 16,2 1-1-16,-6 6-3 0,5-2 2 15,-4 3-2-15,1 4 4 0,-3-1 4 16,0 0-3-16,-1 1 3 0,-1-1-2 16,-1 1-2-16,-2-2-1 0,3 0-4 15,-1 0 4-15,-2-1 2 0,2 2 3 0,-5 1 1 16,2-2-1-16,-1 3-3 0,2-3 0 15,-1-1 0-15,3 1-1 0,5-6 3 16,5 0-1-16,3-2 1 0,2-1 3 16,1 1 4-16,0 0 6 0,4-2 4 15,-2 0 2-15,2 0-1 0,-1 0-3 16,1 1-6-16,-2-1-5 0,2 0-3 0,-1 0-1 16,1 2-2-16,0-2 0 15,0 0 0-15,0 0-4 0,0 0-1 16,0 0-2-16,0 0 2 0,0 2-1 0,0-2 5 15,0 0 0-15,4 0 0 0,2 0-2 16,0 0 1-16,4 0 0 0,-3 0-1 16,-1 0 2-16,6 0 0 0,2 0 2 15,5 0 0-15,5 1 0 0,-1 0-2 16,-6 1 2-16,3-1-4 0,-2 1-1 0,0 1-2 16,5 2-2-16,-3 0 6 0,-2 2-5 15,-1 2 6-15,-1-2-11 0,1 2-2 16,-5-3 1-16,1 1-10 15,-6-3 6-15,0-1-2 0,2 2 0 0,-6-4-3 16,2 2-9-16,-5-3-9 0,0 0 0 16,0 0-2-16,2 0 2 0,-2 2 2 15,0-2-18-15</inkml:trace>
  <inkml:trace contextRef="#ctx0" brushRef="#br0" timeOffset="13888.905">23738 3646 337 0,'0'0'51'0,"0"0"-20"16,0 0-12-16,0 0-8 0,0 0-7 15,0 0-2-15,0 0 1 0,0 0 2 16,0 0 2-16,0 0 2 0,3 2-2 16,-3 11-3-16,0 7 1 0,0-1 2 15,2 7 6-15,-1-2 0 0,1 1 3 16,1-1-5-16,-2 2-2 0,0-1 2 0,1 2-5 16,-1-3 3-16,2 0-7 15,-1-7-3-15,0-2 1 0,0-5 0 16,-1 2-2-16,1-2-1 0,-2-6-3 0,1 2-2 15,-1-6-2-15,0 0-2 0,0 0-6 16,0 3-2-16,2-3-6 0,-2 0-9 16,0 2-38-16,0-2-64 0,1 0-104 15</inkml:trace>
  <inkml:trace contextRef="#ctx0" brushRef="#br0" timeOffset="21640.5563">22401 3227 152 0,'0'0'44'0,"0"0"-12"0,0 0 8 0,0 0 7 15,0 0 2-15,0 0-6 0,0 0-12 16,-16-85-18-16,14 80-7 0,1 0-3 0,-1 1-1 16,2 4 1-16,0-1-3 0,0 1-5 15,0-2-5-15,-1 1-4 0,-1-1-7 16,1 2-4-16,-2-1 1 15,2 1 8-15,-5 0 4 0,-4 1 8 0,-4 7 4 16,-3 4-4-16,3 2 1 0,1-1 6 16,3 2-3-16,1-3 4 0,4 1-7 15,0-3-2-15,2 1 2 0,0 0 2 16,2-1 3-16,1 2-2 0,0-1-2 16,0 0 2-16,0-2-3 0,4 4 3 0,5-1 0 15,4 3-3-15,1-5 7 0,4-1-1 16,1 0 1-16,2-3-1 0,2 1 0 15,0 0-1-15,-2-3 1 0,-5 1-1 16,-2-1-2-16,-5-1 0 0,1 2-3 16,-3-1 1-16,-4 0 1 0,1-2 3 15,-4 3 6-15,0 5 4 0,-2 3 2 16,-9 3 3-16,-4-2-5 0,-6-3 0 16,-3 0-2-16,-1-3-2 0,-1-2-3 15,10-1 1-15,-3-3 0 0,8 0 3 0,-2-2-2 16,-2-2 0-16,4-3 0 0,-1-4-4 15,6 3-1-15,2-4-1 0,1-7-8 16,3 0-8-16,1-5-2 0,11 1 1 16,4 2 4-16,3-1 3 0,5 2-10 15,2 3-4-15,2-1-4 0,1 3 2 16,-2 2 8-16,0 2 1 0,0 0 1 16,-3 3 2-16,1 1-1 0,-9 2 8 0,1 2 2 15,-5 1 2-15,1 0 6 16,-2 0-4-16,1 0 2 0,-1 0-1 0,-6 0-2 15,1 0 2-15,-6 0 4 0,0 0 3 16,0 0 5-16,1 0 7 0,1 0 1 16,-1 0 2-16,1 0 1 0,-2 0 1 15,0 0 2-15,2 0 4 0,-2 0 0 16,0 0-3-16,0 0-6 0,0 0-8 16,0 0-8-16,0 0-3 0,0 0-3 0,-4 0-3 15,-3 4 1-15,-2 5 0 16,-1 5 2-16,0 1 0 0,3 2 2 15,-1 1 1-15,2 0 1 0,1-4-2 0,1 1-2 16,1-5-2-16,1 3 0 0,2-1 0 16,0 1 0-16,0-1-2 0,0-1-1 15,0 1 1-15,2-4 1 0,2 2-1 16,-2-8 0-16,6 2 0 0,1-4 3 16,4-5 1-16,7-6 0 0,-3-5 3 0,-1-6-1 15,0 0 2-15,-4-1 2 0,-4-2 1 16,-2 2 1-16,-2 5 7 0,-4 1-3 15,0-1-1-15,0 5-1 0,-4-5-2 16,1 9-3-16,-4 2-9 0,-5 2-22 16,-6 5-38-16,-10 0-58 0,-5 10-158 15</inkml:trace>
  <inkml:trace contextRef="#ctx0" brushRef="#br0" timeOffset="27519.2624">22878 3277 356 0,'0'0'55'0,"0"0"-18"0,0 0-15 15,0 0-6-15,0 0-7 0,0 0-7 16,0 0-4-16,0 0-4 0,-3-6-2 16,3 6 3-16,0 0 1 0,1 0 3 15,5 0-2-15,6 0-3 0,5 3-3 0,-8 0-1 16,5 5 5-16,-4 1 3 16,1 0 3-16,-1 0-2 0,0 0-1 15,-4-3-2-15,1 1-5 0,1-2 0 16,0 0 0-16,-1-1-2 0,-4-2 3 0,5 1-1 15,-3-1-3-15,-1-1 5 0,1 0 3 16,-5-1 9-16,0 0 3 0,0 0 2 16,1 0-1-16,2 0 1 0,0-1 1 15,0-2 3-15,0 0 4 0,-3 3 5 16,0-2 1-16,0-2 5 0,0-2-4 0,0-1-4 16,0 3-3-16,0 4-4 0,0-2-5 15,0 2-6-15,0 0-5 0,0-1-5 16,0 1-7-16,0 0 2 15,-5 0 1-15,-2 7 7 0,-5 10 4 0,-5 4-2 16,-3 4-5-16,1 0-13 0,-1 1-25 16,2-2-19-16,4 1-20 0,1-5-23 15,4-7-39-15</inkml:trace>
  <inkml:trace contextRef="#ctx0" brushRef="#br0" timeOffset="28183.4634">23264 3195 376 0,'0'0'51'15,"0"0"-16"-15,0 0-6 0,0 0-9 16,0 0-7-16,0 0-6 0,0 0-2 16,0 0-2-16,0 0-5 0,0 0-4 15,10-33-2-15,-9 31-3 0,-1 1-4 0,2 1 0 16,-2-2 4-16,1 2 3 0,-1 0 5 16,5 0 2-16,-1 0 0 15,2 5 2-15,2 5 2 0,-3-1 4 16,1 6-4-16,-5 2 6 0,-1 0-3 0,0-1-2 15,0 0-2-15,-1-3-2 0,-4-2-2 16,-2 3 6-16,-3-1 1 0,1-1-1 16,1 1 3-16,-4-3-6 0,3 1 0 15,4-4-2-15,-1 0-5 0,-1-2 0 16,4 1-3-16,0-4 1 0,1 3 4 0,1-1-3 16,1 2 3-16,0 4-1 0,0-2 1 15,0-4 2-15,4 1 1 16,-1-1 1-16,0-1 1 0,1 0 1 15,-4-3 1-15,0 0 3 0,0 0 3 0,2 1 1 16,-1-1 3-16,-1 2 1 0,2-2 1 16,-2 2 0-16,0-2 0 0,1 1-1 15,-1-1-2-15,0 1-3 0,0-1-4 16,2 1-1-16,-2-1 0 0,0 0-1 16,0 3-2-16,0-3 0 0,0 0-1 0,1 1-3 15,-1-1 0-15,2 0-2 0,5 0 2 16,7 0 2-16,4-7 0 0,8-1 1 15,0 0-2-15,0 0 0 16,-4 2-1-16,-5 4 0 0,-7-2-1 0,1 3 0 16,-6 0 0-16,-1-1-2 0,2 2-1 15,-6 0-2-15,3-2-3 0,1 1-4 16,2-1-4-16,-2 0-9 0,-4 2-16 16,0-1-41-16,0 1-36 0,0 0-65 15</inkml:trace>
  <inkml:trace contextRef="#ctx0" brushRef="#br0" timeOffset="51151.4233">28123 5107 123 0,'0'0'54'0,"0"0"-10"0,0 0-6 0,0 0-6 16,0 0-2-16,0 0 2 0,0 0 2 15,0 0-5-15,0 0-5 0,11-25-7 16,-11 23-4-16,0 1-4 0,0-1-4 16,0 0-2-16,0 1-2 0,0 0 0 15,0-1 0-15,2 2-1 0,-2-1 0 0,0 1 0 16,0-2 0-16,0 2 0 16,1-1-1-16,-1 1-2 0,2-3-2 15,-2 3-1-15,4-4 0 0,0 1 2 16,7-1 1-16,-2 1 3 0,2 0 0 0,-1 1 0 15,-4 1-3-15,7 1-3 0,-7 0 0 16,4 0-1-16,4 4 5 0,-4 5 2 16,2 1 2-16,-5 2-2 0,-1 3-3 15,-5-5-2-15,1 10 2 0,-2 2-1 16,-2 3 2-16,-7 8 6 0,-5-1-7 16,0 0 2-16,-7 0 1 0,0-1-7 0,0-1 5 15,-2-3 2-15,2-2 0 16,2-3 5-16,0-2-4 0,6-8-1 15,2 0 0-15,3-6 1 0,5-2 0 0,0 0 4 16,3-4-1-16,0 0 4 0,0 0 1 16,0 0 1-16,0 2-1 0,0-2-3 15,0 0-7-15,3-7-2 0,9-6-1 16,5-5 1-16,2 3 3 0,0 1 1 16,0 2-1-16,-6 4 2 0,-6 3-4 0,1 2 2 15,-3 2-1-15,-1 0-4 16,1-1-2-16,-5 2-2 0,0-1 1 15,0 1 5-15,6 0 2 0,0 0-1 16,3 0 2-16,0 0-2 0,-2 4-1 0,3 0-4 16,-4 3-6-16,1-1-22 0,-1 1-26 0,1-1-20 15,-2 2-12-15,0 0-11 16</inkml:trace>
  <inkml:trace contextRef="#ctx0" brushRef="#br0" timeOffset="52000.4363">28438 5276 396 0,'0'0'51'0,"0"0"-16"0,0 0-10 16,0 0-7-16,0 0-10 0,0 0 1 15,0 0-4-15,0 0-1 0,0 0-2 16,0 0-3-16,-14-56-1 0,17 53-2 16,-1 0 0-16,1 0-1 0,2 1-2 15,2 2 2-15,3 0 0 0,0 0 2 0,0 2 1 16,0 5-1-16,-4 1-2 0,2 4 3 15,-6-4 0-15,0 2 2 0,-2 1 1 16,0 0-1-16,0 1 0 0,-3-3-2 16,0 1 1-16,-1-2 2 0,-1 1 1 15,2-6 0-15,-1 4 1 0,1-3 2 16,0-1 3-16,-1 0 5 0,4-3 4 16,0 0 3-16,0 0 0 0,0 0-3 15,0 0-7-15,0 0-5 0,-1 0-4 16,-1-1-3-16,1-6 0 0,-1 3-1 0,1-1 0 15,1 5 0-15,-2-1 1 0,2 1 2 16,0-2-1-16,0 1-2 0,0-1-4 16,0 0 2-16,0 1-3 0,0-1 1 15,0 1 1-15,0 0-2 0,0-1 1 16,-1 1 1-16,1-1-1 0,0 2 3 0,0-2 1 16,0 2 1-16,-2-1 1 0,2 1-2 15,0-2 3-15,0 2-2 0,0-1 1 16,0 1 0-16,0 0-5 15,0-2-2-15,0 2-8 0,0 0-19 0,0-1-11 16,0 1-22-16,0 0-34 0,0-2-41 16</inkml:trace>
  <inkml:trace contextRef="#ctx0" brushRef="#br0" timeOffset="52520.525">28675 5118 330 0,'0'0'29'0,"0"0"-4"0,0 0-1 0,0 0 2 16,0 0-2-16,0 0-9 0,0 0-6 15,0 0-9-15,0 0-6 0,6-27-3 16,-6 27 1-16,0-2 1 0,-3 2 4 16,-1 0 1-16,-2 6 1 0,0 2 0 15,2 3-1-15,-2 5 4 0,5-5-4 0,-2 5 4 16,3-3-1-16,0-1 2 0,0 5-1 16,0-5 2-16,0 4-3 15,1-5-1-15,2-2 1 0,0 2-1 16,1-2 1-16,-1 2-2 0,-1-7 1 0,2 5-1 15,-3-4-2-15,1-1 2 0,1 1-1 16,-3-5 1-16,1 3 1 0,2 2-1 16,-1-2 1-16,1 1 1 0,0-1 1 15,0 0 3-15,3 2 1 0,2 0 1 16,1-1-1-16,0 1-2 0,0-2-3 0,0 1-3 16,-5-3 0-16,1 1-2 0,-1-1 0 15,-1 3 2-15,0-3-2 0,-1 2 1 16,-2 1 1-16,2 1 0 15,-2 6-1-15,0 3 2 0,-7-1-1 0,-6 3-2 16,-2-5-4-16,-2 0-12 0,-1 0-5 16,-3-1-19-16,1-3-19 0,1-5-19 15,3 0-52-15</inkml:trace>
  <inkml:trace contextRef="#ctx0" brushRef="#br0" timeOffset="52741.7783">28788 5079 459 0,'0'0'41'0,"0"0"-13"15,0 0-9-15,0 0-4 0,0 0-7 0,0 0-6 16,32-87-4-16,-18 77-5 0,5-1-4 15,1 2-11-15,2 2-35 0,4 2-60 16,2 2-106-16</inkml:trace>
  <inkml:trace contextRef="#ctx0" brushRef="#br0" timeOffset="54093.418">23532 3231 364 0,'0'0'40'0,"0"0"-13"16,0 0-8-16,0 0-4 15,0 0-4-15,0 0-1 0,0 0-1 16,0 0-3-16,0 0-1 0,4-9-1 0,-4 8-2 15,1 1 0-15,-1-2-1 0,0 2-1 16,2-1-1-16,-2 1-3 0,0-2-3 16,0 2-1-16,1 0-5 0,-1 0-1 15,0 0-3-15,0 0-1 0,0 0 7 16,0 0 4-16,0 0 6 0,0 0 2 16,0 0 0-16,0 0 2 0,0 0 0 0,0 0 4 15,0 0 0-15,0 0 3 0,0 0 3 16,-1 0 4-16,1 0 2 15,0 0 1-15,0 0 0 0,-2 0-3 0,2 0-1 16,0 0-4-16,0 0-2 0,0 0-4 16,0 0-4-16,0 0-2 0,0 0-1 15,0 0 0-15,0-2-3 0,0 1 3 16,0 0-5-16,0 0 1 0,0-1 5 16,0 2-8-16,0-2 0 0,0 2-11 0,0-1-2 15,0 1 0-15,0 0-17 0,3 0-10 16,3 0-33-16,4 5-28 0,0 0-23 15</inkml:trace>
  <inkml:trace contextRef="#ctx0" brushRef="#br0" timeOffset="54527.3706">23817 3046 422 0,'0'0'44'15,"0"0"-15"-15,0 0-17 0,0 0-10 0,0 0-10 16,0 0-4-16,0 0 0 0,0 0 3 16,0 0 3-16,0 0 3 15,-18 9 1-15,14 6 2 0,2-4 0 16,-2 6 0-16,3-6 1 0,-1-1 0 0,2 1 0 15,0-1 1-15,0 1 2 0,0-2-3 16,0 2 4-16,3-4-1 0,1 2-1 16,3-2 0-16,-1-2 1 0,5 0-1 15,-2 0-3-15,2-3-2 0,0 0 1 16,1 1-2-16,-2-1 4 0,2-1 2 0,0 2-2 16,0-1 1-16,1-1-3 0,-3 2 0 15,-1 0-1-15,-5 0 0 0,5-1 0 16,-6 1 1-16,0 0-1 0,0 0 1 15,-3-3 2-15,0 4 1 0,0 6 0 16,-5 2 3-16,-8 3-3 0,-3-3-1 16,-5 1-3-16,-5-3-11 0,-3-1-17 15,0 0-26-15,0-4-45 0,7-4-56 16</inkml:trace>
  <inkml:trace contextRef="#ctx0" brushRef="#br0" timeOffset="54725.8029">23818 3095 509 0,'0'0'39'0,"0"0"-17"15,0 0-14-15,0 0-5 0,0 0-6 0,39-88-13 16,-22 79-7-16,-2 1-41 0,1 5-76 15,-4 3-129-15</inkml:trace>
  <inkml:trace contextRef="#ctx0" brushRef="#br0" timeOffset="62407.7998">24720 5944 24 0,'0'0'14'0,"0"0"8"16,0 0 0-16,0 0 9 0,0 0 7 16,0 0 4-16,0 0-1 0,0 0 2 15,0 0-3-15,4-37 3 0,-4 36-3 16,0-1-6-16,0 1-8 0,0 0-6 16,0-1-3-16,0 1-3 0,0-1-3 15,0 0-7-15,0 2 1 0,0-1-4 0,0 1 2 16,0-2-1-16,0 2-1 0,0-1-1 15,0 1-2-15,0-2-2 0,0 2 0 16,0 0 0-16,0 0 0 0,0 0 1 16,0 0 2-16,0 0 2 0,-1 2 0 15,1 4 0-15,-1 6 0 0,-2 8 1 16,1 0-1-16,-2 5 0 0,3 1-1 16,-1 0-2-16,2 2-1 0,0 3 0 15,0 1 1-15,0 1 1 0,2 5 3 16,3-6-1-16,1 1 0 0,-2-2 0 0,1-5 0 15,-1-3-2-15,-1-7 1 0,2-2 0 16,-3-5 1-16,-1-4-1 0,1 1 3 16,-2-1-3-16,1-2 1 0,1 2 0 15,-1-1 0-15,-1-4 2 0,0 0 0 16,0 0 2-16,0 2-2 0,2-2 0 0,-2 0 0 16,0 2-2-16,1-2 0 0,-1 0-1 15,0 0-2-15,0 0-2 0,0-5-4 16,0-3-1-16,0-5-4 15,0-6-8-15,2 0-4 0,1-4-4 0,0 2-7 16,0 0 4-16,-2 4 1 0,1-1 1 16,-1 6 1-16,-1-1 9 0,0-9 4 15,0 10 9-15,0-8 6 0,0 2 0 16,0 6 2-16,-3-6 2 0,0 1 0 16,0 5 3-16,-1-5 0 0,1 0 4 0,1 5 2 15,-2-5 0-15,2 7 2 0,1-4-2 16,-3 2-4-16,3-1 3 0,-2 2 2 15,0 0 3-15,1 2 3 0,1 4-2 16,-1 1-3-16,2 4-2 0,-1-2-1 16,1 2-2-16,0-1-3 0,-2-1-6 15,2 1-3-15,-1-1-3 0,1 2 3 16,-2 0 0-16,2 0 3 0,0 0 1 16,-1 0-1-16,1 0 0 0,0 0 2 15,-1 5-1-15,1 1 0 0,0 8 0 0,0 4-2 16,0-1-1-16,0 7 0 0,0 0 0 15,0 3 0-15,0 7 4 0,0 4 2 16,-2 6 0-16,-1 1 2 0,-1 3-4 16,0 0 0-16,-1-4 0 0,1-4 2 15,0-1 2-15,-1-5-3 0,2-1 1 0,0-5-4 16,-1-2 0-16,3-8 0 0,-1 2 1 16,1-8 0-16,-1 2 1 15,1 0 0-15,0-9-2 0,1 4 0 16,0-9 0-16,-2 0 0 0,2 0 3 0,0 1 2 15,0 0 1-15,0 1-2 0,0-1-2 16,0 1-6-16,0-2-6 0,0 1-6 16,0-1-9-16,0 0-5 0,0 0-15 15,0-1-11-15,0-5-16 0,4 0-11 16,2-2-35-16</inkml:trace>
  <inkml:trace contextRef="#ctx0" brushRef="#br0" timeOffset="63213.753">24720 5930 245 0,'0'0'34'0,"0"0"-13"16,0 0-13-16,0 0-10 0,0 0-4 16,0 0 1-16,0 0 2 0,0 0 4 15,0 0 1-15,-20 46 0 0,13-20-4 0,-5 3 2 16,1 4 0-16,-4 5 0 0,-2 0 2 15,0 3-2-15,-1-2 0 0,1-3 0 16,2-4 1-16,1-7 0 0,5-9 0 16,0-2-1-16,5-5 1 0,1-5 1 15,2 0 5-15,1-4 7 0,-3 0 13 0,3 0 11 16,0 0 2-16,-1 1-7 0,1-1-14 16,0-1-12-16,0-12-6 15,4-6-1-15,3-7-3 0,3-1-2 16,2-2 2-16,2 1 0 0,-1 1 0 0,2 0 0 15,-4 3 1-15,4 1-3 0,-4 0 5 16,0 2 0-16,1 0 0 0,-1 1 0 16,-1 2 1-16,1-2 1 0,-2 2 0 15,-3 4 0-15,-2 1 2 0,2 5 3 16,-5 3 2-16,1 1 3 0,-2 4-1 16,0-2 1-16,0 2-3 0,0-1 1 0,1-1-2 15,-1 1-5-15,0-1 0 16,0 0-4-16,0 1 0 0,0 0-3 15,0-1-1-15,0 2-1 0,0-1 1 0,0 1-1 16,1 0 5-16,-1 0 1 0,3 0 0 16,0 3 0-16,3 7 0 0,0 4 0 15,2 1 0-15,0 3 1 0,-2 1-1 16,0-1 1-16,-1 0-1 0,1 2 0 16,-2-1 1-16,1 4 0 0,-2-1-1 0,-1 0 1 15,1 0-2-15,0-3 1 0,-1-3 0 16,1-1 1-16,-1-3-1 0,-2-6 0 15,2 4 0-15,-2-3-1 0,0-3 1 16,1 3 3-16,-1-7-1 0,0 0 3 16,0 0 1-16,0 1 2 0,0-1-2 15,-1 0 0-15,-9 0-4 0,-2-7-1 16,-5-3-1-16,2-4-1 0,0 3 0 16,0-2 0-16,2 6-4 0,0 0-1 15,-4 7-8-15,-2 0-10 0,-7 0-18 0,1 12-41 16,1 3-36-16,2-1-72 0</inkml:trace>
  <inkml:trace contextRef="#ctx0" brushRef="#br0" timeOffset="64349.397">25015 6620 365 0,'0'0'42'0,"0"0"-8"15,0 0-12-15,0 0-7 0,0 0-5 16,0 0-3-16,0 0-5 0,0 0-4 16,0 0-5-16,0 0-3 0,-1-54 0 15,1 54 4-15,0 0 3 0,0 0 3 16,0 4-1-16,0 3 0 0,-2 8 0 16,2 0-2-16,0-1 2 0,0 1-1 0,0-3 0 15,0 2 1-15,0-4 2 0,0 3 0 16,0-9 0-16,0 2-1 0,0-6 1 15,0 0 0-15,0 0 3 0,0 2 0 16,0-1 4-16,0 1 0 0,0 0-1 16,0-1-1-16,0-1-3 0,0 1-2 15,0-1 1-15,0 0-2 0,0 0-2 16,0 0 0-16,0 0-3 0,0-4-3 16,0-2-2-16,0 0-1 0,0 0 2 15,0 6 1-15,0-2 0 0,0 2 3 0,0-1-2 16,0-1-1-16,0 0-2 0,0 1-6 15,0-1-7-15,0 1-10 0,0 0-5 16,0-1-5-16,0 1 9 0,2-1 7 16,-2 0 10-16,0 1 11 0,0-1 2 15,0 2 3-15,1-1 3 0,-1 1 2 0,0-2 1 16,0 2 4-16,0-1-2 0,2 1 1 16,-2-2-3-16,0 2-2 15,0-1-1-15,0 1-4 0,1-1 0 16,-1 1-5-16,0-2-7 0,0 2-23 0,2-2-19 15,-2 2-31-15</inkml:trace>
  <inkml:trace contextRef="#ctx0" brushRef="#br0" timeOffset="66128.8357">24996 6635 254 0,'0'0'65'0,"0"0"-6"0,0 0-12 16,0 0-5-16,0 0-11 0,0 0-9 15,0 0-6-15,0 0-10 0,0 0-7 16,-10-11-8-16,9 11-3 15,1 0 4-15,-1 0 3 0,-1 12 8 0,-1 8 1 16,2 6-2-16,-1-1-1 0,2 2 0 16,0-4 1-16,0 2-4 0,0-8 1 15,0-1-3-15,0-4 1 0,0-1-1 16,2 2 2-16,-2-10 1 0,1 4 0 16,-1-7 0-16,0 0 3 0,0 0 4 0,0 1 1 15,2 1 5-15,-2-1 2 0,0-1 5 16,0 2-3-16,0-2-4 0,0-3-7 15,0-10-5-15,0-9-5 0,0-5 3 16,-2 1 1-16,2 0 1 0,0 1-1 16,0 2 1-16,3 0 1 0,1 1-1 15,3 1 0-15,-1 3 1 0,0 3 0 16,0 2 1-16,-2 6 2 0,-2 2-2 16,1 2 0-16,-3 3-1 0,0-2-1 15,0 2 0-15,1 0-4 0,-1-1-1 0,3 1-2 16,-3 0 1-16,1 0 0 0,5 0 4 15,1 3 0-15,5 7 0 0,2 3 4 16,0 1-2-16,0 1 0 0,0 1-2 16,2 3 2-16,-1-1-1 0,0 2 0 15,-1 0-1-15,1-2 2 0,1 0-3 0,0-3 0 16,0-1-7-16,0-2 0 16,-3 0-2-16,-3-4-5 0,0-1-5 15,-2 0-6-15,-5-6-9 0,1 2-2 16,-4-3 5-16,0 0 10 0,0 0 10 0,1 0 0 15,1 0-3-15,-2 0-6 0,1 0-2 16,-1-3 5-16,0-9 12 0,-4-4 6 16,-2-4 2-16,2 6 2 0,-2-2 2 15,1 0 0-15,0-1 1 0,1-1 0 16,1 1 1-16,0-1 1 0,0 6 2 0,1-6-1 16,2 7 3-16,0-1 4 15,0 0 8-15,0 6 2 0,0-8 7 16,0 8 0-16,0 0 2 0,0 0 1 15,0 6-3-15,0-2-4 0,0 2-5 0,0-2-4 16,0 1-8-16,0 0 1 0,0-1-3 16,0 1-3-16,0-1-1 0,0 1-6 15,0-2-2-15,0 3-3 0,0 0-4 16,0-2 3-16,0 2 1 0,0 0 3 16,3 9 3-16,2 7 0 0,1 6 0 0,-4 1 0 15,4-1 2-15,-3 3-2 0,1-1 0 16,1 1 0-16,-1-1-3 0,-1-1 2 15,1-2-5-15,0-6-8 16,1 2-16-16,-2-7-21 0,-2-5-32 0,2 1-37 16,-3-6-102-16</inkml:trace>
  <inkml:trace contextRef="#ctx0" brushRef="#br0" timeOffset="66561.1306">25462 6814 589 0,'0'0'40'15,"0"0"-9"-15,0 0-12 0,0 0-9 16,0 0-6-16,0 0-3 0,0 0-1 0,0 0-3 16,0 0 0-16,0-12-2 0,0 12 2 15,0 0 1-15,3 0 1 0,0 9 2 16,1 7-2-16,4 6 2 15,-4 0-3-15,3 3 3 0,-4-3-1 0,1 3 0 16,-2-8 1-16,1-1-2 0,-2-4 0 16,1-1 1-16,-1 1-3 0,-1-8 0 15,1 7-2-15,1-6-6 0,-1-1-7 16,1 2-10-16,-2-6-11 0,0 0-16 16,0 0-28-16,0 0-47 0,0 0-132 0</inkml:trace>
  <inkml:trace contextRef="#ctx0" brushRef="#br0" timeOffset="67713.3801">24699 4932 363 0,'0'0'58'16,"0"0"-9"-16,0 0-5 0,0 0-13 0,0 0-8 16,0 0-8-16,0 0-3 0,0 0-3 15,0 0 1-15,0 0-2 16,-8-23-2-16,8 21 0 0,-1 0-2 15,1 1-2-15,0 1-1 0,0-1-1 0,-2 1 0 16,2-1-2-16,0 1-1 0,0-2-4 16,0 2-1-16,0 0-1 0,0 0 0 15,0 0 4-15,0 10 3 0,0 9 3 16,0 5 1-16,0 3 0 0,0 2 3 16,0 3-3-16,0 0 1 0,-1 1 1 0,-5 0-3 15,0-1 2-15,2 0-4 0,0-4 0 16,1-7-4-16,0-3 3 0,1-6 0 15,1 0 1-15,-1 0 2 0,1-7-3 16,1 1-1-16,0-6 0 0,-3 0-1 16,3 0 2-16,0 1-1 0,0 1-3 15,0-1-2-15,0 1-2 0,0 0-6 16,0-2-5-16,0 1-5 0,0-1-11 16,0 2-5-16,0-2-9 0,0 0-6 15,0 1-1-15,0-1-9 0,0 0 5 0,0 0 4 16,0-3-3-16</inkml:trace>
  <inkml:trace contextRef="#ctx0" brushRef="#br0" timeOffset="68328.6229">24547 5200 189 0,'0'0'73'0,"0"0"-4"0,0 0-6 15,0 0-9-15,0 0-16 0,0 0-5 16,0 0-11-16,0 0-2 0,0 0-2 0,-16-11-8 15,16 10-4-15,-3 1-7 0,3 0-4 16,0 0-2-16,0 0 0 0,0 0 4 16,3 4 2-16,4 8 1 0,3 5 0 15,-1 1 0-15,1 1 1 0,-1-1 0 16,-4 2 0-16,3 1 1 0,-3-2-3 0,1 1 2 16,-3-6-2-16,1 3 0 15,1-2 0-15,-2-2 0 0,1 3 1 0,0-5-1 16,-2 1 0-16,1-1 0 15,-3-6 0-15,1 2 0 0,-1-7-2 0,0 0 0 16,0 0 1-16,0 1 1 0,1 0 2 16,-1 1 2-16,0-1 2 0,0 1 0 15,2-1 0-15,-2-1-1 0,0 3 0 16,0-3-3-16,0 0 0 0,0 0-1 16,0-4 1-16,0-2 0 0,1-6 0 0,1 0-1 15,-1 0-1-15,4-3 1 0,-2 4-1 16,1-6-1-16,3 2 1 0,0 1-3 15,2-4 3-15,-3 7-2 0,4-1 1 16,-1 0-2-16,2 1 0 0,5-2-2 16,-1 1-1-16,0 1 1 0,-3 4 4 15,1 0-1-15,-4 3 3 0,-1-1 0 16,1 1-1-16,-3 2 0 0,-2 0 0 16,-4 2 1-16,0-1 0 0,0 1 0 15,2 0 1-15,-1-2 0 0,0 1-2 0,1 0 2 16,-2-1-1-16,0 1 0 0,1-1-1 15,-1 0 1-15,0 1-1 0,0-1 0 16,0 2 1-16,-3-3 1 0,-4 2 0 16,-7-1 0-16,-5 2-1 0,-3 0 0 15,-7 0 1-15,2 2-1 0,0 1 1 16,6 0 1-16,2-2-1 0,-1 1 0 0,7-2-5 16,-8 0-11-16,-1 0-25 15,3 2-34-15,-1 1-56 0,10-1-113 16</inkml:trace>
  <inkml:trace contextRef="#ctx0" brushRef="#br0" timeOffset="72608.8637">24245 6396 7 0,'0'0'3'0,"0"0"-13"16</inkml:trace>
  <inkml:trace contextRef="#ctx0" brushRef="#br0" timeOffset="74762.4262">23107 6240 198 0,'0'0'29'16,"0"0"-8"-16,0 0-10 0,0 0-9 16,0 0-5-16,0 0-7 0,0 0-1 15,0 0-2-15,0 0 0 0,-3-5 5 16,3 5 6-16,0 0 4 0,0 0 6 0,0 0-1 16,4 0 0-16,4 3 0 0,0 2 3 15,0-2 3-15,3 1 5 0,0-2 1 16,7 2-1-16,3-3 0 0,8-1 0 15,4 0 0-15,5 0-1 0,7-7 4 16,4-1-3-16,4 0-4 0,5-1-1 16,2 1-5-16,0 1-1 0,2-1-3 15,5 2-1-15,1 1-1 0,4 2 0 16,1-1 0-16,3 1-2 0,2 0 0 16,3 0-2-16,0-1 2 0,5 1-1 0,-1 2 0 15,1 0 0-15,0-1 0 16,-2 1 0-16,-2-1-1 0,-6 1 1 0,-3-3-2 15,-3 1 3-15,-5 0-3 0,-3 0 0 16,-6-1-1-16,-4-1 1 0,-7 1 1 16,-4 1-2-16,-4 0 1 0,-8 0 1 15,-7 1 1-15,-2 0 1 0,-8 1 1 16,-6 1-1-16,1 0 0 0,-3-2 0 16,2 2-4-16,0-1 3 0,6 0 0 15,-6 1 1-15,0 0 0 0,0 0-1 0,-6 0 0 16,0 0 0-16,0 0-5 0,2 0 0 15,-1 0-7-15,0 0-7 0,1 0-8 16,-1 0-19-16,1 0-17 0,-1 0-7 16,-1 0-3-16,3 0-8 0</inkml:trace>
  <inkml:trace contextRef="#ctx0" brushRef="#br0" timeOffset="75964.3714">23481 6158 35 0,'0'0'7'0,"0"0"4"0,0 0-1 16,0 0 3-16,0 0 3 0,0 0-1 15,0 0 4-15,0 0 2 0,0 0-1 0,0 0-1 16,-4-9-5-16,4 7-3 0,-2 2-4 16,1 0-1-16,-5 0-3 15,-3 0 3-15,-7 2-1 0,-1 4-2 16,-3 0 0-16,-2 1-2 0,3 1 2 0,-2 1 3 15,-1 1 0-15,0-3-1 0,-1 2-2 16,-3 0 0-16,-1 0-3 0,-2 0 0 16,0 3-2-16,-2 1 2 0,3 1-1 15,0-2-1-15,5-1 0 0,1 0-2 16,6-4-2-16,8-2-1 0,5-1-1 0,-2-3 2 16,2 2 2-16,0-1 7 0,-5 3 2 15,5-4-2-15,-1 0 2 0,1 2 3 16,3-3 5-16,-2 0 8 15,2 0 8-15,-1 2 5 0,-1-2 3 0,1 1-3 16,-1-1-2-16,2 1-5 0,-1-1-3 16,1 2-6-16,0-2-7 0,0 0-3 15,0 1-4-15,0-1-3 0,0 0-1 16,0 2-2-16,0-2-2 0,1 0 2 16,11 0 0-16,8 0 4 0,9-6 0 0,0 2 0 15,1-3-1-15,2 1-1 0,-1 2-1 16,0 1-1-16,1-1 0 0,-1 3-3 15,-1 0 2-15,-1 1-1 0,-2 0 2 16,2 0-3-16,-4 1-2 0,1 4-7 16,-3 1-5-16,-3 0-2 0,-7-1-6 15,-1-1 4-15,-4-1 4 0,-5-2 3 16,2 2 3-16,-5-3-1 0,0 0 3 16,0 0-1-16,1 2 5 0,1-2 5 15,-2 0-2-15,1 2 3 0,-1-2-6 0,0 0-1 16,-6 0 1-16,-5-2 1 0,-5-4 0 15,7 2 0-15,-5-4 1 0,5 3 1 16,2-2 5-16,-2 1 5 0,2-2 2 16,-2-4 1-16,5 4-1 0,-2-8-1 15,1 1 2-15,2 4 2 0,0-6 6 16,1 6 10-16,2 6 0 0,-1-8 6 16,1 8 1-16,-2-2-5 0,2 2 1 15,-1-2-4-15,-1 2-4 0,1 0-4 16,1 0-4-16,0 5-6 0,-2-1-3 0,2 1-4 15,0 0-4-15,0-2-5 0,0 2-1 16,0 0 1-16,0 0 3 0,0 0 3 16,0 13 3-16,0 6 0 0,5 6 0 15,-1-5-4-15,2 3 3 0,0-2-2 16,-2 0 2-16,0-1 0 0,-1-5-1 0,0 2-4 16,-1-6-5-16,-1 3-12 0,1-2-30 15,-2 1-16-15,0 3-12 0,-5 0-17 16,-5 3-4-16,-3-6-36 15</inkml:trace>
  <inkml:trace contextRef="#ctx0" brushRef="#br0" timeOffset="76161.1387">23475 6391 533 0,'0'0'19'0,"0"0"-13"15,0 0-13-15,0 0-40 0,0 0-81 16,0 0-149-16</inkml:trace>
  <inkml:trace contextRef="#ctx0" brushRef="#br0" timeOffset="80479.14">21923 6543 141 0,'0'0'46'0,"0"0"5"0,0 0-4 16,0 0-1-16,0 0-10 0,0 0-7 15,0 0-17-15,0 0-10 0,0 0-7 16,2-33 0-16,-2 33 3 0,0 0 1 16,0 1 3-16,0 11-3 0,0 1 2 15,0 5 2-15,0 1 1 0,0 1 1 0,1 7 0 16,1-11-1-16,1 0-1 0,1 0 1 15,-1-5-2-15,4 4-1 0,-4-6-1 16,1 0-1-16,1 0 1 0,-1-3 1 16,1 1 1-16,-3-5-1 0,1 1 3 15,-3-3 0-15,0 0 5 0,0 0 6 0,2 0 2 16,0 2 3-16,4-2-4 0,2-5-4 16,2-6-3-16,3-4-5 0,-3 0 1 15,-1-3-1-15,2 0 0 16,-2-2-2-16,-2 1 3 0,0-3 2 0,-3 7 5 15,-1-2 2-15,-1 1-6 0,-2-3 2 16,0-3-10-16,0 6 2 0,0 0 0 16,-2 4 3-16,-1 0 4 0,-1 0 0 15,3 5 3-15,-1 2-2 0,1 1-1 16,0 0-2-16,-1-1-3 0,1 0 0 0,1 5-4 16,-2-1-1-16,2 1-3 15,0 0-2-15,0-1-4 0,-1 1-1 16,1 0 4-16,0 1 3 0,0 11 3 15,0 7 2-15,0 5 1 0,1-1-2 0,1 0 3 16,-1 0-3-16,2 0 1 0,-2-7-1 16,1 1-1-16,-1-4-1 0,3-1 0 15,-1 0 0-15,2-3-1 0,-1 0 1 16,-2-4 1-16,3 1 1 0,-2-3 0 16,0-2 0-16,3 2 2 0,-6-3 0 0,0 0 0 15,0 0 2-15,6 0 0 0,-1 0-2 16,4 0 1-16,0-3-1 0,-4-3-2 15,1 2 2-15,-3 1-2 0,0-1 0 16,0 0 1-16,0 1 1 0,0 0-2 16,2-5-2-16,-2 5 1 0,3-3-2 0,-1 0 1 15,-2 3 0-15,2-4 2 16,-2 5-1-16,0-1 1 0,1 1 0 16,-1-2-1-16,0 0 2 0,3-6-2 15,1-2 2-15,-1 5-5 0,3-7 4 0,-5 5-3 16,-1-2 3-16,0 2 0 0,-2-4 0 15,2 3 2-15,-3 0 0 0,2-2 0 16,-2 7-1-16,0-5 0 0,0 3 1 16,0 2-1-16,0 0 1 0,0-2 1 15,0 3 1-15,0 0 3 0,0-1-3 16,0 5-1-16,0-1-1 0,0 1-3 16,0-2 1-16,0 2-1 0,0-2-1 15,-2 2-1-15,2-1-2 0,-1 1-1 16,1-1-1-16,0 1-1 0,-2 0 0 0,2 0 2 15,0 0 0-15,0 0 3 0,0 4 3 16,0 8 2-16,0 4 0 0,0 3 2 16,2-2-1-16,-1-1 3 0,-1-3-5 15,2-1 2-15,-2 1-5 0,1-1 0 16,1-1-1-16,-2-6 2 0,3 6 0 0,-2-8-3 16,6 5 0-16,2 1 2 0,-3-2-4 15,9-1-1-15,1-3-8 0,3-3-15 16,6 0-37-16,-6 0-55 15,-1-6-75-15</inkml:trace>
  <inkml:trace contextRef="#ctx0" brushRef="#br0" timeOffset="81368.0322">22587 6635 542 0,'0'0'39'0,"0"0"-11"0,0 0-10 16,0 0-5-16,0 0-6 0,0 0-6 16,0 0-6-16,0 0-2 0,0 0-7 15,0 0 1-15,-5-14 2 0,3 14 7 0,1 7 4 16,-4 7 1-16,2 6-1 16,-1 0-1-16,1-5 1 0,0 2 0 15,-1-7-3-15,3 2 3 0,-1-1-1 16,1-6-1-16,1 0 2 0,0-5 1 0,-2 0 4 15,2 0 3-15,0 2 6 0,0-2 2 16,0 0-5-16,0 0-4 0,0-15-6 16,0-7-1-16,0-8 2 0,2 0-1 15,1 0 5-15,1-2-3 0,-2 2-5 16,3-1 4-16,-1 3-5 0,-1 8 1 0,2 2 4 16,-4 8-2-16,1 6 1 0,-1-1-1 15,-1 5-3-15,0-1-5 0,0 1-3 16,2 0-6-16,-2-3 5 15,6 3 5-15,5 4 6 0,3 7 6 0,5 4-2 16,0 1-2-16,-2 3 3 0,-1 0-5 16,0 1 5-16,0-2-5 0,-3 2-1 15,3-3 0-15,-5-2-4 0,0-4 0 16,-2-1 0-16,0 1-2 0,-3-4-1 16,3 4-4-16,-4-5-7 0,-2-3-5 0,0 0-4 15,-3-3 4-15,0 0 10 0,0 0 7 16,2 2 10-16,-1-2 2 0,-1 0 2 15,0 1-3-15,2-1-2 16,-2 0-1-16,0-7-1 0,-6-7 0 0,-3-4 0 16,4 0 1-16,-1-1 0 0,0-1 3 15,1-1 0-15,1-1-2 0,-1 2-1 16,2-1 3-16,0 3 0 0,1 2 5 16,-1 0-1-16,2 3 4 0,-1-4 0 15,1 9 5-15,-1 2 5 0,2 1 0 0,0 5 1 16,-1-1-4-16,1 1-4 0,0-2-1 15,0 1-5-15,0-1-2 0,0 0-5 16,0 0-4-16,0 2-2 0,0-1 1 16,0 1 2-16,0 7 3 0,6 4 1 15,1 10-1-15,-1-2-1 0,2 4 2 0,-3 1 2 16,1 2-5-16,-2 1 5 16,2-1-6-16,-1 1 2 0,1-2 1 0,-1-3-2 15,-2-5 1-15,1-2-2 16,-3-4 0-16,2-2-4 0,-1 2-5 0,-1-7-9 15,1 2-11-15,-2-6-21 0,2 4-21 16,0 0-53-16,-1 0-138 0</inkml:trace>
  <inkml:trace contextRef="#ctx0" brushRef="#br0" timeOffset="81584.7269">22934 6670 634 0,'0'0'29'16,"0"0"-11"-16,0 0-9 0,0 0-6 0,0 0-8 15,0 0-23-15,0 0-86 0,0 0-111 16,0 0-91-16</inkml:trace>
  <inkml:trace contextRef="#ctx0" brushRef="#br0" timeOffset="83443.8324">23697 4405 10 0,'0'0'18'16,"0"0"-1"-16,0 0 2 0,0 0 2 15,0 0 0-15,0 0 6 0,0 0 11 16,0 0 10-16,0 0 6 0,0 0-1 0,6 16 0 16,-6-14-7-16,0-1-4 0,0 1-11 15,0-2-9-15,0 2-12 16,-2-2-4-16,-8 0-2 0,-1-2 0 15,-4-5 4-15,0 0 4 0,-1 0-3 0,-3-4-1 16,1-1-1-16,2-2-5 0,0 1 2 16,1-3-3-16,0 0 0 0,0-2-3 15,-2-2 2-15,2-1-3 0,-2-2 3 16,-1-1 0-16,0-1-1 0,-1 2 1 16,-2-3-1-16,1 2 1 0,-3 0 3 0,1 0 0 15,-2-1-1-15,-1 3 1 0,-2 0-1 16,-1 0 0-16,1 2 1 0,0 0-3 15,2 4 1-15,-1-1-1 0,1 3 0 16,1 1-1-16,1 0-4 0,1 1 6 16,0 0-7-16,-1 0 3 0,3 1-1 15,-3 1 0-15,1 0 3 0,6 3 1 16,0-2 1-16,4 1-2 0,3 4 1 16,-5-5 0-16,7 4 0 0,-1 0-2 15,0 1 2-15,4 1-1 0,1 2 1 0,-1-3 1 16,1 3-1-16,-2-2 0 0,1 1-2 15,4 2 3-15,-1-1-2 0,1 1 1 16,-2-2 2-16,1 2-3 0,0-1 0 16,-1 1 0-16,1-1-4 0,1 1 1 15,-2-2-4-15,2 2-1 0,-1-2 0 0,1 2 0 16,-2-1 1-16,2 1-1 16,-1-2 2-16,1 2-1 0,0-2 1 15,0 2 0-15,0 0 1 0,0-1 2 16,0 1 0-16,0 0 0 0,0 0 2 0,0-2 0 15,0 2 0-15,0 0-1 0,0 0 2 16,0 0-2-16,0 0 1 0,0 0 1 16,0 0-2-16,0 0 2 0,0 0-1 15,0 0 0-15,0 0-1 0,0 0-3 16,0 0-4-16,4 5-6 0,-1-2-1 0,3 5-7 16,1-2-20-16,0 0-20 0,2 1-19 15,-2 1-42-15</inkml:trace>
  <inkml:trace contextRef="#ctx0" brushRef="#br0" timeOffset="84660.0861">23351 4396 291 0,'0'0'51'0,"0"0"-12"0,0 0-9 15,0 0-7-15,0 0 0 0,0 0-5 16,0 0-3-16,0 0-2 0,0 0-9 0,0 0-1 15,-16-28-3-15,16 27-1 0,0-2-2 16,0 3 0-16,0-2 1 0,0 2-4 16,0-1 0-16,0 1-1 0,0-2 2 15,0 2 1-15,0-2 2 0,0 2 2 16,0 0 2-16,0 0 1 0,3 0 0 0,7 0 4 16,0 2-4-16,7 3-1 0,-1-1 2 15,-1 2-4-15,5 2 2 16,-4 1-1-16,3 0-1 0,-2 2 2 15,2-1-1-15,2 3 0 0,-2-1-1 0,0 1-1 16,-1-2 2-16,-1 1-2 0,-1-1 3 16,-5-4-1-16,0 1-1 0,-4-3 0 15,1-1 1-15,1 0 0 0,-6-2 0 16,1 1 1-16,-4-3-1 0,0 0 0 16,0 0 1-16,2 2 0 0,-1-2 1 0,1 1 1 15,-1-1 0-15,2 0-1 0,-2 2-1 16,1-2 0-16,-1 0-2 0,1 1 2 15,-2-1-1-15,1 0 0 16,-1 2 1-16,2-2-1 0,-2 0-1 0,1 0 2 16,-1 0 1-16,1 1 0 0,-1-1 3 15,0 0 1-15,2 0-3 0,-2 0 3 16,0 0-1-16,1 0-2 0,-1 0 0 16,0 0-1-16,0 0-2 0,2 0 0 15,-2 2 2-15,0-2-3 0,0 0 1 0,0 0-1 16,1 0 0-16,-1 0 1 15,0 0 1-15,0 0 1 0,0 0 0 0,0 0 1 16,0 0-1-16,0 0 1 0,0 0 0 16,0 0 0-16,0 0 1 0,0 0 0 15,0 0-2-15,0 0 1 0,0 0-1 0,0 0 1 16,0 0 0-16,0 0-1 0,0 0 0 16,0 0-2-16,0 0 1 0,0-3-4 15,-1-2 4-15,-4-4-2 16,-2-5-5-16,0-1 4 0,0-3-3 0,-2 1 2 15,0-1 2-15,-1-1 0 0,0 2 0 16,0-3 0-16,-1 0 0 0,0 2 0 16,1 1 1-16,2 4 1 0,2 1 0 15,1 4-1-15,3 3-1 0,0 2 0 16,-1-1-1-16,2-1 1 0,-1 1 1 0,1 0-2 16,1 4 0-16,-2-1-1 0,2 1-1 15,0 0 0-15,0-1-1 0,-1 1 0 16,1-3-1-16,0 3 1 15,0 0-1-15,0 0 3 0,0-2 1 0,0 2 1 16,0-1 1-16,0 1 0 0,0-2-1 16,0 2 1-16,0-2 0 0,0 2 1 15,0 0 0-15,0 0 0 0,0 0 1 16,0 0-1-16,0 0-1 0,-3 0-1 16,3 0-1-16,0 0-1 0,-1 0-2 15,1 0 1-15,0 0 1 0,-2 0 0 16,2 0 1-16,-1 0 1 0,1 0-2 0,-2 0 2 15,0 2 1-15,-4 7 1 16,-3 5 0-16,-4 4-1 0,1-1-2 0,-3 0-2 16,0-1-3-16,-4-2-6 0,0 4-8 15,-2-1-11-15,-4-5-40 0,1-2-49 16,0-3-90-16</inkml:trace>
  <inkml:trace contextRef="#ctx0" brushRef="#br0" timeOffset="85528.2619">21940 4652 277 0,'0'0'46'0,"0"0"-5"15,0 0-6-15,0 0-7 0,0 0-9 16,0 0-9-16,0 0-9 0,0 0-7 16,0 0-4-16,-6 3-2 0,6-1-3 15,0-2 6-15,0 1 8 0,10 2 3 0,6 0 8 16,7 0-2-16,1 0-1 0,1-1 2 15,3-2-1-15,2 0 0 16,3 0-2-16,4 0 3 0,6-3-1 0,6-3 0 16,1 1-2-16,7-1-1 0,3 1-2 15,3 0-1-15,3 1-1 0,1 1-1 16,-1 2 0-16,2-1-2 0,-4 2 2 0,-4 0-1 16,0 0 1-16,-6 0 1 0,-4 2-1 15,-1 1 0-15,-4 0 2 16,-3-1 1-16,0-2 1 0,-2 1-1 0,-2-1 1 15,-1 0 0-15,-2 0-1 0,-2 0 1 16,1-3-2-16,0-3 0 0,3 2 1 16,0-4-2-16,5 2 1 0,-1-2 0 15,-2 0-1-15,1 1-1 0,-2 1 0 16,-5 0 1-16,-3 3-3 0,-1 0 1 0,-3 1-1 16,-2 2-1-16,-3 0 1 0,-5 0-1 15,-1 2 1-15,-5 1 0 0,1-1 1 16,-1 0-1-16,-5 0-1 15,-1-1 0-15,-4-1 3 0,0 0 0 0,0 0 2 16,3 0 3-16,-2 2-1 0,1-2 0 16,-2 0 1-16,1 0-4 0,-1 0-9 15,0 0-27-15,0 0-57 0,0-2-90 16</inkml:trace>
  <inkml:trace contextRef="#ctx0" brushRef="#br0" timeOffset="86240.0824">23102 4153 212 0,'0'0'52'0,"0"0"-8"0,0 0-8 0,0 0-6 16,0 0 1-16,0 0-3 0,0 0-1 15,0 0-1-15,0 0-5 0,16-8-2 16,-16 8-5-16,1-2-2 0,-1 2-2 15,0-1-1-15,2 1 0 0,-2 0 0 16,0-1-4-16,0 1-1 0,0 0-1 16,0 0-2-16,0 0 1 0,0-2 1 15,0 2-2-15,0 0 0 0,0 0-3 16,0 0-2-16,0 0 1 0,-2 0 1 16,-2 0-1-16,-6 6 2 0,-2 6 1 0,-3 5 0 15,-2 2 0-15,2 5 0 0,-1 0 0 16,0 4 0-16,0 3 0 0,-1-1 0 15,2 4 1-15,-1-2 0 16,3 1-1-16,-1-1 1 0,2-2 1 0,3 0-3 16,0-2 4-16,1-4-6 0,2-7 1 15,3-2 0-15,2-4 2 0,1 1-3 16,-2-2 3-16,2-3 0 0,0 3-3 16,0-4 1-16,0-1-4 0,0 1 1 15,0-6-1-15,0 0-1 0,0 0-4 0,0 2-7 16,0-1-9-16,0 1-8 0,0-1-7 15,0 1-11-15,0-1-16 0,3 3-18 16,0 0-38-16</inkml:trace>
  <inkml:trace contextRef="#ctx0" brushRef="#br0" timeOffset="87443.8194">21906 4195 497 0,'0'0'39'0,"0"0"-19"0,0 0-7 16,0 0-6-16,0 0-2 0,0 0 0 0,0 0-4 15,0 0-2-15,0 0-4 0,0 0 0 16,-45-56-1-16,45 51-2 0,0-5 3 15,0-1 0-15,0 7-3 0,6-2 2 16,-3 3-3-16,0-1-1 0,0 1 2 16,-3 3-1-16,0-1 2 0,7 1 2 15,2 0 2-15,4 3 2 0,1 2 1 16,-2 4 0-16,-2 0 0 0,1 2-2 16,3 2 2-16,-7-3 2 0,3 1-1 15,-4 0-1-15,-2-1 1 0,2 1-2 0,-2-1 0 16,-1-2-3-16,0 3 2 0,-3 1 2 15,0 7 1-15,0-1 2 0,-9 5 2 16,-1-1-4-16,-2 1 1 0,-2-3-2 16,1 0 0-16,-1-2-1 0,2-3-1 15,2-3-6-15,0-3-5 0,4-5-8 16,3 0-7-16,0-1 5 0,3-3 5 16,0 0 13-16,0 0 11 0,6 0 4 15,6 0 3-15,6 0 0 0,-2-2 8 16,0-3-1-16,-2 0-3 0,-5 2 1 0,-4 0-5 15,0 1-3-15,-5 2-1 0,0-2-6 16,0 2-1-16,2 0-1 0,-1-1-2 16,1 1-1-16,-1 0-1 0,1 0-3 15,-1 0-5-15,-1 0 0 0,0 0 6 16,0 6 1-16,-10 6 0 0,-5 3-16 0,-3 0-18 16,-4 2-23-16,2 0-23 0,-3-4-19 15,2 1-26-15</inkml:trace>
  <inkml:trace contextRef="#ctx0" brushRef="#br0" timeOffset="87827.691">22160 4174 438 0,'0'0'30'0,"0"0"-11"0,0 0-9 16,0 0-6-16,0 0-2 0,0 0-5 16,0 0-6-16,-72 81 4 0,65-62-4 15,3 3 4-15,1 1-2 0,3 0-1 16,0 2 1-16,0-3-3 0,9 0-5 16,1-2-3-16,3-4-11 0,1 0-3 15,2-3 9-15,-1-3 1 0,-4-2 7 0,-4-4 2 16,-2-2 5-16,-5-2 11 0,0 0 22 15,3 0 3-15,1 0-1 0,0-4-4 16,-1-10-11-16,-3-1 20 0,0-6 2 16,-7 1 0-16,-2-1 7 0,-1 1-12 15,-1-1-7-15,2 1 0 0,0 0-11 16,1 2-7-16,3 4 0 0,-1 1-4 16,3 5 0-16,2 4-4 0,0-1-6 15,1 5-15-15,0-7-39 0,0-3-68 16,4-5-82-16</inkml:trace>
  <inkml:trace contextRef="#ctx0" brushRef="#br0" timeOffset="88187.2136">22194 3946 516 0,'0'0'48'0,"0"0"-23"0,0 0-15 16,0 0-13-16,0 0-4 0,0 0-2 16,0 0 5-16,0 0 5 0,0 0 3 15,-39 60-4-15,35-36-1 0,2-8-3 16,1 2 0-16,1 2 0 0,0-9-2 16,3 6 3-16,4-4-2 0,0-4 1 0,5-1-1 15,-5-2 2-15,4-4 2 0,4-2 4 16,4 0 1-16,1-8 2 0,0-4 1 15,-3-4 3-15,-3 2 0 0,-7 0 3 16,0-1-5-16,-6-4 2 0,-1-2-2 16,0-4 5-16,-7 3-1 0,-1 2 1 15,2 8-3-15,-3 0-9 0,2 4-6 16,3 6-8-16,-7-1-13 0,0 3-10 16,-7 5-16-16,-6 9-23 0,1 9-39 15,1 1-90-15</inkml:trace>
  <inkml:trace contextRef="#ctx0" brushRef="#br0" timeOffset="123944.5921">20893 8014 211 0,'0'0'40'0,"0"0"-9"15,0 0-4-15,0 0-1 0,0 0-1 0,0 0 1 16,0 0-2-16,0 0-4 0,0 0-7 16,-6-21-4-16,6 20-5 15,-2-1-3-15,2 1-5 0,-1-2 0 16,1 3-4-16,-2 0 0 0,2 0 2 0,0 0 0 15,-1 0 2-15,1 0 3 0,-2 15 1 16,1 3 3-16,1-1 0 0,0 3 4 16,0-1-5-16,0-5 0 0,0 5-1 15,0-2-2-15,3-6 0 0,0 6 0 16,-2-9 1-16,1-3 1 0,-1 6 0 0,1-7 0 16,-2 1 1-16,1-1 0 0,-1-4 5 15,0 0 4-15,0 0 5 0,0 2 9 16,2-2 2-16,-2 0-5 0,0 0-6 15,0-2-8-15,0-11-6 0,0-6-2 16,0-5 0-16,0 6 0 0,0-2 2 16,0 0 0-16,0 7 0 0,0-7 0 15,0 8-1-15,0 6 1 0,0-6 2 16,0 6-3-16,0 0 0 0,0 1-1 16,0 5-2-16,0-1 0 0,0 1-5 0,0-2 0 15,1 1 0-15,-1 1 1 0,7 0 4 16,3 0 1-16,3 5 0 0,8 5 1 15,-3 2 0-15,1 0-1 16,1 2 0-16,2-1 0 0,-2 1-2 0,3 0 2 16,0-1-2-16,0 1-1 0,0-1-3 15,-2 1-1-15,1-1-5 0,-5-3-1 16,-3-2-3-16,0-1-2 0,-6-2-3 16,-2-3-1-16,0 1 5 0,-6-3 9 15,0 0 10-15,0 0 5 0,1 0-1 0,1 0-2 16,-2-11-1-16,0-6 1 0,0-5-2 15,-8-3 0-15,0 1 0 16,-1-2 0-16,-1-1 4 0,0 2-1 0,1 0 3 16,0-2 4-16,2 4 7 0,-1 1 2 15,3 7 7-15,0 0-2 0,2 6-8 0,0-2 5 16,-2 1-10-16,4 7 4 0,-1-2-4 16,2 5-6-16,-1-1-8 15,1 1-4-15,0 0-5 0,0 0 0 16,0 0 8-16,0 0 0 0,0 13 8 0,3 6-3 15,4 6-2-15,0 0 0 0,2-1 0 16,1 0 3-16,-1 0-2 0,-2 1 2 16,3-1-3-16,-3-3-2 0,1 0-1 15,-1-3 1-15,-3-4-2 0,2 0 1 16,-2-4-2-16,-2 0-5 0,1 0-12 0,-3-5-17 16,1 1-19-16,-1-2-25 0,0 1-29 15,0-1-57-15</inkml:trace>
  <inkml:trace contextRef="#ctx0" brushRef="#br0" timeOffset="124301.3744">21730 8108 571 0,'0'0'45'0,"0"0"-15"0,0 0-10 16,0 0-9-16,0 0-6 0,0 0-4 15,0 0-2-15,0 0-2 0,0 0-1 16,-13-1-1-16,13 0 1 0,0-1-1 16,9-1 4-16,9 0-1 0,8-2-1 15,3 2-10-15,0-1-10 0,-2 4-11 0,1 0-19 16,-5-2-28-16,0 2-37 0,-6-1-61 16</inkml:trace>
  <inkml:trace contextRef="#ctx0" brushRef="#br0" timeOffset="124499.7685">21688 8338 589 0,'0'0'48'0,"0"0"-13"16,0 0-14-16,0 0-12 0,0 0-7 15,0 0-2-15,0 0-1 0,0 0-1 16,0 0 2-16,0 0-3 0,97-50-2 15,-73 42-3-15,1 3-16 0,-1 4-19 16,-6-1-47-16,2 2-71 0,-8 0-132 16</inkml:trace>
  <inkml:trace contextRef="#ctx0" brushRef="#br0" timeOffset="126573.778">22973 7982 288 0,'0'0'47'0,"0"0"0"15,0 0-7-15,0 0-6 0,0 0-11 16,0 0-10-16,0 0-4 0,0 0-5 16,0 0-5-16,-11-35-5 0,11 34-3 15,0 1-1-15,0 0 3 0,0 0 5 0,0 0 7 16,0 12-2-16,3 5-1 0,2 5-1 15,1 0-1-15,-1-1 0 0,-1 0 3 16,0 2 1-16,2 1 0 0,-2-1 1 16,1 0 1-16,-1-2-2 0,-1-4 2 15,0-2-3-15,-2-4-2 0,-1-5 0 0,2 0-2 16,-2-6 1-16,0 0 1 16,0 0 1-16,0 1 4 0,1 1 5 15,-1 0 7-15,0-1 7 0,0-1 1 16,2 0-8-16,-2-1-7 0,0-18-8 0,0-5-2 15,0-10 0-15,0 2 1 0,0 1 0 16,0-1-2-16,0 0 1 0,0 0-3 16,0 0 2-16,0 1-2 0,0 2-2 15,4 3 4-15,-1 6-4 0,0 4 4 16,-2 4 1-16,1 8-1 0,-1 0-1 0,-1 4 0 16,0-1-4-16,0 1-1 0,2-2-2 15,-2 0-6-15,1 1 3 16,5-3 2-16,0 2 5 0,9 0 5 15,5 2 0-15,1 0-1 0,4 8 0 0,-5 2-1 16,-4 4 4-16,-5 4-4 0,-5 2 4 16,-3 1-5-16,-3-1-2 0,-3-2 2 15,-4-1 0-15,-6 0 2 0,-2-2 1 16,-5 0 0-16,-4 0-1 0,-4 2-1 16,-2-2-8-16,-1 0-11 0,4-3-19 0,6-4-24 15,3-2-47-15,8-3-66 0</inkml:trace>
  <inkml:trace contextRef="#ctx0" brushRef="#br0" timeOffset="127472.9564">23686 8359 487 0,'0'0'38'0,"0"0"-13"0,0 0-11 0,0 0-2 15,0 0-7-15,0 0-4 0,0 0 0 16,0 0-2-16,13-92-1 0,0 73 2 16,3-2-1-16,2 0 0 0,-1-2 2 15,0 0-2-15,-1-1 3 0,-1-1 1 16,-3 0-1-16,-1 0 0 0,-4-2 1 0,-3 1-3 16,-2 0 4-16,-2 3 6 0,0 3 5 15,0 5 2-15,-4-1 1 16,-1 7-2-16,1 0-8 0,-1 1 2 15,2 3-8-15,2 3-1 0,1 2-4 0,-2-1-5 16,2 1 6-16,0 0-5 0,0 11 7 16,5 8-3-16,4 9 2 0,-1 3 2 15,2-1-1-15,-1 2 3 0,-2-1-5 16,2-1 1-16,0-3-7 0,-2-2 0 16,2-3 1-16,-2-1-1 0,0-7-1 0,-4-3-1 15,0-4 0-15,-2-2 1 0,1-1 7 16,-1 1 6-16,-1-5 7 0,0 0 4 15,0 0-3-15,-1 0-3 0,-5 1-2 16,-7-1-2-16,1 0 1 0,7 0 0 16,-5-1-1-16,5-1-1 0,1-1-1 15,1 2-2-15,3 1-1 0,-2-1 0 16,2-4-1-16,0-2-1 0,0 2 1 16,0 0-2-16,0 5-1 0,0-2 0 15,0 2-1-15,0-1 0 0,0-1 0 0,2 1 1 16,-1-1 1-16,1 1 1 0,-2 0 2 15,1-1 2-15,-1 2 3 0,2-1 2 16,-2 1 0-16,0-2 1 0,1 0 0 16,-1 1-3-16,2-7-2 0,1-3-1 15,-1 0-6-15,4-6 2 0,-2 3 0 0,1 5 0 16,2-3 3-16,-1 6-2 16,2 0 0-16,7-2-1 0,4 2 1 15,5 0 0-15,0 1 1 0,-1 3 0 16,0 2-2-16,-2 0 1 0,-2 4-2 0,0 4 0 15,-4 2 1-15,0 2 1 0,-1 1 0 16,0 0 0-16,-4 2 0 0,0 1-1 16,-1-1 1-16,-3-2-1 0,-5 2-1 15,-1 4 2-15,0-1-3 0,-4 6 3 16,-5-4 1-16,3-6 0 0,-1-2-2 0,3-5-1 16,1-2-5-16,-3 3-7 0,2-6-5 15,1 1-7-15,1 1-3 0,2-4-5 16,-1 0-28-16,1 0-30 15,-3-2-28-15,2-10-43 0</inkml:trace>
  <inkml:trace contextRef="#ctx0" brushRef="#br0" timeOffset="127627.0094">24082 7972 470 0,'0'0'59'0,"0"0"-23"15,0 0-11-15,0 0-11 0,0 0-8 16,0 0-10-16,0 0-12 0,0 0-6 15,0 0-13-15,0 0-18 0,-4-41-17 16,27 52-35-16,-2-1-32 0,2 4-31 16</inkml:trace>
  <inkml:trace contextRef="#ctx0" brushRef="#br0" timeOffset="128247.3223">24373 8084 211 0,'0'0'46'0,"0"0"-10"15,0 0-15-15,0 0-11 0,0 0-4 0,0 0-5 16,0 0-2-16,0 0 1 16,0 0 0-16,0 0 3 0,22-18 0 15,-21 18 1-15,-1 0-1 0,2 0 2 16,-2 0 2-16,1 0 1 0,-1 0 2 0,2 0 4 15,-2 0 3-15,0 0 2 0,1 0 5 16,-1 0 2-16,0 0 1 0,2 0-3 16,-2 2-3-16,0-2-3 0,0 0-4 15,1 0-4-15,-1 0-3 0,0 0-4 16,0 0-1-16,3 0-1 0,-3 0-2 0,0 0-4 16,1 0-3-16,-1 0 1 0,3 0 2 15,0 7 3-15,1 1 0 0,2 5-1 16,-1 1 0-16,-1 1 1 15,1 0 1-15,0 1 1 0,-2-1-2 0,-2-5 2 16,2 5 2-16,-1-5-4 0,-2-6 1 16,1 2 0-16,-1-6 0 0,0 0 1 15,0 0 5-15,0 2-1 0,0 0 4 16,0-1 2-16,0 0 3 0,0 1 0 16,0-1 0-16,0 1 2 0,-1-2-3 0,-1 0-1 15,-2 0-4-15,-1 0-3 0,-1-7-1 16,0-1-2-16,4 3 1 0,-1-4-2 15,3 3 0-15,0-8 0 16,0-3-2-16,5 1 0 0,4-4 0 0,-1 8 0 16,-1 2 1-16,0 3 0 0,2 1 0 15,0 0-4-15,-1 0 4 0,1 2-4 16,-3 1 0-16,-2 1 0 0,2 2 0 16,4 0 1-16,6 0 1 0,3 5-1 15,-3 4 0-15,-2 1 0 0,1 5-1 0,-2 5 0 16,0 2-5-16,-3 2-3 0,-1 2-7 15,-5-1-8-15,0 3-17 0,-4-1-20 16,0-3-31-16,-4-7-23 0,-2-3-66 16</inkml:trace>
  <inkml:trace contextRef="#ctx0" brushRef="#br0" timeOffset="129072.2907">24938 8054 519 0,'0'0'42'0,"0"0"-13"0,0 0-12 15,0 0-10-15,0 0-4 16,0 0-2-16,0 0-2 0,0 0-3 15,0 0-2-15,9-46-4 0,-9 45-2 0,0-2-3 16,2 3 0-16,-2 0 3 0,0-2 4 16,1 2 1-16,-1 0-2 0,0 0 3 15,2 0-1-15,-2 0 5 0,0 0 2 16,0 0 0-16,1 0 3 0,-1 0-1 16,0 0-1-16,0 0 3 0,0 2 1 0,0-2 2 15,0 0-1-15,2 0 0 0,-2 3-1 16,0-3 0-16,0 0 0 0,1 1-5 15,-1-1 0-15,2 0-1 0,-2 1 2 16,1-1 1-16,7 2-1 0,-2-2-1 16,0 0-1-16,4 2-1 0,-4-1-1 15,-2 1 0-15,5 1 2 0,-5-1-1 16,4 2 2-16,0 0-1 0,-5-1 0 16,1 4 1-16,-1-3 0 0,-1-1 0 15,1 7 1-15,-2-7-1 0,1 2 0 0,1 6 0 16,-2-5 0-16,3 3 1 0,-1 2 0 15,-2-2 0-15,2 2 0 0,-1-2-1 16,1 0 0-16,-3-5-1 0,1 7 1 16,1-5-1-16,-2-1-2 0,0 5 2 15,0-4 2-15,0 5-1 0,-8 4 2 0,-1-2 0 16,-6 2 0-16,-2-3 2 0,1-1-2 16,3-2-1-16,4-5-1 15,2 0 1-15,4-2 0 0,-2-1 0 16,2 3 0-16,3-4 1 0,0 0 2 0,0 0 2 15,0 0 1-15,0 1 1 0,0-1-2 16,-1 0 0-16,1 0-1 0,0 0 0 16,0 0-1-16,0 0-3 0,0 0-2 15,0 0-2-15,0 0 0 0,3-5-2 16,0 2 2-16,1 0 0 0,1 1 2 0,-1 0-2 16,5-1 2-16,1 1 1 0,0 1-2 15,3-1 1-15,-2 2-1 0,8 0-2 16,-3 0 3-16,1 0-2 15,-2 2 0-15,-1 3 1 0,-5-1-2 0,3 2-2 16,-5 0 1-16,-3-3-1 0,-1 5 2 16,-2-2 1-16,-1 4 2 0,0 5 2 15,-8-1 1-15,-2 1 3 0,-3-1-2 16,-2-2 1-16,1-3-1 0,1-1-3 16,1-2-2-16,3-3-3 0,0 0-16 0,-2 0-33 15,3-3-57-15,-4 2-92 0</inkml:trace>
  <inkml:trace contextRef="#ctx0" brushRef="#br0" timeOffset="129443.8997">25378 8124 633 0,'0'0'38'15,"0"0"-14"-15,0 0-9 0,0 0-8 16,0 0-7-16,0 0-3 0,0 0-5 16,0 0 1-16,0 0 1 0,0 0 0 15,-6 4 4-15,-6 18 1 0,-2 5 0 0,3 2-1 16,-2 1-1-16,4-1-1 16,2-2-2-16,2-7-2 0,1 0-1 0,4-2 2 15,0-6 0-15,0 5 3 16,4-7 0-16,1-4 3 0,-1 2 1 0,-1-5 4 15,0 0 2-15,1-3 0 0,8-5 0 16,1-7-1-16,6-9-2 0,-5-1-1 16,2-7 2-16,-4-1 0 0,-2-2 0 15,0 1 0-15,-3 0 1 0,-3 3-4 16,-1 6 0-16,0 4-2 0,-3 6-2 0,0 6-5 16,2 0-17-16,-2 3-33 0,-8-2-68 15,-5 4-70-15</inkml:trace>
  <inkml:trace contextRef="#ctx0" brushRef="#br0" timeOffset="129859.341">25486 7617 517 0,'0'0'44'0,"0"0"-11"0,0 0-11 16,0 0-7-16,0 0-11 0,0 0-8 15,0 0-3-15,0 0 3 0,0 0-1 0,0 0 4 16,-77 15-2-16,62 11-1 0,2-1-2 15,6 5-1-15,2-5 1 0,5 1 0 16,0-2 3-16,5-3-1 0,5-1 3 16,4-3-2-16,2-2 2 0,5-2-2 15,2-6-1-15,-1-4 2 0,2-3 2 0,1 0 1 16,-1-7 1-16,-2-6 1 16,-2-2-3-16,-3-3 2 0,-5-4-2 15,-3 1 4-15,-5-3 1 0,-4 2-1 16,0 0-3-16,-9 3-5 0,-5 0-6 0,-6 7-17 15,-6 3-52-15,-5 6-67 0,-3 3-130 16</inkml:trace>
  <inkml:trace contextRef="#ctx0" brushRef="#br0" timeOffset="132183.6552">25024 5229 211 0,'0'0'46'0,"0"0"-14"16,0 0-18-16,0 0-11 0,0 0-15 16,0 0-1-16,0 0 4 0,0 0 3 15,0 0 8-15,11 15 1 0,-2 4-2 0,1-1-1 16,-4 0-4-16,0 1 2 0,-3-5 0 16,1 2-2-16,-1-1 6 15,-1-3 0-15,0 4-1 0,0-5 0 16,-2-6 0-16,1 1 0 0,-1-6 0 0,0 0 3 15,0 0 4-15,0 2 4 0,3-1 7 16,-3 0 6-16,0 0 5 0,0 1-3 16,0-2-6-16,0 0-7 0,3 0-12 15,0-9 1-15,1-4-1 0,2-6-2 16,1 1-3-16,2 2 0 0,-3 2 2 0,-1 3-1 16,0 4-1-16,-2 2-1 0,0 2-6 15,-3 3-4-15,0-2 0 0,0 2 2 16,1 0 1-16,6 0 2 0,-1 0 3 15,1 0-2-15,4 10 2 0,-7-3 2 16,3 7-1-16,-4-5 3 0,-3 1 2 16,1 1 0-16,-1-5 1 0,0 0 1 15,0-6 4-15,0 0 6 0,0 0 11 16,0 2 8-16,0-1 2 0,0 1-4 16,0-2-6-16,0 0-7 0,0 0-5 0,-1-2-3 15,-2-2-3-15,0-5 0 0,1 4 0 16,0-1-2-16,2 1-2 0,0 0-5 15,0-2-1-15,0 1-2 0,0-3-1 16,2 6 0-16,1 0-3 0,0 0 3 16,3 3 3-16,6 0-2 0,4 0 0 15,3 6-5-15,-2 3-9 0,-5-2-7 16,-1 3-16-16,-2-1-5 0,-1 2-3 16,4 2-12-16,-3-2 3 0,-2-2-14 15</inkml:trace>
  <inkml:trace contextRef="#ctx0" brushRef="#br0" timeOffset="133012.313">25430 5343 126 0,'0'0'30'0,"0"0"-7"0,0 0-7 0,0 0-5 15,0 0-5-15,0 0-5 0,0 0-3 16,0 0-2-16,0 0 0 0,0 0 2 16,5-14 1-16,-5 13 3 0,1 1-1 15,-1-2 3-15,0 2 3 0,0-1 5 16,0 1 9-16,0-2 5 0,0 2 6 0,0 0-1 16,0-2-7-16,0 2-5 0,0 0-9 15,0-1-7-15,0-1 1 0,0 1-3 16,0 0 1-16,0-1 1 0,0 1 3 15,0-6 2-15,0 1 5 0,0 0 0 16,0 2 2-16,0 4 3 0,-1-2-1 16,1 2 2-16,0-2-5 0,-2 1-3 15,2 0-2-15,0-1 0 0,-1 1-4 16,1-1 0-16,0 1-2 0,-2-1-1 16,2 0-1-16,0 1-1 0,0-1 1 0,0 1-1 15,-1-1 1-15,1 1-1 0,0 0 0 16,0-1 0-16,0 1 0 0,0 1 1 15,0-2-1-15,0 2 0 0,-2-2 1 16,2 2 1-16,0-1-1 0,-1 1-1 16,1-2 0-16,0 2-2 0,-2 0 0 15,2 0-1-15,0-2-2 0,-2 2 1 16,2 0-3-16,0 0 0 0,0 0 1 16,-2 0 1-16,2 0 2 0,0 0 1 15,-1 0-1-15,1 0 0 0,0 0-3 0,0 0 1 16,0 0 2-16,-2 0 2 0,2 0-2 15,0 0 3-15,0 0 0 0,0 0 0 16,-1 0 2-16,1 0-1 0,0 0 0 16,0 2 1-16,0-2 0 0,0 0 0 15,-2 2-1-15,2-2-1 0,0 0 1 0,0 0-1 16,0 1 3-16,0-1-2 0,0 0 1 16,0 0-2-16,0 0 1 0,0 2-1 15,0-2 0-15,0 0 2 16,0 0-2-16,0 0 0 0,0 0 0 0,0 0 0 15,0 0 0-15,0 0 0 0,0 0 0 16,0 0 1-16,0 0 1 0,0 0-1 16,0 0 0-16,0 2 1 0,0-2-1 15,0 0-1-15,0 0 1 0,0 0 0 16,0 0 0-16,0 0 1 0,0 0 0 16,0 0 0-16,0 0 0 0,0 0 2 0,0 0-2 15,0 0-1-15,0 0 0 16,0 0-3-16,0 0 0 0,0 0-5 15,0 0-2-15,0 0-7 0,0 0-11 0,2 0-9 16,-2 0-7-16,1 0-11 0,8 0-10 16,-3 0-5-16,7-2-9 0,7 0-8 15</inkml:trace>
  <inkml:trace contextRef="#ctx0" brushRef="#br0" timeOffset="133723.9076">25571 5259 208 0,'0'0'47'0,"0"0"-4"15,0 0-8-15,0 0-12 0,0 0-4 16,0 0-8-16,0 0-1 0,0 0-7 16,0 0 0-16,0 0-2 0,-15-30 1 15,13 27 0-15,2 3 3 0,-1-2 2 0,1 2-3 16,-1 0 0-16,-1-1-1 0,1 1-2 15,-1-2 0-15,0 2-1 0,-4-1-2 16,-4 1 1-16,-8 1-4 0,-1 7 3 16,-1 2-1-16,0 3-2 0,3-1 1 15,-1 0-2-15,8-4 0 0,0 1 4 0,3-2-4 16,1 1 3-16,0 0-2 0,3-6-6 16,0 3-1-16,3-5 1 15,-1 0 1-15,1 0 7 0,0 2 1 16,0-1 2-16,0 4 3 0,0-1 3 0,6 1 1 15,1 0 3-15,4-5 1 0,5 0-1 16,0-4 0-16,2-5 4 0,-3 0 1 16,-4 2 2-16,-1-3 4 0,-3 4 3 15,-1-1 5-15,0-1 3 0,-3 4-3 16,0 1-4-16,-3 3-3 0,0-2-4 0,0 2-3 16,0-2 0-16,1 1-6 0,-1-1-4 15,0 1-4-15,0-1-4 16,0 1 0-16,0 0-2 0,0 1 0 0,0-2-3 15,0 2 4-15,0 0 1 0,0 0 2 16,0 0 2-16,0 6-2 0,0 5-1 16,1-1 1-16,2 2 0 0,3 5 2 15,-2-1-1-15,2 8 1 0,-2-5-4 16,-1 2 2-16,2 2-1 0,-4 3 2 16,1 3 1-16,-2 3 1 0,0 1-3 0,0-1 0 15,0-2-4-15,0-3 0 0,0-6 0 16,-2-2-1-16,1 1 3 0,-1-8 3 15,1 5-2-15,-1-7 2 16,1-5-1-16,1 1 0 0,0-6 3 0,-3 3 2 16,0 0 1-16,0-1 3 0,-4 3-2 15,0-5 0-15,-5 0 2 0,-5-2 0 16,2-9 1-16,-2-3-3 0,5-4-2 16,2-1-1-16,3-7-1 0,3-5-1 15,2-4-4-15,2-5-5 0,10-3 0 0,8 0-11 16,6 2-17-16,13 2-29 0,7 2-95 15,7 6-132-15</inkml:trace>
  <inkml:trace contextRef="#ctx0" brushRef="#br0" timeOffset="135351.9906">25919 8359 274 0,'0'0'66'0,"0"0"-10"16,0 0-15-16,0 0-8 0,0 0-6 15,0 0-9-15,0 0-5 0,0 0-2 16,0 0-5-16,26-10 0 0,-10 1-2 16,7 1-1-16,3-4 1 0,2-1-2 15,5 1 2-15,1-1-3 0,1 1 1 0,3-1-1 16,0 3-1-16,-1 1-1 0,0 2-2 16,-5 6-3-16,-3 1 1 0,-4 0 0 15,-3 1-5-15,-7 6-10 16,-3-2-23-16,-3 2-15 0,-6-4-23 0,4 2-15 15,-6 0 4-15,1-1 1 0</inkml:trace>
  <inkml:trace contextRef="#ctx0" brushRef="#br0" timeOffset="135651.3308">26175 8163 437 0,'0'0'68'0,"0"0"-16"16,0 0-15-16,0 0-9 0,0 0-9 16,0 0-5-16,0 0-4 0,0 0-4 15,0 0-1-15,0 0-2 0,-12-9 0 16,12 8-1-16,-2 1-2 0,2-2-1 16,-2 2-2-16,2 0 2 0,-3 2 1 0,2 11 1 15,-1 9 1-15,-1 6 0 0,3 3-2 16,0 2 1-16,0 2-3 0,0 0 3 15,0 0-3-15,0-1 1 0,3-2 5 16,0-1-7-16,4-2-1 0,-2-3-10 16,0-2-18-16,1-8-15 0,-1-1-28 0,2 1-35 15,-3-5-32-15,0-1-100 16</inkml:trace>
  <inkml:trace contextRef="#ctx0" brushRef="#br0" timeOffset="136587.5943">27106 7959 363 0,'0'0'59'0,"0"0"-12"0,0 0-9 16,0 0-13-16,0 0-11 0,0 0-7 15,0 0-4-15,0 0-3 0,0 0-2 16,-62-48-2-16,47 50-1 0,-3 7 1 16,2 4-1-16,-1 4 0 0,3 1 0 0,0 1-1 15,4 1 4-15,1 0 1 0,2 2-1 16,3-7 1-16,2 2-2 0,2-1-1 15,0-1 0-15,0 2 1 0,6-5 0 16,5-1-1-16,1-4 2 0,7 3 1 16,0-6 1-16,2-1 0 0,2-1 1 0,-6-1 0 15,0-1 0-15,-6 0-1 16,0 2-2-16,2 1 0 0,-6 0 0 16,0 1 2-16,-4-1 3 0,0 5 0 15,-3 1 6-15,-9 5 0 0,-4 2-2 0,-7-1 1 16,-2-1-4-16,2-1-2 0,3-6 1 15,8-2 0-15,4-2 2 0,5-3 6 16,-1 0 0-16,-3 0 1 0,-2 0-1 16,0-8-10-16,2 2-2 0,2-9-5 15,2-8-3-15,5-3-2 0,8-6 2 0,1 0-1 16,6 5 4-16,-1 2 0 0,2 2-1 16,-1 3-2-16,-1 3 1 0,-1 3 1 15,-4 6 2-15,0 0 2 16,0 0 3-16,1 2 0 0,-1 0 1 0,2 3 1 15,-4 2-4-15,2-1 2 0,4 2 0 16,-6 0-1-16,4 0 1 0,-7 0-1 16,1 3 0-16,-1 1 0 0,-2 3 1 15,1 2 2-15,-3 4 4 0,1 0 2 16,-5 4 2-16,-1 2-2 0,0 4-3 0,0 5-3 16,-4 0-1-16,-2-4 0 0,1 1-2 15,2-8 0-15,0 1-3 0,1-6-2 16,2 0 0-16,0 0-2 0,0-4 4 15,5 0 0-15,5-6 6 0,4-2-1 16,3 0 2-16,4-12 2 0,-2-5 1 16,-3-6 3-16,-2-1 3 0,-4-4 0 15,-3-3 4-15,-1 0 5 0,-5 0 0 16,-1 0 0-16,-3 3 0 0,-9 5-8 16,-3 3-3-16,-5 4-8 0,-3 5-5 0,-3 8-7 15,0 3-18-15,-5 7-19 0,-1 9-49 16,3 6-48-16,5 1-135 0</inkml:trace>
  <inkml:trace contextRef="#ctx0" brushRef="#br0" timeOffset="137159.3233">27829 8022 511 0,'0'0'40'0,"0"0"-14"16,0 0-8-16,0 0-6 0,0 0-8 0,0 0-6 16,0 0-3-16,0 0 2 0,0 0 3 15,0 0 0-15,97-1 0 0,-70 16-2 16,-3 5-3-16,-1-1-1 15,0 2-2-15,-3 1-1 0,-2-2-5 0,-1-1-5 16,-4-2-10-16,-3-5-8 0,-1-6-1 16,-6-2 2-16,-3-4 14 0,0 0 13 15,0 0 12-15,4 0 3 0,0-8 4 16,1-8 0-16,-2-5 6 0,-3-2 3 16,0-1 3-16,0-2 7 0,-3 4 4 0,-2 2 0 15,1 3 1-15,1 5-4 0,0 1-5 16,0-1-5-16,2 7-5 0,-1 1-9 15,2 4-5-15,-1-1-5 0,-5 1 0 16,-4 12 1-16,-3 9 0 0,-7 12-6 16,0 6-3-16,1 8-9 0,-3 5-17 15,-1 3-19-15,-1-2-49 0,3-2-56 16,-2-8-98-16</inkml:trace>
  <inkml:trace contextRef="#ctx0" brushRef="#br0" timeOffset="138751.1266">28554 8032 113 0,'0'0'17'0,"0"0"-9"0,0 0-4 16,0 0-3-16,0 0 0 0,0 0 3 15,0 0-2-15,0 0 3 0,0 0 6 16,39-46 3-16,-35 42 1 0,2-4 1 16,-2 0-1-16,1-4 0 0,2 0 5 15,-4 1 0-15,4-5 0 0,-4 5 0 16,-2 0 3-16,2 0 5 0,-3 1-1 16,0-1 3-16,0 2-12 0,-1 0-2 15,-7 2-7-15,1 2-3 0,-3 2-3 0,-7 0-1 16,-2 3-1-16,-6 0-1 0,1 4 6 15,1 5-6-15,4 4 1 0,0-3-3 16,3 4-4-16,5-5 1 0,2 3-2 16,2 1 1-16,2-3-2 0,1 5 3 15,1-4 3-15,3 1 1 0,0 5 0 16,4-5-1-16,5 6-3 0,-2-8 0 0,8-3 2 16,1-4 1-16,4-3 5 15,6 0 4-15,-1-3 1 0,-1-5 2 16,1-3 2-16,-5-1 3 0,-4-1 4 0,-2 2 4 15,-5-1-1-15,-2 1 0 0,-2-3 1 16,-1 2-1-16,0-4-5 0,-1 5 3 16,-1-2-8-16,-1 3 2 0,-1 6-3 15,1-1-2-15,-1 5-1 0,0-1-2 16,0 1-1-16,0-3-3 0,2 2 0 0,-2 0-1 16,0 0-2-16,0-1 0 0,0 0-2 15,0 1 1-15,0 1-1 16,0 0 2-16,-3 0 7 0,-3 5-7 15,-1 1 6-15,-2 7-6 0,4 1 0 0,-1 3 1 16,-3 2-2-16,3 3 2 0,2-1-1 16,3 2 0-16,-1 0 0 0,2 4 0 15,0 5 1-15,5 3 0 0,0 2-2 16,2 6 2-16,-2 1-2 0,1 0 1 16,-2 0-3-16,-1-2 3 0,1-4-2 0,-1-2 2 15,0-6 4-15,0-9-5 0,0-2 4 16,-2-7-6-16,1-6 1 0,-1-1-1 15,-1-5 2-15,0 0 1 16,0 0 1-16,0 2 3 0,1-1-1 0,-1 1 4 16,0 0 1-16,0-1-1 0,0 0 0 15,0-1-4-15,-11 0-1 0,-6-4-2 16,-6-5-6-16,0-1 6 0,2-1-5 16,-1 1 6-16,9 4 0 0,-1-1 1 15,2 1-1-15,2 0 0 0,0-2 0 0,4 2-1 16,0-2-1-16,2 1 1 0,-1-4 0 15,2 2 0-15,3-2 1 0,-2 2 0 16,2-3 0-16,2-3-2 0,5 0 3 16,-2 1-1-16,1 0 1 0,-1 7 2 15,-2 2-1-15,0 2 0 0,-3 3-1 0,0-1 0 16,0 1 0-16,1-2 0 16,1 1 0-16,-1-1-2 0,-1 1 1 15,1-1-1-15,-1 1 0 0,2-1 0 16,-2 2 0-16,2-1 0 0,-2 1-2 0,0-2 0 15,2 2 1-15,-2-1-1 0,0 1 0 16,1-2 1-16,-1 2-3 0,0 0 2 16,2 0 1-16,-2 0 1 0,1 0 0 15,-1 0 1-15,2 0-1 0,-2 0-1 16,1 0 0-16,-1 0 0 0,2 0 1 0,-2 0 0 16,1 0 0-16,-1 0 1 0,0 0 0 15,2 0 2-15,-2 0-2 16,0 0 0-16,1 0 0 0,-1 0-2 15,0 0 1-15,2 0-1 0,-2 0-1 0,0 0-2 16,0 0-1-16,0 0 0 0,1 0-1 16,-1 0 2-16,0 0-2 0,1 0 3 15,-1 0-1-15,2 0 0 0,-2 0 0 16,1 0 1-16,-1 0 0 0,2 0 2 16,-2 0-2-16,1 0 0 0,-1 0 0 0,2 0-3 15,-2 2 3-15,1-2-1 0,-1 0 0 16,0 0-3-16,3 0 2 0,-3 0-1 15,0 1 3-15,1-1 1 0,-1 0 2 16,0 0 1-16,0 0 0 0,2 0 1 16,-2 2 0-16,0-2 0 0,0 0 1 15,0 0-1-15,1 0 1 0,-1 0-1 16,2 0-1-16,-1 0 1 0,3 0 2 16,1-5-2-16,1 1 1 0,2-2-2 15,-5 2 0-15,3 0-2 0,-3 1 0 0,4-5-3 16,6-1-4-16,0-2-8 0,4-1-11 15,1 1-5-15,1-2-5 0,-2 1 0 16,2-2-9-16,1 2-14 0,-3 0-25 16,4-2-76-16</inkml:trace>
  <inkml:trace contextRef="#ctx0" brushRef="#br0" timeOffset="148247.0436">21230 9642 305 0,'0'0'58'0,"0"0"-15"0,0 0-6 16,0 0-9-16,0 0-9 0,0 0-7 0,0 0-9 15,0 0-6-15,0 0-7 0,-14-17 1 16,11 17 4-16,-1 7 3 0,0 8 4 16,-3 7 0-16,1 1-2 0,0 1 2 15,-1 2-3-15,0-2 2 0,1 0 1 16,0-1-2-16,3-6 5 0,0 1-4 0,2-6 4 16,-1 1-5-16,1-1 0 0,1-7 2 15,0 2-2-15,0-7 3 0,0 0 3 16,0 0 5-16,0 1 5 15,0 1 8-15,0-1 4 0,0 1 1 0,0-2-6 16,0 0-6-16,-2 0-10 0,-1-11-4 16,-2-6-6-16,1-5 5 0,-1-3-5 15,1 0 4-15,-1-3 1 0,-1-2-4 16,2-1 2-16,-3 1-1 0,3-2 2 16,-1 2-1-16,-1 0 2 0,2 0-4 0,0 3 2 15,-2 2-1-15,5 5-1 0,-1 2 1 16,2 1-1-16,0 2-3 0,5-5 0 15,6 3-3-15,2 4-2 16,6 1 1-16,1 2 1 0,6 3-5 0,0 4 3 16,2 1-1-16,-1 2 2 0,-1 0 4 15,-3 8 0-15,-4 0 2 0,-2 7-1 16,-3 0-1-16,-6 1 0 0,-1-1 0 16,-5 2 0-16,-2 3 3 0,-5 0 3 15,-6 5 2-15,-5-3 0 0,-3-4-1 0,-4-3 0 16,0-1-1-16,-3-4-1 0,0 0-2 15,3-3-6-15,7-1-10 0,-1-3-25 16,8 1-32-16,-4-4-38 0,3 0-35 16</inkml:trace>
  <inkml:trace contextRef="#ctx0" brushRef="#br0" timeOffset="149323.4981">21829 9629 390 0,'0'0'48'0,"0"0"-11"16,0 0-9-16,0 0-13 0,0 0-8 15,0 0-1-15,-26-83-1 0,24 79 1 16,0-1-1-16,2 5-1 0,-1-2-3 16,-2 1-5-16,-2-2 0 0,-5 3 0 0,-3 0 0 15,-1 7 0-15,-4 10 1 0,1 3 0 16,1 2-1-16,2 3-2 0,1-1-5 15,1-1-4-15,5 1 3 0,1-1 0 16,3 0 6-16,2-2 3 0,1 0-2 16,0 1-2-16,3-2-4 0,4-3-4 15,4-1-5-15,1-3-4 0,3 0-3 16,2-6-11-16,3-3-5 0,2-2 0 16,1-2 2-16,2 0 8 0,-1-8 15 15,0-1 8-15,-1 0 7 0,0-3 8 0,-3 2 3 16,-4-4 4-16,-1 2 5 0,-4-2 8 15,-4 3 11-15,0 1 11 0,-1 0 10 16,-3 2 4-16,1-3-9 0,-2 7-5 16,-1-1-7-16,-1 5-7 0,0-2-7 15,0 2-8-15,0-1-10 0,0-1-8 0,0 2-4 16,-1 0 0-16,-10 0 1 0,-6 11 1 16,-1 3-1-16,1 2-5 15,3 4-5-15,5-1 0 0,2-5-2 16,4 4-3-16,2 0 0 0,1-2-13 0,3 3 1 15,1-6-4-15,5-2 6 0,-3-4 7 16,-1-4 4-16,2 2 9 0,-2-4 8 16,-1 1 9-16,1-1 11 0,-5-1 2 15,0 0 1-15,1 0 2 0,2-3 3 16,0-6 4-16,-1-1-1 0,-2-2-7 0,0-7-5 16,0 8-7-16,-5-5-4 0,4 5 1 15,-2 1-6-15,1-3-1 0,2 4 0 16,0-9-3-16,5 4-1 15,7-2-2-15,4 1 1 0,6 1 0 0,4 0 1 16,1 2-1-16,1 1-2 0,-3 3-1 16,-7 1-1-16,0 2-2 0,-10 3-1 15,-3 0-2-15,1 2 4 0,-6 0-1 16,0-1 6-16,0 1 3 0,4-2 1 16,1-1 3-16,0 2-1 0,2-6 2 0,-4 5 0 15,0-1 0-15,0-1 2 0,-3 4-1 16,0-1 0-16,0 1-1 0,1-2-2 15,1 1-2-15,-1-1-3 16,1 2-2-16,-1-1-3 0,-1 1 0 0,0 0 3 16,0 0 0-16,0 11 3 0,0 5-1 15,-3 5-1-15,-1 0 0 0,-2-1-2 16,0-1 1-16,0 0-4 0,0 0 2 16,3-6-3-16,0 4-10 0,1-6 2 15,2 0-5-15,0 2 4 0,0-4 9 0,0 0 5 16,5-3 3-16,1 0 3 15,-3-4 4-15,2 1 4 0,-5-3 6 16,0 0 6-16,0 0 7 0,1 1 1 0,1-1-1 16,-1 1-3-16,-1-1-9 0,0 2-4 15,2-2-7-15,-2 2-6 0,0-2-4 0,0 1-1 16,0 3-3-16,-6-3-8 16,-4 5-13-16,1-1-19 0,0 1-23 0,1-2-23 15,2-1-12-15,3 0-35 16</inkml:trace>
  <inkml:trace contextRef="#ctx0" brushRef="#br0" timeOffset="149989.9682">22628 9843 266 0,'0'0'62'15,"0"0"-10"-15,0 0-15 0,0 0-2 16,0 0-4-16,0 0-2 0,0 0-9 15,-78-82-2-15,72 74-6 0,0 0-1 16,2-1-3-16,-1-1 0 0,1 3-3 16,1-2-1-16,2 5-1 0,-1 0-1 15,2 4 1-15,0-8-2 0,0 3-1 16,0-6 0-16,2-3-3 0,4 7 1 16,4-4 0-16,3 4-2 0,-2 2-1 15,5 0-1-15,1 4 1 0,-5 1 1 0,7 0 2 16,-3 0 1-16,1 6 0 0,2 2 1 15,-2 1-1-15,-2 0-1 0,-5-2-2 16,-1 4 0-16,-4 1-1 0,0-1 1 16,-4 6 0-16,-1 2 7 0,-7 2 0 15,-6 5 2-15,-4-3 3 0,-1-2-5 16,1-2 1-16,4-6-4 0,1-4-1 16,5-3 2-16,4-3 0 0,0-1 1 15,3-2 0-15,-1 0 1 0,1 0 1 16,0 0-2-16,0 0-1 0,0 0-2 0,0 0 0 15,0 0-1-15,0 0 0 0,8 0 1 16,4-2 1-16,7-7 0 0,-1 3-4 16,-4 1 3-16,-1 2-2 0,-2-1 2 15,-6 3 1-15,0-1-1 0,-5 2 0 16,5 0 0-16,2 0 5 0,-3 0-5 0,3 0 4 16,-4 2-4-16,0 1-1 0,-1 4 1 15,-2 4 0-15,-6 4-1 16,-4 5 0-16,-6-1-4 0,0 1-3 15,-3-2-15-15,1 1-27 0,4-1-28 0,4-6-33 16,5-5-33-16</inkml:trace>
  <inkml:trace contextRef="#ctx0" brushRef="#br0" timeOffset="150372.5674">22897 9775 555 0,'0'0'45'0,"0"0"-14"16,0 0-16-16,0 0-6 0,0 0-4 16,0 0-2-16,0 0-5 0,0 0-2 15,0 0-2-15,0 0 2 0,-4-27 1 16,2 27 2-16,-4 10 2 0,-1 7 1 16,-3 6-2-16,-3 0 1 0,0 3 0 15,-2 0-10-15,4-1 1 0,-1 0-11 0,5-8-2 16,3 1 2-16,4-1-2 0,0-5 0 15,0 4 1-15,0-7 2 0,6-4 7 16,-1 1 8-16,5-6 3 0,3 0 4 16,-1-4 2-16,-1-2 1 0,0-2 4 15,-1-5 1-15,-2 0 1 0,4-8 2 0,-2 2 2 16,-1-2 0-16,-2 0-2 0,0-2 3 16,0 2-9-16,-2 5 2 15,-1 2-2-15,-1 4-1 0,-2 4 0 16,1 2-1-16,-2-3-4 0,0 1-3 0,0 0-3 15,0 2-7-15,0 4-16 0,0-2-27 16,0-1-48-16,0-1-41 0,-2-1-68 16</inkml:trace>
  <inkml:trace contextRef="#ctx0" brushRef="#br0" timeOffset="150791.307">22958 9306 467 0,'0'0'50'0,"0"0"-19"16,0 0-8-16,0 0-7 0,0 0-6 0,0 0-4 15,0 0-1-15,0 0-5 0,0 0-1 16,-8-25-5-16,7 23-1 0,1 1-1 15,0 1 0-15,-2 0 4 0,1 0 3 16,-1 1 1-16,-2 9 1 0,0 6-1 16,-1 0 1-16,0 0-1 0,2 0 0 15,0-5 0-15,3 3 0 0,0 3-1 16,0-4 1-16,0 1-2 0,7-1 1 16,0-5 0-16,5 1-1 0,-3-6 1 15,3-1 1-15,6-2 1 0,-1 0 1 0,5-7 1 16,-6-3 1-16,0-1 1 0,-5-5 1 15,-2 6 2-15,-2-3 3 0,-4 4 4 16,-3-4-1-16,0-5-5 0,0 1-4 16,-5 2-4-16,-4 2-3 0,-3 3-2 15,-4 8-7-15,-4 2-12 0,-5 1-13 0,-4 13-47 16,-1 6-42-16,-2 3-153 0</inkml:trace>
  <inkml:trace contextRef="#ctx0" brushRef="#br0" timeOffset="151632.9873">23546 9930 504 0,'0'0'64'16,"0"0"-21"-16,0 0-14 0,0 0-9 16,0 0-8-16,0 0-4 0,0 0-5 15,0 0-1-15,0 0-2 0,0 0 0 16,4-17-1-16,17 11 1 0,8-3-1 16,1 3 0-16,2 0-5 0,-2 2 4 0,-2 0 1 15,1 1 0-15,-4 2 4 0,1 0-5 16,-1-3-5-16,-3 1 4 0,-5 0-6 15,-1 2 2-15,-3-1-3 0,-7 0-7 16,0 2-9-16,-6 0-37 0,0 0-47 16,0 0-49-16,0 0-103 0</inkml:trace>
  <inkml:trace contextRef="#ctx0" brushRef="#br0" timeOffset="153027.9603">24573 9796 359 0,'0'0'61'16,"0"0"-9"-16,0 0-6 0,0 0-6 15,0 0-15-15,0 0-7 0,0 0-6 16,0 0-3-16,0 0-3 0,-26-56-2 0,26 56-1 16,-2-1-3-16,2-1-3 0,-1 1-1 15,1-1-2-15,-2 2-3 0,2-1 0 16,-1 1 3-16,-1 0 3 0,-2 9 4 15,0 7 0-15,-3 6 1 0,1 1-1 16,0-1 0-16,0 3 4 0,2-1-7 16,-2-5 2-16,5 0-4 0,-1-6-1 15,2-6-1-15,0 5 0 0,0-6 0 16,0 0 2-16,0 0 1 0,0-6 3 16,0 0 2-16,0 0 5 0,0 1 4 0,0-1 1 15,0 0-3-15,0 0-4 0,3-15-4 16,6-4 1-16,-2-10 1 0,0 2-5 15,-1-1 4-15,1-1-4 0,-1 2 3 16,-2-1 1-16,-1 3 2 0,0 5 0 16,-1 2 1-16,-1 6 2 0,-1 5 0 0,2 2 3 15,-2 5-2-15,0-2-5 16,0 2-2-16,0-1-4 0,0-1-2 16,0 0 1-16,0 2-1 0,1 0 3 15,3 7 2-15,2 8 0 0,1 3 1 0,1 3-1 16,-1-1 0-16,0-2-3 0,0 0 1 15,0 1-1-15,1-3 1 0,2 0 2 16,-3 0-7-16,0-5-2 0,-1 1-6 16,0-4-1-16,1-3 2 0,-1 1 6 15,-3-2 3-15,0-1 4 0,1-3 3 16,5 0 3-16,4-10 0 0,3-5-4 0,-2-3 3 16,-1-4-5-16,0-3 5 15,-3 1 2-15,0-2 3 0,-3 0 4 16,-1 2-3-16,-3 7 3 0,-1-1 0 0,-1 7 1 15,-1 5 0-15,2 2-2 0,-2 4-5 16,0-2-2-16,0 2-2 0,0-1-5 16,1-1-1-16,-1 0-1 0,1 1-1 15,-1 1 2-15,6 0 1 0,4 1 2 16,2 10 0-16,4 3-1 0,-3 1 0 0,-1 2-3 16,-1 0-2-16,-2-1-2 0,-4-4-5 15,0 0-6-15,-1-2-7 0,-1-6-8 16,-2 7-2-16,1-7-5 0,-2 1 1 15,1 1 7-15,-1-6 6 0,0 0 16 16,0 0 9-16,0 2 3 0,0-2-3 16,0 0-9-16,0 1-12 0,0-1-20 15,0 0-20-15,0 0-17 0,2 0-23 16</inkml:trace>
  <inkml:trace contextRef="#ctx0" brushRef="#br0" timeOffset="154123.6294">25832 9428 293 0,'0'0'75'0,"0"0"-13"15,0 0-9-15,0 0-11 0,0 0-12 0,0 0-5 16,0 0-5-16,0 0-4 0,0 0-5 16,0 0-5-16,-44-45-2 0,24 56-3 15,-5 8 1-15,-3 8 1 0,-1 9 1 16,2 3-1-16,-1 7 0 0,4 1-4 16,3 1 2-16,6-2-2 0,4 0 1 0,5-4 2 15,5-1-4-15,1-1 2 0,1-3-4 16,11 2-1-16,5-6-4 0,4 0-8 15,5-2-6-15,4-4-12 16,5-1-19-16,4-8-36 0,1-1-32 0,2-9-74 16</inkml:trace>
  <inkml:trace contextRef="#ctx0" brushRef="#br0" timeOffset="155060.3665">26149 9716 433 0,'0'0'62'15,"0"0"-14"-15,0 0-11 0,0 0-11 16,0 0-11-16,0 0-8 0,0 0-7 16,0 0-5-16,0 0-1 0,0 0 1 15,-1-33 2-15,-2 48 2 0,-2 9 1 0,-1 7 0 16,-1-3 0-16,2 1 4 0,-1-2-4 16,3-7 1-16,0-2-4 15,1-6-1-15,1-6 1 0,1 2-1 16,0-8 1-16,0 0 1 0,0 0 2 0,0 2 5 15,0 0 4-15,0-1-1 0,0-1-2 16,0 0-1-16,0-8-4 0,4-7-2 16,4-6 1-16,-3-1 0 0,0 1 2 15,0 6 4-15,0 0-1 0,-4 4 0 16,1 6-2-16,-1-5 0 0,1 5-1 0,-1 1-2 16,1-1-2-16,-2 5-4 0,0-1-1 15,0 1 2-15,7 0 1 16,4 0 4-16,5 9 3 0,7 2-4 15,-3 1-1-15,-1 1 0 0,3 2 2 0,-2 1 1 16,1-1-5-16,0 2-2 0,1 0-10 16,-2-3-6-16,2-1-5 0,-2-1-13 15,-5-5-13-15,-1-1-16 0,-5-1-12 16,-5-3 0-16,0 1 8 0,-4-3 11 16,0 0 23-16,0 0 7 0,6 0 9 0</inkml:trace>
  <inkml:trace contextRef="#ctx0" brushRef="#br0" timeOffset="155291.0913">26487 9704 78 0,'0'0'38'0,"0"0"13"0,-8-80 8 15,3 55 3-15,4 7 7 0,-5 1-10 16,5 8-5-16,-1 3-7 0,1 1-8 16,1 5-7-16,-2-1-6 0,2 1-9 15,0-1-7-15,-1-1-5 0,1 0-4 0,0 2-4 16,0-1-1-16,0 1 2 0,0 1 2 15,0 15 2-15,0 6 0 0,4 7-3 16,1-2 2-16,0 1-3 0,-2-4 0 16,1 0 0-16,1-1-5 0,-1 0-6 15,1-8-8-15,-1 2-13 0,3 0-23 0,-4-5-25 16,3 4-35-16,-2-4-36 16</inkml:trace>
  <inkml:trace contextRef="#ctx0" brushRef="#br0" timeOffset="155640.1037">26681 9425 524 0,'0'0'61'0,"0"0"-22"15,0 0-14-15,0 0-14 0,0 0-8 16,0 0-3-16,0 0-2 0,0 0 2 16,0 0 0-16,0 0 0 0,60 42 0 0,-36-12-1 15,0 5 1-15,0 5 0 0,-5 2 0 16,-2 5 0-16,-7 2-2 0,-4 2 4 15,-6 3-6-15,-2 0-1 0,-11 1-9 16,-7 0-10-16,-6-2-8 0,-6-3-23 16,1 0-30-16,-6-4-42 0,1-4-139 0</inkml:trace>
  <inkml:trace contextRef="#ctx0" brushRef="#br0" timeOffset="156229.274">27839 9875 597 0,'0'0'38'0,"0"0"-9"0,0 0-11 0,0 0-6 15,0 0-5-15,0 0-6 16,0 0-1-16,0 0-1 0,0 0-1 16,0 0 1-16,51-38-1 0,-18 32 0 15,5 0-1-15,2 2-5 0,4-2-7 0,-4 2-14 16,-1 1-18-16,-2 1-26 0,-6 2-40 15,-8 0-46-15,-4 1-78 0</inkml:trace>
  <inkml:trace contextRef="#ctx0" brushRef="#br0" timeOffset="156430.6037">27785 10051 511 0,'0'0'35'0,"0"0"-13"16,0 0-12-16,0 0-6 0,0 0-1 16,0 0-1-16,83-4-1 0,-44-6-2 15,5 2-1-15,-2-2-5 0,0 1-9 16,-1 4-27-16,-4-1-61 0,-1 2-58 0</inkml:trace>
  <inkml:trace contextRef="#ctx0" brushRef="#br0" timeOffset="158967.0429">29116 9561 319 0,'0'0'53'0,"0"0"-5"0,0 0-1 16,0 0-7-16,0 0-11 0,0 0-6 15,0 0-2-15,0 0-5 0,0 0-5 0,0 0-9 16,-24-73-7-16,22 72-3 16,1-1-3-16,-2 2-3 0,2-1 4 15,-5 1 1-15,-4 0 3 0,-5 3 4 16,-1 5 1-16,2 4-1 0,5-5 2 0,-1 1-1 15,4 1 1-15,-1-3 0 0,1 1 0 16,3-4 1-16,2 2 0 0,1-5-1 16,-2 0 0-16,2 0 0 0,-1 6 1 15,1 0-1-15,0 5 3 0,0 3-2 16,3-2 2-16,7 4-2 0,3-1-1 0,0 0-1 16,3 2-1-16,-2 0 1 0,4 1 1 15,-4 2-1-15,3 1 1 0,-3 0 0 16,1 1 0-16,-3-2 4 15,-2 1-4-15,0-3 3 0,-4-4-3 0,0-1-2 16,-3-4 2-16,-2-5-3 0,1 0 1 16,-2-4 1-16,0 0 1 0,0 0 1 15,1 1 3-15,-1 1 1 0,0-1 1 16,2 1 3-16,-2-1-3 0,0 1-2 16,0-2-1-16,0 0-3 0,-3 0 2 0,-3 0-1 15,-4 0-1-15,-5-8 1 0,8 4 0 16,-3-5 0-16,4 3-1 0,0-2-4 15,2 1 4-15,1-3-6 0,0 2 5 16,2 3 1-16,1-6-1 0,0 5 1 16,0-6 1-16,3-5-1 0,5 4-1 0,4-7 0 15,2 3-1-15,2 1 1 16,3 0-1-16,1 1 2 0,3 0 0 16,0 1 0-16,2 0-1 0,0 2 2 15,-2 2-1-15,-2 2 0 0,-6 2 1 0,-1 0-1 16,-3 3-1-16,-3 0 0 0,4 0 0 15,-8 2-1-15,0 1-2 0,-1 0 2 16,2 0-1-16,1 1 3 0,1 5-1 16,-3 3 0-16,-1 7 1 0,-2 0-2 15,1 1 2-15,-1 1 0 0,-1 1 1 0,0 3 1 16,0-2-2-16,2-2 0 0,1-1 0 16,0-2-1-16,1 0 1 15,0-1 3-15,5-1-5 0,-5-6 4 16,5 3-4-16,-2-4 0 0,-4-4 1 0,7 1 1 15,-4-3 1-15,3 0 1 0,2 0 2 16,-4-5-3-16,2-7 5 0,-4 3-4 16,-1-8 3-16,-4-1 3 0,0-2 3 15,0-4 2-15,-6 1 1 0,-3 2 2 16,0 1 0-16,-3 4-3 0,0-1-3 0,-4 3-4 16,0 3-7-16,2 4-2 0,-4 4-4 15,-3 3-9-15,-2 6-12 0,-5 6-27 16,8 7-50-16,4 0-64 15,12 2-113-15</inkml:trace>
  <inkml:trace contextRef="#ctx0" brushRef="#br0" timeOffset="159571.2448">29873 9656 575 0,'0'0'44'15,"0"0"-18"-15,0 0-11 0,18-86-7 16,-2 71-5-16,4 4 0 0,1 5-3 0,2 6 0 15,0 0-1-15,0 9-2 0,-1 6 1 16,1 4-2-16,-1 4 0 0,1-1-3 16,-4 1 0-16,2 2-4 0,-1-3-6 15,-1 0-3-15,-1-3-5 0,-4-3-2 16,-2-4-1-16,-5-6 2 0,-4-3 5 0,-3-3 8 16,0 0 10-16,0 0 5 0,1 0 4 15,1 0 2-15,1-1-1 0,0-4 2 16,0-7 6-16,0-7 3 0,-3 6 4 15,0-10 3-15,0 3 2 0,-5 0-3 16,1 1 0-16,-2 3-3 0,1 6-8 16,3 5-2-16,-5-2-5 0,4 5-4 15,-6 1-3-15,-3 1-2 0,-4 9 1 16,-1 10-2-16,-5 6 0 0,-1 7-7 16,0 3-4-16,3 2-16 0,0 5-28 0,0-5-28 15,3 4-67-15,2-7-123 0</inkml:trace>
  <inkml:trace contextRef="#ctx0" brushRef="#br0" timeOffset="160886.8734">30681 9534 446 0,'0'0'55'15,"0"0"-13"-15,0 0-8 0,0 0-8 16,0 0-5-16,0 0-7 0,0 0-6 15,0 0-3-15,0 0-4 0,-1-71-1 16,1 65 1-16,0-4-5 0,3 1 0 16,5 4-1-16,4 0 0 0,6 2 1 15,6 0-2-15,0 3 0 0,1 0-1 16,-2 6-2-16,-3 3 3 0,-3 3-1 16,-3 2 2-16,-5 4-1 0,-6 1 3 15,-3 3-1-15,-1 5 1 0,-12 2 1 0,-3 0 2 16,-6 1 1-16,-4 0 3 0,-2-1-1 15,-3-1 0-15,2-4-1 0,2-3 4 16,3-4-2-16,7-5 0 0,8-6 1 16,5-3 0-16,4-3 3 0,0 0-1 15,0 0-3-15,-4 0-2 0,0-1 0 16,-1-7-4-16,5-6-2 0,2 1 2 16,12-7-3-16,4 3 4 0,2 2-2 15,1 3-1-15,-6 4-1 0,-4 5 1 16,-1 1-1-16,1 2 0 0,4 4 0 0,2 5 0 15,-2 2 0-15,-3 2-5 0,2 1-6 16,-2 1-12-16,1 0-9 0,1 2-13 16,0-2-16-16,3 2-26 0,-5-5-36 15</inkml:trace>
  <inkml:trace contextRef="#ctx0" brushRef="#br0" timeOffset="161060.6472">31027 9686 585 0,'0'0'42'16,"0"0"-13"-16,0 0-11 0,0 0-8 15,0 0-6-15,0 0-5 0,0 0-5 16,0 0-6-16,0 0-12 0,-11-32-18 16,11 32-36-16,2 0-60 0,2 2-138 0</inkml:trace>
  <inkml:trace contextRef="#ctx0" brushRef="#br0" timeOffset="161419.9973">31369 9461 627 0,'0'0'28'0,"0"0"-14"0,0 0-10 15,0 0-5-15,0 0-1 0,0 0-1 16,0 0 2-16,0 0 0 0,0 0-1 16,-29 70 3-16,24-46-4 0,-1-1 2 15,3 1-6-15,0-7-1 0,3 0-3 16,0-2 0-16,3-2 2 0,6 2-1 16,6-4 3-16,3-5 0 0,-1-1 0 15,-1-2 3-15,-1 0 2 0,-5-2 2 16,3 2 2-16,-3-1 1 0,1 1 0 0,-1 0-1 15,-1 0-2-15,0 0 1 0,-2 3 0 16,-1-1 0-16,-5-2 3 0,-1 7-2 16,-1 1 0-16,-13 5 0 0,-5 4-3 15,-7-1-3-15,-5-4-8 0,-4 0-29 16,-2-3-28-16,1 0-46 0,1-6-49 0</inkml:trace>
  <inkml:trace contextRef="#ctx0" brushRef="#br0" timeOffset="161611.0835">31390 9525 680 0,'0'0'34'0,"0"0"-14"16,0 0-7-16,0 0-8 0,0 0-2 0,83-88-4 15,-60 77 0-15,1 2-2 0,0 2-4 16,-1 0-10-16,-3-1-28 0,0 0-61 15,-8 0-203-15</inkml:trace>
  <inkml:trace contextRef="#ctx0" brushRef="#br0" timeOffset="166607.2927">25545 11036 78 0,'0'0'36'0,"0"0"-2"0,0 0-2 16,0 0-10-16,0 0-5 0,0 0-5 15,0 0-1-15,0 0 2 0,-96 17 5 16,69 2 2-16,-1 5 4 0,-2 5 2 16,-5 4-6-16,2 8-4 0,0 4-7 15,1 9-1-15,3 8 0 0,3 6 0 16,4 8 0-16,2 3-5 0,5 2-2 16,2-6 4-16,8-3-4 0,3-5 0 0,2-8 0 15,6-5-4-15,7-5-6 0,3-3-3 16,5-4-2-16,4-1-7 0,4-1-14 15,4-7-25-15,3-3-30 0,5-5-53 16</inkml:trace>
  <inkml:trace contextRef="#ctx0" brushRef="#br0" timeOffset="168224.4564">25785 11761 373 0,'0'0'75'0,"0"0"-25"15,0 0-11-15,0 0-14 0,0 0-7 16,0 0-6-16,0 0-5 0,-34-78 0 0,33 75-4 15,1 3-3-15,-2-1-3 0,2 1-4 16,-1 0 2-16,-1 0-1 0,0 0 1 16,-1 12 4-16,-2 8 0 0,0 4 0 15,2 3 1-15,0-3 3 0,1 2-4 16,2-9 4-16,0 1-6 0,0-5 2 0,0-2 0 16,0 1 1-16,0-7-1 0,0 1 1 15,0-6 0-15,0 4-1 0,2 1 2 16,-1 0 2-16,1-1 4 15,-2-4 0-15,0 0 1 0,0 0-1 0,0 0-3 16,0-12-6-16,-2-6 4 0,-2-6-4 16,1-4 4-16,0 1 0 0,2-3-1 15,1 0 1-15,0-4-1 0,0-1-1 16,0-3 1-16,0 0-2 0,0 2 2 16,0 0 0-16,0 7-1 0,0 3 2 0,-2 6-4 15,2 2 1-15,0 6-2 0,0 0 0 16,0-1-1-16,0 8-2 0,0 0-3 15,0 2-1-15,0 0-2 0,9-2-2 16,5 3 5-16,2 2 1 0,6 2 5 16,-1 7 0-16,0 5 0 0,-1 2-3 15,-2 0 1-15,-3 2 0 0,-1 0 2 16,-5 2 0-16,-3 1 0 0,-3-2 2 16,-3 3 2-16,-1-2 0 0,-11-2 0 15,-4 0 1-15,-2-3-2 0,-4 2 0 0,-4-4-2 16,-2 2-9-16,1-3-32 0,1 0-58 15,7-4-101-15</inkml:trace>
  <inkml:trace contextRef="#ctx0" brushRef="#br0" timeOffset="169146.9233">26198 12044 391 0,'0'0'49'0,"0"0"-12"16,0 0-12-16,0 0-9 0,0 0-3 15,-7-87 2-15,11 65 0 0,2 2-1 0,0 1-3 16,0-2-10-16,0-1 1 0,2-2-5 15,1 1 4-15,-2-1 1 0,-1 1 1 16,1 0 0-16,-4 1-1 0,0-1 1 16,-2 6 0-16,-1-1 4 0,0 6-2 15,0-2 2-15,0 2-2 0,0 6 1 0,0 0-2 16,0 6-3-16,0-2-4 0,0 2-4 16,0 0 2-16,2 0 1 0,9 5 2 15,6 7 1-15,5 6 1 16,1 2-2-16,2 3-1 0,-2-1 0 0,1 3-1 15,-3-1 1-15,-1 1 0 0,-2-2 1 16,-3 4-6-16,-4 0-2 0,-4-2-6 16,-5 3-3-16,-2-4-2 0,0-1-3 15,-6-3 3-15,-3-5 4 0,0-3 9 16,-2-4 9-16,3-4 6 0,-3-4 2 0,-8 2 1 16,0-2 0-16,-6 0 3 0,4-5 1 15,6 1 3-15,1-3 2 16,5 3 0-16,2-3-4 0,-1-2-5 15,5-1-3-15,3-7-2 0,0 2-2 0,5-5-1 16,10 2-2-16,1 1 1 0,5 2-5 16,1 2 3-16,2-1-4 0,-2 3 5 15,3 4 2-15,-8 2-2 0,-1 2-2 16,-3 3 2-16,-1 0-2 0,5 0 0 16,-5 5 0-16,5 4-1 0,-6 2 4 0,-2 2-5 15,1 1 4-15,-4 1-4 0,0 3 1 16,-2 0-3-16,-1 1 2 0,0-4-1 15,-1 2-4-15,-1-7-8 16,-1 4-4-16,2 4 1 0,-2-6-7 0,1 5-3 16,0-6-20-16,-1-7-27 0,3 2-13 15,-3-6 5-15,0 0 4 0</inkml:trace>
  <inkml:trace contextRef="#ctx0" brushRef="#br0" timeOffset="169310.4903">26554 11741 327 0,'0'0'75'16,"0"0"-19"-16,0 0-21 0,0 0-13 15,0 0-12-15,0 0-9 0,0 0-8 0,0 0-12 16,0 0-5-16,-2-44-5 0,17 44-28 16,4 1-34-16,7 5-48 15</inkml:trace>
  <inkml:trace contextRef="#ctx0" brushRef="#br0" timeOffset="169788.1839">26813 11816 302 0,'0'0'47'15,"0"0"-20"-15,0 0-13 0,0 0-10 0,0 0-4 16,0 0-3-16,0 0 3 0,0 0 0 16,0 0 1-16,0 0 3 0,19 31-3 15,-16-16 2-15,-2 3-4 0,-1 0-1 16,0-5 1-16,0 6-1 0,0-6 0 16,0-1 2-16,0 0 4 0,-1-1-4 0,-2 0 4 15,1-7 3-15,1 0 5 0,1-4 7 16,-2 0 6-16,2 0 0 0,-1 0-4 15,-5 0-5-15,1 0-5 0,-4-1 0 16,1-4 1-16,4-6-1 0,-3-2-5 16,4 3-3-16,1-9-2 0,2 1-2 15,0 0 0-15,5-5-5 0,2 2 6 16,-1 7-5-16,1 0 2 0,3 4 2 16,-4 2 0-16,4-1 0 0,-2 4 1 15,-3 4-2-15,4 0 0 0,1 1 1 0,4 0 1 16,2 5 0-16,-2 6 1 0,-2 2 3 15,-2 0-4-15,0 4 1 0,-2-1-6 16,-2 3 0-16,-2-6-2 0,-3 4-1 16,1 1-3-16,-2 2-6 0,0 2-9 15,-2 0-10-15,-1-7-19 0,-1 0-24 16,1-6-13-16,-1 1-19 0</inkml:trace>
  <inkml:trace contextRef="#ctx0" brushRef="#br0" timeOffset="170219.1821">27163 11715 154 0,'0'0'34'0,"0"0"-8"0,0 0-9 0,0 0-7 16,0 0-4-16,0 0-2 0,0 0-3 15,0 0-1-15,83-33 0 0,-74 33 0 16,-3 4 1-16,0 2 1 0,-5 1 2 16,3 3 1-16,-4 2-1 0,0 3 1 15,-9 2 1-15,-3 1 0 0,-2-3-4 16,0-1 0-16,4-3 0 0,0-1-4 16,6-2 5-16,-1 1-2 0,1 0 1 0,1-4 2 15,2-1-2-15,1-4-2 0,0 0 2 16,0 0 2-16,0 2 2 0,0 0 1 15,0 0-1-15,3 1-4 16,8 0-4-16,6 0 0 0,1-1 0 0,1 0 3 16,-3-1 0-16,1 2-1 0,-7 0-2 15,6 3-1-15,-9-1 0 0,-4-2 3 16,2 6 3-16,-5 1-1 0,0 4-1 16,-6 6 0-16,-4-5-3 0,-5 0 0 15,2-1-7-15,-3-2-2 0,2 0-6 0,3-4-10 16,-1-1-16-16,4-4-25 0,4-1-52 15</inkml:trace>
  <inkml:trace contextRef="#ctx0" brushRef="#br0" timeOffset="170571.7174">27472 11771 488 0,'0'0'55'0,"0"0"-27"0,0 0-16 0,0 0-8 15,0 0-6-15,0 0-1 0,0 0 1 16,0 0 2-16,0 0 6 0,-6 47-5 16,2-21 3-16,-3 0-7 0,3 1-5 15,1-2 1-15,0-1-5 0,1-8-8 16,1 4-17-16,1-8-21 0,0 2-30 0,0 0-11 16,0-8 5-16,0 0 15 15,0-6 30-15,0 0 25 0,7 0 23 0,3-9 19 16,2-5 19-16,-6-6 14 0,-5-6 19 15,-1-1 13-15,0-3 4 0,-1 0-2 16,-7 0-13-16,1 3-14 0,0 2-20 16,1 8-10-16,0 0-14 0,3 8-7 15,2 3-1-15,-1 2-5 0,2 4-5 16,0 0-9-16,0 0-6 0,0 0-9 16,5 0-21-16,13 0-33 0,7 4-50 0,10 5-119 15</inkml:trace>
  <inkml:trace contextRef="#ctx0" brushRef="#br0" timeOffset="170960.2298">27540 11304 307 0,'0'0'57'0,"0"0"-8"16,0 0-6-16,0 0-8 0,0 0-9 16,0 0-8-16,0 0-6 0,0 0-5 15,0 0-4-15,0 0-2 0,-16-28-3 0,15 28 2 16,-2 0-1-16,-3 0 2 16,2 10 0-16,-2 5 1 0,3-5-2 15,0 8 2-15,3-1-2 0,0 1-2 16,2 2 1-16,3-1 0 0,3-8-1 0,2-3-1 15,-3-4-2-15,3 0 1 0,3-3 2 16,-1-1 0-16,3 0 2 0,-1-9 2 16,0-4 1-16,-1-3 1 0,-6-2 2 15,-2 4-1-15,-5-4-1 0,0-2-2 16,-2 1 3-16,-5-6 0 0,-3 6 1 0,0 6 1 16,1 3-4-16,3 4-6 0,3 3-6 15,-7 3-7-15,-1 1-27 16,-3 13-54-16,-1 4-119 0</inkml:trace>
  <inkml:trace contextRef="#ctx0" brushRef="#br0" timeOffset="171264.8989">27958 11922 648 0,'0'0'30'16,"0"0"-11"-16,0 0-8 0,0 0-5 15,0 0-5-15,0 0-1 0,0 0-7 0,0 0 2 16,0 0-4-16,98-82 1 0,-64 77-4 15,-1 0-7-15,0 4-5 0,-1-2-11 16,0 0-11-16,-3 0-22 0,-2-2-9 16,-2 1-19-16,-4-6 0 0,-8 5-14 15</inkml:trace>
  <inkml:trace contextRef="#ctx0" brushRef="#br0" timeOffset="171481.7443">28094 11679 340 0,'0'0'72'0,"0"0"-15"15,0 0-11-15,0 0-19 0,0 0-8 16,0 0-9-16,0 0-2 0,0 0 0 0,0 0 1 16,0 0-2-16,20 69 1 0,-14-35-1 15,1 4-6-15,0 3-1 0,-2 1-6 16,-1 4-8-16,0 2-7 0,-1-2-42 15,0 0-69-15,0-6-147 0</inkml:trace>
  <inkml:trace contextRef="#ctx0" brushRef="#br0" timeOffset="172254.1397">28707 11606 472 0,'0'0'57'15,"0"0"-25"-15,0 0-13 0,0 0-4 0,-53-80-7 16,45 75-3-16,4 2-4 0,-6 2-2 15,-2 1-3-15,-4 4 1 0,-5 10 1 16,5 4-1-16,-2 4-1 0,5 4 0 16,0 2 1-16,3 0-2 0,4 0 1 15,1-1-2-15,3-3-3 0,2-1 0 0,0-2 0 16,6-3 3-16,1-1-5 0,-1-4 0 16,3-3-6-16,1-1 6 15,-4-3 3-15,4 2 6 0,-4-2 2 16,-3-5 1-16,2 2 2 0,-5-3 0 0,0 0 0 15,0 0 0-15,2 2 2 0,-1 0-2 16,0-1 1-16,1 1 1 0,-2-1 0 16,0 0-1-16,0 1 2 0,0-1-2 15,0 1-1-15,0-2 1 0,0 0 1 16,-7 0-2-16,-5 0 2 0,3-3-3 0,-5-6 1 16,8 1-7-16,2-5 5 0,3-4-3 15,1-2 2-15,1-1 0 0,8 2-2 16,5-1-1-16,2 3 0 15,3-1 1-15,1 3-1 0,0 0 3 0,2 2-1 16,0 0 1-16,-3 2 0 0,-4 3 1 16,0 1-1-16,-4 3 3 0,1 2-2 15,-2 1 0-15,3 0 2 0,2 0-1 16,-3 6 1-16,0 2 3 0,-4 2-4 16,-2 4 1-16,-1 0 1 0,-1 6-4 0,1 0 0 15,-1 0 1-15,0 0 1 0,2 1 4 16,1 0-4-16,1 1 0 0,-3-3-3 15,3-1-2-15,-1-5 1 16,-2-1-3-16,1-5 1 0,-3-4-1 0,5 2-4 16,-4-3 3-16,6-2 0 0,5 0 3 15,-1-11 5-15,2-6 2 0,-2-4 2 16,-2-4-2-16,-5-3 4 0,-4-1-3 16,-1-1 5-16,-2-1 6 0,0 2 0 15,-8 2 4-15,-1 2-5 0,-1 2-5 0,-3 6-6 16,3 5-2-16,-3 4-2 0,2 5-2 15,-4 3-2-15,-5 3-4 0,0 11-7 16,2 4-22-16,2 5-44 0,5 0-80 16,6 1-128-16</inkml:trace>
  <inkml:trace contextRef="#ctx0" brushRef="#br0" timeOffset="172918.6863">29476 11533 465 0,'0'0'49'0,"0"0"-17"16,0 0-6-16,-16-78-7 0,12 69-6 16,-2 2-3-16,1-1-6 0,2 5-3 15,-6 3 0-15,-2 0-2 0,-4 13 0 16,-2 3-1-16,2 5 0 0,4 4 1 16,1-2-1-16,2 4-1 0,4-1-2 0,1-8 1 15,1 2-1-15,2-2 2 0,0-5-3 16,0 4 0-16,3-8 2 0,3-3-2 15,0 0 2-15,3-6 1 0,5 0 0 16,-1-4 1-16,3-9 2 0,-3-2 0 16,0-3 4-16,-3-1-2 0,0-4 3 0,-1 1 1 15,0-1 1-15,-2 2 1 16,0 2 0-16,0 3 1 0,-1 4 0 16,-2 3-2-16,-2 5 0 0,1 1-1 15,1 2-4-15,5 1-1 0,5 0-1 0,2 4 0 16,0 9-1-16,-4 7 1 0,-1 4-2 15,-4 6 2-15,-2 4-2 0,-2 3 2 16,-2 1-2-16,-1 1-1 0,-1 2 0 16,-8 0 0-16,-4 0 0 0,-1 1-3 15,-4 1 3-15,2-2-6 0,-2-3 2 0,2-5 0 16,-2-5-2-16,5-4 3 0,3-9 1 16,4-7 5-16,5-4 2 15,1-4 4-15,-4 0 1 0,-2-6 1 16,-3-8-1-16,1-7 0 0,5-5-2 0,3-2 0 15,0-4-1-15,0-3 1 0,6-2-4 16,0-1 2-16,3 1-8 0,0-2 1 16,4 1-1-16,1 4-5 0,4 0 1 15,-2 4-12-15,4-1-16 0,-1 3-24 16,1 3-34-16,3 0-20 0,-1 3-30 16</inkml:trace>
  <inkml:trace contextRef="#ctx0" brushRef="#br0" timeOffset="173146.5499">29800 11337 297 0,'0'0'62'0,"0"0"-14"0,0 0-12 16,0 0-9-16,0 0-11 0,0 0-10 16,0 0-1-16,0 0 2 0,0 0 2 0,0 0-3 15,54 36 4-15,-38-6 1 0,-3 2-1 16,1 5 1-16,-4 5-4 0,1 3 0 15,-5 3-4-15,-3 2 1 0,-3 2-1 16,0 1-2-16,-4 1 2 0,-6 6-5 16,-4 4 1-16,-11 3-10 0,-7 1-29 15,-8 0-49-15,-9-4-113 0</inkml:trace>
  <inkml:trace contextRef="#ctx0" brushRef="#br0" timeOffset="173988.4502">30437 11756 378 0,'0'0'64'0,"0"0"-15"0,0 0-12 15,0 0-13-15,0 0-6 0,0 0-8 16,0 0-1-16,0 0-3 0,0 0-2 0,0 0-2 16,46-10-1-16,-19 7 0 0,2-1-5 15,-3 3 2-15,5-1-1 0,-1 1-2 16,4-2-2-16,3 0-4 15,-3 0-13-15,0 0-21 0,-11 1-33 0,-10 2-30 16,-6 0-31-16</inkml:trace>
  <inkml:trace contextRef="#ctx0" brushRef="#br0" timeOffset="174189.6892">30399 12026 284 0,'0'0'73'0,"0"0"-9"0,0 0-13 16,0 0-14-16,0 0-16 0,0 0-6 16,0 0-7-16,0 0-4 0,0 0-4 15,110-42 2-15,-71 28 0 0,2-1-2 16,3 0-2-16,0 3-7 0,-2-1-9 16,2 1-13-16,4 5-41 0,1-1-76 15,2 3-110-15</inkml:trace>
  <inkml:trace contextRef="#ctx0" brushRef="#br0" timeOffset="174761.5876">31939 11947 440 0,'0'0'64'0,"0"0"-18"0,0 0-18 16,0 0-6-16,0 0-3 0,0 0-11 15,0 0-6-15,0 0-4 0,0 0-3 16,53-32-6-16,-51 31-25 0,-1-1-59 16,-1 1-62-16,0-2-127 0</inkml:trace>
  <inkml:trace contextRef="#ctx0" brushRef="#br0" timeOffset="175543.9001">31713 12019 267 0,'0'0'63'16,"0"0"-15"-16,0 0-11 0,0 0-4 15,0 0-6-15,0 0-4 0,0 0-5 16,102-32-3-16,-63 27-1 0,5 1 3 0,9-1-2 16,3 1-1-16,6-1-6 0,1 1-5 15,2 1-2-15,2-1-1 0,0 1 1 16,-2 0-3-16,-4 0 8 15,-6-1-3-15,-10 1-1 0,-5-2 0 0,-3 1-8 16,-2-1-2-16,-1 0 1 0,-4 1 0 16,-9 1-2-16,-1 0 1 0,-8 2-1 15,-6-1-2-15,4 0-7 0,-4 2-23 16,-1-1-19-16,2 1-38 0,-7 0-56 16</inkml:trace>
  <inkml:trace contextRef="#ctx0" brushRef="#br0" timeOffset="192647.9733">23843 11699 50 0,'0'0'20'0,"0"0"-1"16,0 0-2-16,0 0 0 0,0 0-2 15,0 0 1-15,0 0 0 0,0 0 1 16,0 0 3-16,-11-19 0 0,10 19 0 15,-1-1 1-15,1 1-1 0,-1-3-2 16,1 3-4-16,-1 0-4 0,0 0 0 16,2-2-2-16,-1 2 0 0,-1 0 1 15,2-2 1-15,-1 2 1 0,-1 0-1 16,1-1-1-16,-1 1-1 0,1 0-2 16,-1-2-2-16,2 2 0 0,-1 0-2 0,1-1-2 15,-2 1-4-15,2 0 0 0,-1 0-4 16,1-1-2-16,-2 1-6 15,2 0 4-15,0 0 5 0,0 0 3 16,0 0 4-16,0 0-1 0,0 0-4 0,0 0 0 16,0 0 1-16,0 0-2 0,0 1 0 15,0 0 0-15,0 1 1 0,0-1-1 16,0 1-1-16,0 0 2 0,0-2 2 16,0 3-1-16,2-2 1 0,-2 1 3 15,1-1-3-15,-1 1 5 0,2-1 0 0,-2 1 0 16,0-1 2-16,1-1-2 0,-1 2 1 15,0-2 0-15,2 1 0 0,-2-1 1 16,0 0-1-16,1 2 1 0,-1-2-1 16,0 0 2-16,0 2 1 0,2-2-2 15,-2 0 0-15,0 0-2 0,0 0 2 0,0 0-1 16,0 0 3-16,0 0 0 0,0-2-2 16,0-3 2-16,-2 1-3 0,-2-5 4 15,1 7 1-15,0-3-1 16,1 3 1-16,-2-1-1 0,1 1-3 0,-1-1 2 15,1 1-3-15,3 2 0 0,-1-1-3 16,1 1-2-16,-2 0-1 0,1 0-3 16,-1 0 1-16,-2 0 2 0,-2 5 2 15,-1 6 2-15,-3 6-1 0,1 3 0 16,3 0 0-16,0-1 3 0,1-5-6 0,2 3 1 16,0 0 2-16,3-1-2 15,-1 2 5-15,1-2 0 0,0-1-2 0,4-5 1 16,4 4-3-16,-3-5 2 15,4-5-1-15,-2 3 1 0,4-4 1 0,-1 0 2 16,1-3-3-16,3 0 2 0,-1-1 2 16,4-7-1-16,-2-3 2 0,-1-2-1 15,-2-4-1-15,0-1 2 0,0-2-2 16,-3 0 1-16,0 0 2 0,-2 5 3 16,-4 6 6-16,-3-3 3 0,0 0-1 0,-2-4-3 15,-2 1-8-15,-4 2-2 0,3 5-2 16,-2-1 1-16,1 2 0 0,-4 1-2 15,3-1-2-15,-2 2-3 0,0 0-3 16,2 5 0-16,-3-2-4 0,4 2-5 16,-5 0-15-16,1 2-22 0,5-2-40 15,2 4-35-15,3-1-71 0</inkml:trace>
  <inkml:trace contextRef="#ctx0" brushRef="#br0" timeOffset="192869.6114">24205 11812 443 0,'0'0'46'0,"0"0"-21"0,0 0-11 16,0 0-11-16,0 0-5 0,0 0-9 0,0 0-19 15,0 0-21-15,0 0-16 0,-3-34-21 16,14 30-17-16,-1 0-37 0</inkml:trace>
  <inkml:trace contextRef="#ctx0" brushRef="#br0" timeOffset="193673.217">24350 11609 376 0,'0'0'46'0,"0"0"-13"0,0 0-9 16,0 0-5-16,0 0-4 0,-23-83-3 15,21 78-4-15,2-1-1 0,0 0-4 16,0 1-2-16,0-1-4 0,0 1 1 16,0 3-4-16,2-2 2 0,5 2 3 15,2-2-4-15,4 4 2 0,3 0 1 16,0 2-1-16,4 7 1 0,-4 0 1 16,-2 5-1-16,-2 1 1 0,-1 3-1 15,-1 2 0-15,-1 1 1 0,-2 0 0 0,-2 2 0 16,-2 1-1-16,-3-1 2 0,0 1-3 15,-2 1 3-15,-5-1 0 0,-5 1 3 16,-2 0 3-16,-2 1-3 0,-1 0 1 16,1-3-3-16,1-4-2 0,5-5 1 15,4-7-2-15,5-2 2 0,1-5 0 0,0 0-1 16,0 0 0-16,0 0-1 16,0 0 2-16,0 2 0 0,3-1 2 15,8-1-5-15,8 0-2 0,-1-1-3 16,6-6 2-16,-2 1-1 0,-3-1 3 0,-1-1 0 15,1 2 2-15,-6 2 2 0,0-3 1 16,-3 5-1-16,-2-5 1 0,2-2 0 16,-2 2-1-16,0-5 5 0,-4 4-4 15,-3-4 6-15,2 1-1 0,-3-1 0 16,0-6-1-16,0 0-2 0,0 0 2 0,0 1-2 16,0 5 2-16,0-1 4 0,0 1 0 15,0 6 2-15,0 0 2 0,0 6-3 16,0-1-5-16,0 1-3 0,0-3-3 15,0 3-1-15,3 0 1 0,7 0 3 16,0 10-1-16,2 5 0 0,-2 3-1 16,-4 2 2-16,0 2-3 0,-2-3 0 15,0 2 4-15,1-1-5 0,0 2 5 16,1-3-4-16,0-1-1 0,-2-4 0 16,1 0 0-16,-2-5 2 0,0 0-1 0,1 2 1 15,-3-7-1-15,4 4 2 0,-4-4-1 16,0 0 1-16,1 0 0 0,-2-4-1 15,0 0 0-15,0 0-1 0,0 1 0 16,0 4 0-16,-2 3-1 0,-10 2 1 16,-7 5 0-16,-6 1-3 0,-5 2-2 15,-5 0-3-15,2 1-9 0,-1-3-17 16,7-4-19-16,8-2-31 0,9-5-24 16,6-5-55-16</inkml:trace>
  <inkml:trace contextRef="#ctx0" brushRef="#br0" timeOffset="193900.6967">24619 11676 441 0,'0'0'64'0,"0"0"-17"16,0 0-8-16,0 0-8 0,0 0-6 15,0 0-7-15,-17-84-7 16,21 66-4-16,3-1-2 0,5 5 0 0,-1-2-5 15,3 5 1-15,3-2-1 0,1 1-1 16,3 1-2-16,3 1-1 0,4-3-6 16,1 2-10-16,0 2-19 0,-2-3-34 15,-2 5-51-15,-2-2-87 0</inkml:trace>
  <inkml:trace contextRef="#ctx0" brushRef="#br0" timeOffset="195587.1642">20625 11736 297 0,'0'0'59'0,"0"0"-18"16,0 0-9-16,0 0-12 0,0 0-9 15,0 0-8-15,0 0-8 0,0 0-2 16,0 0 3-16,0 0 0 0,-13 2 7 16,12 14 0-16,1 8-3 0,0-2 0 15,0 1 2-15,0 0-3 0,0-2 3 0,0 2-3 16,0-2 1-16,0-4 0 16,1-1 1-16,1-3-2 0,-2-8 1 0,1 2 1 15,-1-7 0-15,0 0 4 16,0 0 4-16,0 1 5 0,1 1 11 0,-1-1 2 15,0-1-2-15,0 2-8 0,0-2-7 16,0-11-6-16,0-6 1 0,-1-7 2 16,0-1-5-16,-1 0 2 0,1-2-7 15,-1-4 3-15,1 2 0 0,1-1 0 16,0 0 3-16,0 3-2 0,0 2 0 0,0-1-1 16,0 4 1-16,0 5 0 15,3 0-1-15,1 1 0 0,1 8-2 0,1-7-1 16,2 4-1-16,-4 4 1 15,6-4-1-15,2 4 1 0,-4 2 0 0,8-2-1 16,-7 5-1-16,3 2 1 0,5 0 0 16,-7 0-1-16,7 0 1 0,-4 6 2 15,-4 0-2-15,2 4 1 0,-2 1 1 16,-4-3 0-16,-2 8 0 0,-3 3 1 16,-3 1 1-16,-11 7 1 0,-10 3-2 0,-8-1-1 15,-8 3-14-15,-7 1-21 0,-2-1-22 16,3 0-41-16,4-5-50 0</inkml:trace>
  <inkml:trace contextRef="#ctx0" brushRef="#br0" timeOffset="196463.532">21636 11622 391 0,'0'0'65'0,"0"0"-21"0,0 0-15 16,0 0-10-16,0 0-4 0,0 0-3 15,0 0-1-15,0 0-3 0,0 0-7 16,-10-42-2-16,10 42-5 0,0 0-2 16,0 0 4-16,0 0 0 0,4 9 3 15,6 8 2-15,2 3-2 0,-2 1 0 0,1 0 0 16,-1-1-3-16,-1-2 4 0,3 0 0 16,-4-1 2-16,-2-5-2 15,2 0 1-15,-3-3-1 0,-2-4 1 16,0-1-1-16,-2-1 2 0,2 0 2 0,0 1 3 15,0-1 5-15,-1-3 0 0,3-7-2 16,4-8-3-16,1-8-3 0,0-5-3 16,0-7 3-16,0-2-4 0,-1-2 1 15,1-1-1-15,-3 4 0 0,-1 1-2 16,0 5-1-16,0 3-3 0,-1 4-1 0,0 6-6 16,-1 2-8-16,4 2-8 0,-4 5-23 15,9-1-19-15,0 1-21 0,7 6-7 16,-2-1-6-16,3 3-19 15</inkml:trace>
  <inkml:trace contextRef="#ctx0" brushRef="#br0" timeOffset="197089.7928">22061 11554 372 0,'0'0'50'16,"0"0"-12"-16,0 0-11 0,0 0-14 16,0 0-7-16,-1-82 2 0,3 74 2 15,4-3 3-15,-3 1 1 0,-2 6-1 0,2 1 0 16,-3 3-2-16,0-1-2 0,0 1-2 15,2-2-3-15,-2 0-3 0,1 1-4 16,-1-1-2-16,2 2 1 0,-1 0 2 16,5 0 1-16,3 0 1 0,2 8 0 15,4 0-2-15,-3 5 2 0,2-1-1 0,-4 2 2 16,3 0 1-16,-4 1-4 0,-1 1 1 16,1-3 0-16,-3 0-1 15,-2 1 1-15,-3-3-3 0,2 7 2 16,-3-1 0-16,0 1 2 0,-3 4 0 0,-4-2 0 15,0-2-2-15,-2-6 2 0,2 1 0 16,3-7 0-16,1-3 1 0,-3 4-1 16,3-4 0-16,-1 0 0 0,3 1 0 15,1-4 1-15,-2 0 0 0,2 0 0 16,0 0 3-16,-1 1-1 0,1-1-1 0,0 0 2 16,0 2-4-16,0-2-3 0,0 0 0 15,0 0-3-15,4 0 3 16,9-5 2-16,-3 2 1 0,3 1 1 15,-2 1 0-15,0 1-2 0,2 0 0 0,-3 0-1 16,0 0-2-16,-3 4 2 0,0 3 0 16,-4-5 2-16,-1 6 3 0,-2 1 0 15,-5 5 0-15,-5 1 0 0,-6-3-1 16,-2-3 1-16,-1 1-1 0,-3-5-1 16,7 0 0-16,-2-2-1 0,8 0-1 0,-3-1-4 15,-4 1-2-15,5-1-25 0,-6 2-50 16,7-3-85-16,3-1-114 0</inkml:trace>
  <inkml:trace contextRef="#ctx0" brushRef="#br0" timeOffset="197470.0886">21623 12216 462 0,'0'0'74'0,"0"0"-22"0,0 0-18 16,0 0-8-16,0 0-9 0,0 0-6 16,0 0-4-16,0 0-2 0,0 0-3 15,-5-20-1-15,28 11-1 0,11-1 0 16,5-1 0-16,3 2-1 0,3 0 1 0,0 0-3 16,-1 3-2-16,-3 0-1 0,-1 1-2 15,1 0-11-15,-5 4-13 0,-1 1-26 16,-9 0-49-16,-1 0-47 15,-4 0-124-15</inkml:trace>
  <inkml:trace contextRef="#ctx0" brushRef="#br0" timeOffset="197936.9757">21852 12483 579 0,'0'0'44'0,"0"0"-13"0,0 0-9 16,0 0-10-16,0 0-5 0,0 0-3 16,0 0-3-16,0 0 0 0,40-82-1 15,-32 79-1-15,-3 2 1 0,-1-2-2 0,2 3 0 16,-1 0 0-16,1 0 1 0,3 0 1 15,-4 0-2-15,3 3 1 0,-1 1 1 16,-1 2-2-16,0 2 2 0,0-1 0 16,2 6 0-16,-3-6-1 0,0 7 0 15,-2-5-1-15,-1 2 1 0,-1 7 4 16,-1-1-3-16,0 4 4 0,-1 0-6 0,-6 0 1 16,-1 1 0-16,-3-3 1 0,-1 2 0 15,-1 1 0-15,-1-2 0 16,1-2-1-16,0 0 0 0,5-6-1 0,3-5 2 15,3 3-2-15,2-3 1 0,0 0-2 16,6 1 1-16,7-6 0 0,9 0-2 16,4-2-3-16,1-10 1 0,5-2-2 15,3-3 0-15,1-3 1 0,0 1-4 16,-1-1-1-16,1 1-14 0,-4 1-21 0,1 0-41 16,-3 1-76-16,1 1-107 0</inkml:trace>
  <inkml:trace contextRef="#ctx0" brushRef="#br0" timeOffset="198333.3249">22921 11940 483 0,'0'0'61'15,"0"0"-17"-15,0 0-17 0,0 0-8 16,0 0-10-16,0 0-5 0,0 0-1 16,0 0-1-16,0 0 2 0,-10-3 0 15,10 3 2-15,3 0-2 0,7 0-2 0,8 4-1 16,0-2-1-16,7 1-1 16,0-3-1-16,1 0-7 0,1 0-5 15,2 0-18-15,-2 0-44 0,2 0-56 16,0-5-162-16</inkml:trace>
  <inkml:trace contextRef="#ctx0" brushRef="#br0" timeOffset="202166.8646">31777 11361 387 0,'0'0'59'0,"0"0"-21"0,0 0-18 16,0 0-9-16,0 0-4 0,0 0-4 0,13-89 0 15,1 78-2-15,3 4 0 0,-3 0 0 16,2 4-2-16,3 2 3 0,0 1-4 15,5 0 7-15,-1 6-7 16,-3 5 2-16,-2 1-1 0,-2 2-1 0,-5 2 1 16,-2 3 0-16,-4 2-3 0,-2 1 0 15,-3 6 2-15,-3 1 2 0,-9 1 0 16,-4 0 1-16,-6 4-1 0,-2-2-3 16,-2-3 5-16,2 1-7 0,1-7 6 15,3-3-2-15,7-5 3 0,1-5-1 0,5-2 0 16,4-5 0-16,0 0 1 0,3-3 2 15,-1 0-2-15,1 0 0 0,0 0-2 16,0 0-3-16,0 0-4 16,3 1 3-16,13-1-3 0,10 0 2 0,9 0-7 15,0 0-3-15,2-4-18 0,-1-1-23 16,-1 1-16-16,-1-4-20 0,-2 2-17 16</inkml:trace>
  <inkml:trace contextRef="#ctx0" brushRef="#br0" timeOffset="202705.4126">32371 11481 264 0,'0'0'58'15,"0"0"-1"-15,0 0-7 0,0 0-10 16,0 0-5-16,0 0-13 0,0 0-12 0,0 0-6 16,0 0-4-16,5-30 0 15,-11 30 1-15,-4 6 1 0,-7 8-2 16,-3 6 0-16,2 1-4 0,2 2-2 15,3-3 1-15,1 0 0 0,5-6 1 0,1 0 2 16,4-5-3-16,0-4-3 0,1-1-1 16,1-4 4-16,-2 0 3 0,2 0 5 15,0 1 6-15,-1 1-4 0,1-2 1 16,-2 0-3-16,1 0-2 0,1-6 2 16,0-8 3-16,0-4-2 0,1-1 0 0,8-7 0 15,5 3 0-15,5 2-1 0,3-3 2 16,4 5 1-16,0 1 1 15,-1 3 0-15,-2 3 0 0,0 1-2 16,0 4 0-16,-7 2-4 0,3 3-2 0,-2 2-2 16,0 0 1-16,3 8 9 0,-5 3-9 15,-5 1 6-15,0 4-7 0,-2 2-1 16,-3 4 2-16,0 1 3 0,-1 2 6 16,-1 0-7-16,-2-7-1 0,1-1 0 15,-1-7-2-15,-1-5 2 0,2 2 8 0,-2-7-7 16,0 0 2-16,0 0 1 0,0 2-2 15,1-2 2-15,0 0-1 0,2-14 0 16,2-7 2-16,-2-8-2 0,0 0 2 16,-2 0 0-16,-1 1 2 0,0 1 4 15,0 4 1-15,-1 0 0 0,-2 7-2 16,0-2-4-16,1 8-10 0,1 3 3 16,1 3-7-16,0 4 4 0,-6 0-5 15,-4 3-7-15,-2 10-31 0,-4 6-56 16,-1 5-125-16</inkml:trace>
  <inkml:trace contextRef="#ctx0" brushRef="#br0" timeOffset="203896.0775">22399 14004 319 0,'0'0'0'0,"0"0"2"15,0 0-2-15,0 0 2 0,0 0 5 0,0 0 0 16,0 0 2-16,0 0 2 0,-14 88-2 15,14-69-2-15,0-1-1 0,0-6-1 16,0-6-1-16,0 1-2 16,0-7 4-16,-2 0 3 0,2 0 11 0,0 2 12 15,0 0 6-15,-1-1 6 0,1 1-10 16,0-2-11-16,-3 0-9 0,1-13-9 16,1-5-2-16,-2-9 1 0,3 0 2 15,0-4 1-15,0 1 0 0,0-2-3 16,3-3-2-16,0-1-1 0,1-3-6 0,2 0 5 15,0 0-5-15,0 2 4 0,1 4 3 16,-1 3-2-16,-1 5 0 0,-2 7-1 16,2 5-2-16,-2 3-1 0,-2 6-1 15,1-1-2-15,3 4 2 0,0 0 0 16,5 1 3-16,8 0 0 0,0 4 0 0,5 6 1 16,-1 3 0-16,-5-1-1 15,0 1-2-15,-6-4 0 0,-3 2 0 16,-2-4 2-16,-3 3 1 0,-2 1 1 15,-1-1 2-15,-1 3 0 0,-10 1 0 0,-7 3 1 16,-8-2-3-16,-4 0 0 0,-5-1-8 16,-1 0-14-16,-2 1-26 0,7 0-56 15,6-3-73-15</inkml:trace>
  <inkml:trace contextRef="#ctx0" brushRef="#br0" timeOffset="204205.9923">23306 13989 608 0,'0'0'0'0,"0"0"-2"0,0 0 2 0,0 0-7 16,0 0 2-16,0 0-3 0,0 0 1 15,0 0 1-15,0 0-6 0,95-53-10 16,-77 50-10-16,1 3-6 0,-9 0-8 16,-2 0-11-16,1 3-15 0,-6 6-2 15,-3 3 3-15,-6 2 17 0,-10 4 13 16,-6-2-1-16</inkml:trace>
  <inkml:trace contextRef="#ctx0" brushRef="#br0" timeOffset="204340.2101">23198 14121 23 0,'0'0'24'0,"0"0"-1"0,0 0 2 15,0 0 9-15,0 0 17 0,0 0 7 16,0 0-2-16,0 0-1 0,0 0-20 16,0 0-9-16,33 23-11 0,-10-23-8 15,1 0-9-15,2 0-9 0,0 0-6 16,-1-5-20-16,3-1-46 0,-4-1-112 15</inkml:trace>
  <inkml:trace contextRef="#ctx0" brushRef="#br0" timeOffset="204757.1126">24185 13737 514 0,'0'0'55'0,"0"0"-24"0,0 0-7 16,0 0-12-16,13-90-8 0,-4 77-2 15,3-1-3-15,3 3-2 0,3 2 2 16,5 5 0-16,4 1 0 0,1 3-5 16,-2 0 1-16,0 3 2 0,-6 6-3 15,0 1 5-15,-1 4 1 0,-6 2-1 0,-1 0 2 16,-5 5 3-16,-4 0-3 16,-3 4 1-16,-6 0-1 0,-10 1-2 15,-2 2 7-15,-3 1-8 0,-2-2 4 16,1-1-5-16,5-3-4 0,0-5-1 0,5-5-5 15,3-1-6-15,2-4-15 0,4-3-18 16,0-1-32-16,3-1-30 0,0 2-24 16,0-2-17-16</inkml:trace>
  <inkml:trace contextRef="#ctx0" brushRef="#br0" timeOffset="204964.9634">24532 13609 386 0,'0'0'33'0,"0"0"-15"0,0 0 0 16,0 0-5-16,0 0-3 0,0 0-4 16,89-37-2-16,-71 49-1 0,-2 4-1 15,-3 6 0-15,-4 3 1 0,-1 3-1 16,-5 4-2-16,-3 2 1 0,0 4 3 16,-8 5-3-16,-5 1 0 0,-7 0-5 0,-1 1-6 15,-3 0-3-15,-1-3-15 0,2 3-28 16,0 0-54-16,1-1-119 15</inkml:trace>
  <inkml:trace contextRef="#ctx0" brushRef="#br0" timeOffset="205165.6168">24074 14548 609 0,'0'0'30'0,"0"0"-12"16,0 0-10-16,0 0-7 0,37-78-3 15,-31 72-7-15,2 0-13 0,0 0-37 16,2 1-73-16,9 1-131 0</inkml:trace>
  <inkml:trace contextRef="#ctx0" brushRef="#br0" timeOffset="205308.8929">24466 14439 74 0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42:47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10154 5335 168 0,'0'0'50'16,"0"0"-7"-16,0 0-3 0,0 0-3 16,0 0-5-16,0 0-3 0,0 0-5 15,0 0-6-15,0 0-7 0,0 0-3 16,6 3-1-16,-6-3 1 0,-2 0-1 16,-4-7-1-16,-2-1-1 0,-1-4-1 0,0 0-1 15,2-3 1-15,-6-3-3 0,3-2 3 16,1 1-3-16,-2 0-1 15,1-1 4-15,1 0-3 0,-4 1 6 16,6 0-4-16,-2 1 0 0,2 5 0 0,0 0 6 31,4 6 5-31,0 2 3 0,1 2-2 0,2 3-6 0,-1-1-7 0,1 1-5 16,0 0 0-16,-3 0 2 0,3 0-1 16,0 1 2-16,0 13 0 0,0 5-2 15,7 7 1-15,-1 0 1 0,0 2 5 0,2-1 0 16,-2 1 1-16,2 0-3 0,-1-2-4 15,3-5 0-15,0-3-3 0,-3-4-2 16,5-5-6-16,-1 0 2 0,3-3 1 16,0 0-16-16,-1-1-18 0,4-4-4 15,-1-1-11-15,7 0 11 0,-4-7 4 16,3-4-7-16,-2-4-11 0,-1-3-7 16,-5-2-8-16</inkml:trace>
  <inkml:trace contextRef="#ctx0" brushRef="#br0" timeOffset="612.6755">10358 5161 97 0,'0'0'32'0,"0"0"5"16,0 0-2-16,0 0-2 0,0 0-3 15,0 0-3 1,0 0-4-16,0 0-3 0,0 0-6 0,11-9 1 15,-9 7-4-15,-1 1 9 0,-1-1 5 0,2 1 1 16,-2-1-3-16,1 0-3 0,-1 1-7 16,0-1-5-16,2 0-4 0,-2 1 0 15,0 0 3-15,0-5-1 0,0 1 4 16,0 1 2-16,0-2-2 0,0 6 1 16,0 0-2-16,0 0-5 0,0 0-5 0,-2-2-4 15,2 2 0-15,0 0 4 0,0 0 1 16,0 2 3-16,0 11-3 15,0 6 1-15,0-3 6 0,0 4-7 0,0 0 5 16,0-6-3-16,0 4-3 0,0-6 2 16,0-8-1-16,0 2-2 0,0-6 2 15,0 0 0-15,0 0-2 0,2 2 3 16,-2-1 0-16,0 1 1 0,1 0 1 16,-1-1 1-16,0 1 1 0,0-2 3 15,0 0-2-15,0 1-2 0,0-1-1 0,0 0-1 16,0-11 3-16,-4-4-1 0,-2-5-5 15,-1 1 4-15,1-2-4 0,0 1 2 16,3-4 1-16,0 10-1 0,2-6-2 16,1-1 1-16,0 9 2 0,0-3-1 15,0 12 2-15,0 3-2 0,0-2 0 0,0 2-4 16,0-2-3-16,0 1 1 16,0 1-1-16,3 0 6 0,7 0 3 15,7 5-1-15,1 7-1 0,0 3 0 16,1 3 0-16,-3-1 2 0,0 3-3 0,-3-1 0 15,0-1 3-15,0-1-5 0,-3-1 4 16,-2-3-6-16,0-4-1 0,-2-1-6 16,0-4-4-16,1 2-7 0,-4-3-15 15,2 0-16-15,-5-3-25 0,0 0-18 16,0 0-14-16,0 0-39 0</inkml:trace>
  <inkml:trace contextRef="#ctx0" brushRef="#br0" timeOffset="805.8075">10361 5212 383 0,'0'0'54'16,"0"0"-13"-16,0 0-16 0,0 0-11 0,0 0-7 15,0 0-11-15,0 0 6 0,0 0-9 16,84-59 1-16,-61 43-16 0,1 0-31 15,-2-1-46-15,3 0-73 0</inkml:trace>
  <inkml:trace contextRef="#ctx0" brushRef="#br0" timeOffset="1714.1543">11609 7986 190 0,'0'0'61'0,"0"0"-6"0,0 0-6 0,0 0-13 16,0 0-7-16,0 0-7 0,0 0-1 15,0 0-3-15,0 0 2 0,7 10-3 16,-7-10-4-16,0 0-3 0,3 0-4 16,-2-6-1-16,1-5 1 0,-1 1 0 15,-1-2 2-15,0-9 0 0,0 4-1 0,-7-7 1 16,3 1-6-16,-2 2 2 16,-2 1-3-16,0 0 0 0,5 5 6 15,-1 0 0-15,1 5 3 0,1 4 0 16,-1-3-3-16,2 5-2 0,-1-1-2 0,1 1-1 15,1 4 1-15,-3-1 0 0,3 1-3 16,0-2 1-16,0 2-4 0,0-2-3 16,-3 2-2-16,3 0 0 0,0 0 4 15,0 2 4-15,0 12 2 0,0 11 1 16,0 4 1-16,3 1-5 0,3-3 3 0,-2-2-7 16,4-4-4-16,0-1 0 15,4-5-3-15,1-2-3 0,3-2 0 16,-5-4-8-16,4 0-14 0,1-5-2 15,2-2 0-15,8 0 10 0,-2 0 1 0,0-7-14 16,1-3-9-16,-1-5-10 0,1 0 0 16,-2-2 8-16,0-1-6 0,-3-1 4 15</inkml:trace>
  <inkml:trace contextRef="#ctx0" brushRef="#br0" timeOffset="2188.6192">11957 7775 258 0,'0'0'59'0,"0"0"-4"0,0 0-5 16,0 0-10-16,0 0-14 0,0 0-4 0,0 0-4 16,0 0-5-16,0 0-1 0,0 0-6 15,-3-32-2-15,3 31-2 0,0 1-2 16,0 0 0-16,0 0 3 0,0 0-1 16,0 1 1-16,0 9-2 0,0 8-1 15,0 6 4-15,0-2-2 0,3 3 1 0,0 0-1 16,0 1-2-16,0 0 0 0,0-3 0 15,-2-6 0-15,2 1-2 0,-2-9-1 16,-1-2 1-16,2-1 0 0,-2-6 1 16,0 0 2-16,0 0-1 0,1 2 0 15,-1-1 2-15,2 1 2 0,-2-2 3 16,1 0 3-16,-1 3 0 0,0-3-5 16,2-3-2-16,-2-11-4 0,0-7-1 15,0-6 2-15,0 0 3 0,0 0 0 16,0 9-3-16,0-1 3 0,0 4-2 0,0 3 3 15,0-3 1-15,0 9 0 0,0 0-2 16,0 6 0-16,0-1-2 0,0 1-3 16,0-1-4-16,0-1-4 0,0 1 0 15,0-1 6-15,0 2 4 0,0 0 2 16,10 0 0-16,4 0-3 0,1 9-2 0,-1 3 0 16,-2 3 5-16,-1 2-4 0,-2 1 3 15,3 2-5-15,-5-2-5 16,3-3-2-16,-3-2-9 0,-2-1-8 15,-1-4-25-15,2 3-22 0,-4-6-27 0,1-1-21 16,-3-4-44-16</inkml:trace>
  <inkml:trace contextRef="#ctx0" brushRef="#br0" timeOffset="2393.8536">11938 7999 481 0,'0'0'55'15,"0"0"-22"-15,0 0-16 0,0 0-9 16,0 0-10-16,0 0-1 0,0 0 1 16,0 0-11-16,0 0-16 0,79-59-28 15,-59 43-53-15,-4-4-52 0</inkml:trace>
  <inkml:trace contextRef="#ctx0" brushRef="#br0" timeOffset="2580.7742">12264 7838 574 0,'0'0'2'0,"0"0"-6"0,0 0-42 0,0 0-82 16,0 0-151-16</inkml:trace>
  <inkml:trace contextRef="#ctx0" brushRef="#br0" timeOffset="5614.7469">16187 8444 232 0,'0'0'36'0,"0"0"-2"16,0 0-3-16,0 0-7 0,0 0-3 16,0 0-5-16,0 0-5 0,0 0-2 15,0 0-1-15,-2-17-1 0,2 5-2 16,0 6 3-16,-2-8-3 0,0-4-1 16,1 6 0-16,-2-8-2 0,1 2 1 15,1 0-1-15,-2-2 2 0,3 1-2 0,-1-1 0 16,1-2-1-16,0-3 1 0,0 7 0 15,0-2 2-15,0 1 6 0,0 7 3 16,1-6 1-16,1 9 1 0,-2 3-4 16,1-5 0-16,-1 7 0 0,0-3 0 15,1 3-3-15,-1 4-1 0,0-1-5 16,0 1-3-16,0 0-4 0,0-2-3 16,0 2 3-16,0 0 2 0,0 7 2 15,-2 10 2-15,-4 9 0 0,1 3-2 16,2 5 2-16,0 1-3 0,2 1 1 0,1 0 0 15,0-1-3-15,3-3-2 0,4-3-3 16,1-3-7-16,2-5-6 0,3-3-9 16,-5-6-10-16,5-3 0 0,3-6 4 15,3-3-4-15,4 0-7 0,5-8-15 16,-1-10-17-16,1-4-6 0</inkml:trace>
  <inkml:trace contextRef="#ctx0" brushRef="#br0" timeOffset="6433.3504">16483 8268 132 0,'0'0'60'16,"0"0"1"-16,0 0-6 0,0 0-5 15,0 0-4-15,0 0-9 0,0 0-6 16,0 0-10-16,0 0-7 0,3 0-8 16,-3 0-5-16,0 0-3 0,2 0-1 0,-2 0 0 15,1 7 2-15,1 6 3 0,0 5 1 16,-2 5-2-16,0-1-1 15,0-5 1-15,0 2-1 0,0-2 0 16,0-2-1-16,0 4-5 0,0-1 3 0,0-4-2 16,0 4-2-16,0-5 4 0,0-6-7 15,0 5-1-15,0-6-2 0,0 0 2 16,0 0 3-16,0-6 6 0,0 0 6 16,0 0 3-16,0 2 6 0,0 0 1 15,0-1 4-15,0 0 5 0,0-1-6 0,0 0-4 16,0 2-4-16,0-2-7 0,0 0 1 15,0-2-2-15,-2-5 4 0,0-6-4 16,-1 3 2-16,2-3 2 0,-1 1-2 16,1 0 0-16,0 0 0 0,-1 6 1 15,1-4 0-15,-1 3-1 0,1-4-1 16,-1-1 0-16,1 0-2 0,-1 2 0 16,1 5 0-16,-1-7 2 0,2 6-1 15,-1-6 2-15,-1 1-2 0,1 5 1 16,1 1 2-16,0 5-1 0,-3-1 1 0,3-3-2 15,0-2-1-15,0-1-2 0,0 3-1 16,0-1 1-16,0 1-2 0,6-4 2 16,1-3-1-16,2 3 1 15,0-2-1-15,4 3 1 0,-6 2-1 0,-3 2-1 16,8 0-1-16,-7 3-1 0,6 0 2 0,4 0-2 16,-3 2 1-16,0 4 3 15,-2 4 0-15,-4 4 0 0,-2 3 1 16,-3 5-1-16,-1 2 1 0,0-2-2 15,-4 1 2-15,-3-2-1 0,1-5 1 0,-1-3-1 16,3-4 0-16,1-4 1 0,1-1-1 16,2-4 1-16,0 0 1 0,0 0-1 15,0 2 2-15,-1-1 0 0,-1 1 1 16,1-2-1-16,1 2 0 0,-2-2 1 16,2 1 0-16,-1-1-1 0,1 0-2 0,0 1-4 15,0-1 0-15,0 0-3 0,0 1-7 16,0-1-9-16,0 2-3 15,0 0 7-15,3-1 8 0,7 3 13 16,6-2 4-16,-2 2-6 0,6-2 1 0,-2 3 2 16,-1 1-3-16,-5 0 2 0,-1 1-4 15,0 1-1-15,-6 0 3 0,4 5 1 16,-6 1 2-16,-3 1 3 0,0 6-2 16,-12-5 0-16,1-2 1 0,-8-3 0 15,4-1 2-15,-5-3 0 0,-1 0-1 0,6-4 0 16,-4-2-1-16,8-1-1 0,-3 0-9 15,-4-3-31-15,5-8-66 0,-6-5-130 16</inkml:trace>
  <inkml:trace contextRef="#ctx0" brushRef="#br0" timeOffset="6621.8194">16872 8650 365 0,'0'0'-177'16</inkml:trace>
  <inkml:trace contextRef="#ctx0" brushRef="#br0" timeOffset="8730.392">20388 3313 245 0,'0'0'41'0,"0"0"-11"15,0 0-6-15,0 0-8 0,0 0-6 16,0 0-3-16,0 0 0 0,0 0 2 16,0 0-1-16,0-12 1 0,0 11 0 15,0-1 0-15,0 0-1 0,0 1 0 0,0-5-3 16,0-2-2-16,0-2-2 0,3 1-1 15,1 1 1-15,1 0 0 0,-3 6 0 16,5-4-3-16,-4 2-2 0,5 0-1 16,-1-1 0-16,3 4 1 0,4-1 1 15,2 2-5-15,2 3 2 0,-1 6 5 16,-4 1 0-16,1 2 2 0,0 3-4 16,-3 0-2-16,-1 0 1 0,-3-3 1 15,-4 5 1-15,-3 1 1 0,0 5-1 16,-7 4-1-16,-6 0 1 0,0-1 0 0,-3 0-1 15,2-3 2-15,-3-4 0 0,0-1 2 16,6-9 2-16,-2 1 0 0,6-5 4 16,2-4-1-16,-6 3 2 0,5-4-1 15,0 0 3-15,-3 0-1 0,5 0-2 16,-4 0 2-16,0-5 2 0,5 1 1 0,-1-3-1 16,2 3 3-16,1-1-7 15,1-4 0-15,0 4-4 0,1-4-5 16,8-4 0-16,3 3 0 0,1 0 0 15,0 3-1-15,4 4 1 0,-4 2-1 0,7 1 0 16,0 0-3-16,0 0-4 0,4 4-1 16,-1 5-3-16,-4-1-14 0,0 2-19 15,-5 2-28-15,-2-5-20 0,-5-1-22 16</inkml:trace>
  <inkml:trace contextRef="#ctx0" brushRef="#br0" timeOffset="9432.6802">20991 3507 323 0,'0'0'53'0,"0"0"-8"0,0 0-7 16,0 0-9-16,0 0-3 0,0 0-7 15,0 0-5-15,0 0-5 0,0 0-6 0,0 0-1 16,-4-1-1-16,4-11 2 0,0 0 3 16,2 1-2-16,1-1 0 0,-3 2-2 15,2-1 2-15,-2-2-1 0,1 4 0 16,-1-6 0-16,0-4-2 0,0-1-2 16,0 2-4-16,0-3 1 0,0 1 1 0,0 6 6 15,-1-7 0-15,1 9 3 0,-2 5-1 16,1-4 3-16,-1 4-1 0,0 1-3 15,2 0 3-15,0 6-7 16,0-1 3-16,0 1-4 0,-2-2-7 0,2 0 2 16,0 2-6-16,-1 0 8 0,-1 0 1 15,-1 10 1-15,0 8 4 0,-3 6-2 16,2 3-2-16,0 1 0 0,1 2 0 16,-1 1-10-16,2 0-2 0,2 1-3 15,0 0-10-15,0-3-8 0,3 0-2 0,4-3-10 16,0-3-14-16,2-4 1 0,3-4-15 15,-5-5 9-15,6-3 10 0,4-7 9 16</inkml:trace>
  <inkml:trace contextRef="#ctx0" brushRef="#br0" timeOffset="9872.6593">21377 3443 281 0,'0'0'60'0,"0"0"-3"15,0 0-9-15,0 0-12 0,0 0-3 16,0 0-4-16,0 0-5 0,0 0-7 16,0 0-8-16,0 0-6 0,1-13-4 15,-1 13-5-15,0 0 1 0,-7 7 0 16,-2 6 4-16,-3 10 0 0,0 0 0 0,-2 5-2 16,2 1 1-16,0-1-1 0,1-3 2 15,2-3-2-15,3-6 1 16,2-1 0-16,1-4-1 0,0-6-1 15,2 1-2-15,1-6 2 0,-2 0 3 0,2 0 4 16,0 1 6-16,-1 1 3 0,1-1 4 16,-2-1 0-16,2 2 0 0,-3-2-3 15,2-11-4-15,0-6-3 0,1-8-4 16,0-3-2-16,1-2-1 0,5 0 1 16,1 3 0-16,-1 4 1 0,0 9 0 15,-4 5-1-15,1 5-1 0,-3 4-3 0,0-1-3 16,0 1-6-16,2 0 4 0,4 0 0 15,5 1 6-15,1 8 2 16,3 8-1-16,-1 4-1 0,-4 2-2 0,0 4 2 16,-3 0-2-16,0-2 2 0,1 1-1 15,-1 0-7-15,-2-9-11 0,-2 1-24 16,0-6-20-16,-3-6-35 0,0 6-31 16,0-6-41-16</inkml:trace>
  <inkml:trace contextRef="#ctx0" brushRef="#br0" timeOffset="10074.4888">21161 3644 583 0,'0'0'29'0,"0"0"-12"0,0 0-7 16,0 0-7-16,0 0-2 0,0 0-3 0,107-38-2 15,-71 26-2-15,1 2-11 0,-4 2-23 16,0 0-41-16,-1 2-49 0,-3-1-65 16</inkml:trace>
  <inkml:trace contextRef="#ctx0" brushRef="#br0" timeOffset="10342.3352">21919 3521 641 0,'0'0'24'15,"0"0"-6"-15,0 0-10 0,0 0-5 16,0 0-6-16,0 0-3 0,0 0-6 15,0 0-1-15,0 0-11 16,81-46-12-16,-43 39-6 0,-4 1-24 0,0 0-14 16,-3 3-20-16,-5-4-26 0,-9 4-22 15</inkml:trace>
  <inkml:trace contextRef="#ctx0" brushRef="#br0" timeOffset="10585.4037">22029 3406 598 0,'0'0'47'16,"0"0"-16"-16,0 0-13 0,0 0-8 16,0 0-6-16,0 0-4 0,0 0-6 15,0 0-1-15,0 0 2 0,-6-6 1 16,6 19 4-16,0 9 3 0,5 5-1 0,1 5-2 15,0 1 0-15,0 4-6 0,-1-2-8 16,1 0-19-16,-2-1-26 0,-3-4-52 16,1-2-66-16,-2-8-107 0</inkml:trace>
  <inkml:trace contextRef="#ctx0" brushRef="#br0" timeOffset="11157.6279">22642 3655 450 0,'0'0'55'0,"0"0"-23"0,0 0-14 16,0 0-4-16,0 0 2 0,0 0-1 15,0 0-1-15,29-88-5 0,-26 67-4 16,-1-2-2-16,1 1-1 0,-1-1 0 16,1 2 0-16,0 1 2 0,0-1 1 15,-2-2-1-15,-1 1 1 0,0 6-4 0,0-4 0 16,0 1 2-16,0-1 0 16,0 1 3-16,-1 8 1 0,-1 2 1 15,1 5 1-15,-1-1-4 0,2 1-1 16,0 4-3-16,-1-2-2 0,1 2-2 0,0 0-6 15,0 0 1-15,0 0 1 0,-3 3 2 16,3 15 3-16,-1 10 2 0,-2 9-4 16,0 2 0-16,-3 1-4 0,2 2-6 15,-2-3-2-15,2-3-4 0,2-1-5 16,2-6 1-16,0-5-13 0,0-8-13 0,6-3-5 16,3-3-8-16,-2-3 0 15,7-1-7-15,1-6-20 0,2-1-25 16</inkml:trace>
  <inkml:trace contextRef="#ctx0" brushRef="#br0" timeOffset="11921.0574">22924 3517 405 0,'0'0'82'16,"0"0"-16"-16,0 0-18 0,0 0-14 0,0 0-14 15,0 0-6-15,0 0-6 0,0 0-4 16,0 0-4-16,0 0-2 0,6-14-8 15,-6 14-2-15,0 0 2 16,0 4 3-16,0 15 5 0,0 6 4 0,-4 12-2 16,-1-2 0-16,1 0-3 0,-2-3-7 15,2-5-2-15,1-6-2 0,1-2-5 16,1-6 2-16,1-1-3 0,0 1-5 16,0-8-2-16,0 2-1 0,0-7 10 15,0 0 7-15,0 0 14 0,0 1 17 0,0 1 5 16,0 0 6-16,0-2-7 0,0 1-8 15,0-1-6-15,0-1-1 0,0-6-2 16,0-6 1-16,0-6-3 0,0-1-1 16,0-5-1-16,0 2-2 0,1 0 0 15,2 2 2-15,-1 6 2 0,1-3 0 16,-2 2 1-16,1 4-1 0,-1 1-3 16,1 0 3-16,-1 7-1 0,-1-2 0 15,1 2-1-15,-1 4-1 0,0-2-2 16,0 2-1-16,2-1-2 0,-2-1 0 0,1 0 0 15,-1 1-1-15,2 0-1 0,-2-1 0 16,1 0 0-16,-1 2 1 0,2-1 1 16,-2 0 1-16,5-2 0 0,0 0 2 15,3-2-4-15,1 2-1 0,-4 2-3 16,0-1-3-16,-5 2 2 0,0 0 3 0,4 0 0 16,2 0 1-16,2 2-4 15,0 3-7-15,-2 2 2 0,-2 0 2 16,-1 2 2-16,0 0 7 0,-3 5 2 15,0 4 0-15,0 0 3 0,-4 4 1 0,-4-2 0 16,-1-2 3-16,0-3-5 0,1-3 2 16,-1-2-1-16,3-2-2 0,3-4 0 15,0 0 0-15,3-4-1 0,-2 0 1 16,2 0 1-16,0 1 4 0,-1-1-1 16,1 2 0-16,0-2 0 0,0 0-3 0,0 1-1 15,0-1-1-15,9 0 1 0,4-6-1 16,-2 2 0-16,5-1-1 0,-6 2-1 15,0 0-3-15,3 2-1 16,-2 1-2-16,-1 0 5 0,1 0 1 0,2 5 4 16,-4 0 0-16,2 6-1 0,-5-5 1 15,-3 3-3-15,0 2 4 0,-3-1 2 16,-1 4-1-16,-10-1 2 0,-4 3 1 16,-1-5 2-16,-2-3 0 0,5-1 6 15,-3-3-5-15,6-2-2 0,-4-2-8 0,-5 0-18 16,6 0-39-16,-3-6-99 0,7-1-120 15</inkml:trace>
  <inkml:trace contextRef="#ctx0" brushRef="#br0" timeOffset="12389.802">23643 3506 581 0,'0'0'23'16,"0"0"-5"-16,0 0-6 0,0 0-7 0,0 0-7 16,0 0-3-16,0 0-3 0,0 0 0 15,0 0-5-15,0 0-7 0,101-49-4 16,-73 47-10-16,-8-2-8 0,0 3-14 16,-1 0-22-16,-6-2-9 0,4 1-13 15,-8-1-6-15</inkml:trace>
  <inkml:trace contextRef="#ctx0" brushRef="#br0" timeOffset="12595.5934">23609 3620 363 0,'0'0'75'16,"0"0"-15"-16,0 0-15 0,0 0-7 15,0 0-6-15,0 0-4 0,0 0-5 16,0 0-7-16,0 0-1 0,25 14-4 0,-6-14-2 15,4 0-3-15,0 0-4 0,1-6-2 16,-1 1-2-16,1-1-5 0,1 1-17 16,0 2-28-16,-2-1-64 0,-6 0-111 15,-6-1-68-15</inkml:trace>
  <inkml:trace contextRef="#ctx0" brushRef="#br0" timeOffset="13668.7008">24742 3359 160 0,'0'0'55'0,"0"0"7"0,0 0 1 16,0 0-7-16,0 0-12 0,0 0-11 0,0 0-9 16,0 0-6-16,0 0 2 0,0 0-4 15,-6-61-2-15,6 56-1 0,0 5-6 16,-1-2-3-16,1 2-4 0,0-2-3 16,-2 2-5-16,2-1 0 0,-6 1-1 15,-2 7 5-15,-10 10 3 0,-2 7 1 0,0 6-1 16,-2 2-1-16,4 2-1 0,3 2 0 15,3-3-2-15,4 3 1 0,3-5-1 16,5-3 2-16,0 2 1 16,0-5-3-16,8-1-5 0,2-6-5 0,-2-1-6 15,1-7-5-15,3-2 11 0,-4-5 8 16,4-3 8-16,8 0 8 0,3-5-6 16,8-7-4-16,-3-4-1 0,3-4 0 15,-4-3 5-15,-3-1 4 0,-4 1 1 16,-4-1 2-16,-5 1 2 0,-3 5 1 0,-4 1 9 15,-1 7-1-15,-3 3 3 0,1 1-4 16,-1 6-6-16,0-2-8 0,0 2-6 16,0-1-3-16,0 1-3 0,0 0 0 15,-8 6 2-15,-6 11 0 0,-4 6 0 16,2 4-1-16,-3 1-2 0,0 3-5 16,5-2-9-16,-1 0-12 0,4-5-10 15,5-6-10-15,0-1-6 0,3-6-11 16,1-7-7-16,2 5-9 0,0-4 19 15,8-1 30-15</inkml:trace>
  <inkml:trace contextRef="#ctx0" brushRef="#br0" timeOffset="15151.8812">24797 3785 10 0,'0'0'45'0,"0"0"24"16,0 0 19-16,0 0 6 0,0 0-22 15,0 0-21-15,29-82-27 0,-29 55-4 16,0 2-4-16,-3 2 1 0,0 4 1 16,1 1-7-16,1 4-5 0,1 3-4 0,0-4-1 15,0 10 0-15,0 0-2 0,0 5-5 16,0-2-10-16,0 2-1 15,0-1 0-15,4-2 4 0,8 3 4 16,5 0-25-16,-1 8-2 0,6 4-7 0,-2 1-7 16,-1 3 18-16,0 0 3 0,-1 0 5 15,-1-1 6-15,-2 2 2 0,-2-2 0 16,-4-3-1-16,-2 0 9 0,-2-5 6 16,-4-2 2-16,2-1 2 0,-3-4 7 15,0 0 7-15,0 5 14 0,0 1 14 0,0-2 7 16,0 3 5-16,0-7-6 0,0 0-8 15,0 0-10-15,0 1-3 0,0 1-7 16,0 0-6-16,0-1-4 16,0 0-5-16,-2 1-5 0,2-1-1 0,0-1-2 15,0 2-2-15,0-2-2 0,0 1-2 16,0-1 0-16,0 2-2 0,0-2 2 16,0 1 0-16,0-1 3 0,0 2 1 15,-1-2 0-15,1 2 2 0,0-2 1 16,0 1 0-16,-1 1 2 0,1-1-2 0,0 0 2 15,-2 1-2-15,2-1-2 0,0 1 4 16,0 0-2-16,0-2 0 0,0 1-2 16,0-1 1-16,0 2 0 0,0-2 0 15,0 1 0-15,0-1 0 0,0 0 0 16,0 2-2-16,0-2 2 0,0 0-1 0,0 1-1 16,0-1 1-16,0 2 0 15,0-2 1-15,0 1 0 0,0-1-1 16,0 1 0-16,0-1 0 0,0 2 1 15,-1 0-1-15,1-1 1 0,0 1 1 0,-2-1-1 16,2 1 1-16,0 0 1 0,-1-1 0 16,1 0 2-16,-3-1 3 0,3 2-1 15,0-2 1-15,-1 1 0 0,1-1 0 16,0 0-1-16,0 2 0 0,0-2 1 16,0 0-2-16,0 1-1 0,0-1 1 0,0 0 0 15,0 0-2-15,0 2 2 0,0-2 0 16,0 0-1-16,0 0 1 15,0 0 1-15,0 0 2 0,0 0-2 16,0 0-2-16,0 0-1 0,0 0-3 0,0-5-1 16,0-7-1-16,0 0-5 0,0-4 1 15,5 1 1-15,1 1 0 0,1-4 3 16,2 2-3-16,2 1-3 0,0 1-1 16,2 2 3-16,-2 2 0 0,-1 2 5 15,-2 2-2-15,-3 3-1 0,3 0-1 0,-4 1-5 16,0 1-7-16,4 1-1 0,0 0 3 15,1 8 4-15,1 4 5 0,-1 1 3 16,-1 2 1-16,0 2 2 16,-1 0 1-16,3-2 2 0,-3 0 0 0,-1-5 1 15,1 0-2-15,-2-4-1 0,-4-3-1 16,3 0-2-16,-4-3 2 0,0 0 4 16,0 0 0-16,2 1 3 0,3-1 2 15,1 2-3-15,0-2 2 0,4 0-2 16,-4 0-1-16,-2 0-2 0,2 0-1 0,-3 0 1 15,2-2-1-15,-1 1 1 0,1-1 0 16,-5 2 3-16,0-1 2 0,0 1 4 16,2 0 6-16,-1-1 2 0,1 1-2 15,-2 0-4-15,1-2-2 0,-1 1-5 16,2-7-1-16,-1 2-4 0,2-7 0 0,-1 1 4 16,-1 0 3-16,2 2 3 0,-3 4 0 15,1-5-2-15,1 5-3 16,-1-6 1-16,1 1 0 0,-2 7 2 15,1-2-4-15,-1 6-2 0,0 0-1 0,0 0-1 16,0-2 1-16,2 0-2 0,-2 1 0 16,0-1-2-16,0 1-4 0,0-1-3 15,0 1-8-15,1 0-6 0,-1 1 1 16,3 0 5-16,3 0 8 0,4 4 9 16,4 8 1-16,2 4-3 0,1-1-1 0,-1 1-2 15,2-2-4-15,-2 1-5 0,-1 0-6 16,-1-1-13-16,-6-3 3 0,1 1 1 15,-5-5 5-15,-1 4 14 16,0-1 2-16,-3 1 3 0,0 4-2 0,-3-2 5 16,-6 2-1-16,1-5-3 0,-4-2 2 15,-1-2 6-15,3-3 2 0,-6 2 4 16,5-2 10-16,5-3 3 0,-3 0 3 16,5 0 1-16,-5-3-8 0,4-4-16 15,5-3-9-15,0-8-6 0,2-4-2 0,13-5 0 16,4 0 1-16,5-1 5 0,2-1 1 15,3 2 5-15,-1-1 8 0,-3 3-2 16,-1 4 6-16,-5 0 7 0,-4 4 7 16,-6 5 5-16,-2 0 3 0,-1-3 1 15,0 6 2-15,-3 1-2 0,-2-3 1 16,1 5-8-16,-2 0-4 0,1 2-4 16,-1 4-4-16,0-2-4 0,0 2-3 15,0-2-4-15,0 0-1 0,0 1-4 16,0 1 0-16,0-2-2 0,0 2 0 0,-6 7 3 15,-2 10 2-15,-1 7 2 0,-1 3 2 16,0 5-6-16,1 0 2 0,2 2-2 16,2-3 1-16,2 1-1 0,3-2-3 15,0-3-7-15,0 0-3 0,8-6 0 16,1-3-8-16,5-4 1 0,0-4-1 0,4-2 2 16,-7-5-5-16,7-2-12 0,-1-1-15 15,2-3-20-15,1-6-12 16,-3-4-16-16</inkml:trace>
  <inkml:trace contextRef="#ctx0" brushRef="#br0" timeOffset="15336.1085">25654 3668 545 0,'0'0'50'15,"0"0"-17"-15,0 0-12 0,0 0-13 0,0 0-5 16,0 0-6-16,0 0-16 0,0 0-36 16,90-13-58-16,-60 2-102 0</inkml:trace>
  <inkml:trace contextRef="#ctx0" brushRef="#br0" timeOffset="15534.172">26208 3745 696 0,'0'0'19'16,"0"0"-8"-16,0 0-4 0,0 0-4 15,0 0-8-15,0 0-14 0,0 0-46 16,0 0-71-16,0 0-177 0</inkml:trace>
  <inkml:trace contextRef="#ctx0" brushRef="#br0" timeOffset="85644.6792">6362 9502 165 0,'0'0'14'0,"0"0"-5"0,0 0-4 16,0 0-3-16,0 0-5 16,-5-8-5-16,5 7-5 0,0 1-6 0,0-1-4 15,0 1-12-15,0 0-35 0</inkml:trace>
  <inkml:trace contextRef="#ctx0" brushRef="#br0" timeOffset="85942.3506">6326 9488 506 0,'0'0'39'0,"0"0"-9"0,0 0-7 16,0 0-7-16,0 0-6 0,0 0-6 15,0 0-3-15,0 0-3 0,0 0-2 0,0 0-5 16,0-9-9-16,0 8-16 0,0 1-25 15,0 0-36-15,0 0-12 0,0 0-5 16,0 3-40-16</inkml:trace>
  <inkml:trace contextRef="#ctx0" brushRef="#br0" timeOffset="87392.1798">6459 9485 118 0,'0'0'45'16,"0"0"8"-16,0 0-11 0,0 0-14 0,0 0-11 15,0 0-8-15,0 0 2 0,0 0 2 16,0 0-1-16,0 0-3 0,-65-67-3 16,62 64-4-16,-1 1 0 0,0 0 1 15,-1 1-2-15,1-3 0 0,1 3 0 16,3 1 1-16,-3-2-1 0,3 2 3 0,0 0-2 16,-3-1 2-16,3 1-2 15,-1-2-1-15,-1 2-1 0,1-1-3 16,-2 1-1-16,3 0 1 0,-1 0-3 15,1 0 1-15,-2 0 0 0,2 0 0 0,-1 0 3 16,1 0-2-16,-2 0 0 0,2 0-1 16,-1 0-1-16,1 0 2 0,0 0-6 15,0 0-1-15,0 0-2 0,-2 0 0 16,2 1-5-16,0 1 2 0,0 6-2 16,0-1 4-16,0 8 8 0,0-2 1 0,0 2 2 15,0 6 0-15,0-2 3 0,0 1-1 16,0-2 0-16,0-6 0 15,0-5 0-15,0-2 1 0,0-5 1 16,0 0 4-16,0 0 3 0,0 2 6 0,0-1 3 16,0 1 3-16,0 0 2 0,2-1 4 15,-2 1 4-15,0 0 6 0,1-2-6 16,-1 0-7-16,0 0-11 0,2 0-6 16,-2 0-3-16,0-9 0 0,0-1 0 15,0-2-1-15,0 6-2 0,0-5 0 0,0 5 2 16,-2 0-1-16,2 2 2 0,0 4-1 15,-1-7 0-15,-1 3 0 0,1-7-2 16,-2 1-1-16,3 4 1 0,-3-5-2 16,3 7 3-16,0-3 0 0,0 2 1 15,-1 0 1-15,1-2 1 0,-2 2 4 0,2-1 4 16,0 6 1-16,-1-1-2 16,1 1-2-16,0 0-2 0,-2-1-2 15,2 1-2-15,0-2-1 0,0 2-2 16,0-1-2-16,-1 1 1 0,1-2-2 0,0 2-1 15,0 0-1-15,0 0 0 16,0 0 3-16,0 0 0 0,0 0 2 0,0 0-1 16,0 11 0-16,3 6 1 0,1 3 1 15,2 2 3-15,0 4 4 0,-2 5-3 16,2 3 0-16,-2 6-4 0,-1 2 2 0,4 6-2 16,-1 0-1-16,1 5 4 0,2 0-3 15,-2 2 1-15,-1-1 0 16,1 0-2-16,0-3 0 0,-1 3 0 15,0-1-2-15,1-2 1 0,-2-4 2 0,2-3-2 16,-3-7 1-16,-1-13 0 0,-3-9 1 16,3-9 1-16,-3-6-1 0,0 0 2 15,0 0 2-15,0 2-2 0,1-1 0 16,-1 1-1-16,0-1 0 0,2 0 0 16,-2 1 1-16,0 0-3 0,1-2 1 0,-1 1-2 15,0-1 1-15,0 2 0 0,0-2-2 16,2 0 1-16,-2 1 0 15,0-1-1-15,0 0-1 0,1-1-5 16,-1-13-2-16,2-7 2 0,-1-5-1 0,1-2 4 16,-1 1-1-16,3 0-6 0,-1 0-4 15,-3 1-6-15,3 6-1 0,-3 2-2 16,1 6-10-16,-1-3-14 0,0 3-14 16,0-2-10-16,0 0 4 0,-4 2 12 15,4 0 10-15,-3 6 18 0</inkml:trace>
  <inkml:trace contextRef="#ctx0" brushRef="#br0" timeOffset="88448.8193">6378 9979 137 0,'0'0'45'0,"0"0"-6"16,0 0-5-16,0 0-5 0,0 0-6 15,0 0-4-15,0 0-1 0,0 0 1 16,0 0-6-16,-3 0 2 0,3 0-6 16,0 0-3-16,0 0-1 0,0 0-4 15,0 0-2-15,0 0-3 0,0 0-1 0,0 0-1 16,0 0-4-16,0 0-1 0,0 0 3 15,0 0 4-15,0 1 4 0,0 9 1 16,6 5 3-16,4 3 0 0,-1 1-2 16,0 2 2-16,-2 4-1 0,3-1-2 15,-3 2 0-15,-1-2-1 0,1 0-2 16,0-2 2-16,-2-7 1 0,-4 0-1 16,2-4 2-16,0-2-2 0,-3 1 0 15,0-5 0-15,3 0 0 0,-3-5 2 16,0 4-2-16,1 1 0 0,-1 0 0 0,2-1 1 15,-2-4 1-15,0 0 0 0,0 0 3 16,0 1-3-16,1 1 3 0,-1-1 0 16,0-1 1-16,0 2-1 0,2-2-1 15,-2 0-2-15,0 1 2 0,0-1-4 16,1 0 0-16,-1 2 1 0,0-2-1 16,0 0 0-16,0 0 0 0,2 2-1 0,-2-2 1 15,0 0 1-15,1 0 1 16,1 0 2-16,3-10 1 0,-2-5 1 15,6-5-2-15,-3-2 0 0,-2 2-2 0,2-1 0 16,1 5 1-16,-3 0-2 0,1-1-2 16,-1 0 1-16,3-3-2 0,2 3 0 15,-2 0 0-15,-1 6-1 0,1-1 3 16,0-2 2-16,-4 5-1 0,0 0 0 16,0 6-2-16,-3 3 0 0,0-2-1 0,0 2 2 15,3-1-1-15,-2 0 1 16,1-1 1-16,-2 0-1 0,0 1 4 0,1 1 1 15,-1-2 2-15,0 2 5 16,2-2 8-16,-2 2 5 0,0-1-3 0,0 1-2 16,0 0-8-16,0-1-7 0,-3 0 0 15,-3-1 2-15,0 0 0 0,3 2 1 16,-4 0-3-16,1 0 0 0,-1 0 4 16,-3 0-2-16,3 0 0 0,-5 0-3 15,-2 0-3-15,2 0 0 0,-1 2 0 0,2 0-1 16,-1-1 1-16,0 1-3 0,1 2-7 15,2-1-13-15,0 0-21 0,-2 0-39 16,-1 4-47-16,2 0-82 0</inkml:trace>
  <inkml:trace contextRef="#ctx0" brushRef="#br0" timeOffset="109708.5159">6588 8837 221 0,'0'0'32'0,"0"0"-10"15,0 0-2-15,0 0 0 0,0 0-7 16,0 0-5-16,0 0-2 0,0 0 1 16,0 0-1-16,0 0-1 0,-12-55 1 15,10 36-1-15,2-1-1 0,0-9 1 0,0 0-4 16,5-2 1-16,1-1-1 0,3-2 2 15,-2 0-2-15,0 0-1 0,2-3 2 16,-2 1-2-16,-4-2 1 16,4 0 0-16,-1-3 1 0,-2-1 0 0,-1-1-2 15,0-2 0-15,0 2 0 0,3 0 0 16,-2 1 1-16,-1-1-1 0,3 3-1 16,-2-4 1-16,2 1-2 0,0 0-2 15,1-1 5-15,3 3-4 0,-1-1 4 16,-2 1-1-16,4 2 0 0,0 2 1 0,-1 5-1 15,1 1 1-15,-2 3-1 0,1 4 1 16,0-1-1-16,3 3 2 0,-4-1-2 16,7 1 0-16,-6 0 0 0,6 1 2 15,-3-1-2-15,1 1 0 0,-1 2 0 16,-1 0-2-16,1 1-1 0,-1 1 2 0,-5 4-1 16,3 4-2-16,-4 0 0 0,-2 2-3 15,2 0 0-15,-3 4-1 16,0-1 0-16,-3 4-1 0,0-1-10 15,0 1 0-15,0 0 0 0,1 0-4 0,-1 0 4 16,0 0 5-16,0 3-9 0,0 4-5 16,0 3-6-16,-7 2-27 0</inkml:trace>
  <inkml:trace contextRef="#ctx0" brushRef="#br0" timeOffset="110300.6916">6477 6316 394 0,'0'0'59'0,"0"0"-14"15,0 0-10-15,0 0-10 16,0 0-6-16,0 0-5 0,0 0-1 15,0 0-5-15,0 0-5 0,0 0-3 0,-41-9-5 16,41 9-4-16,-1 0-2 0,1 0 1 16,-2 0 3-16,2 10 5 0,0 8 2 15,3 8 2-15,3 1 0 0,5 1-1 16,-2 2 0-16,4 2 3 0,-3 0-4 16,3-2 1-16,-4 0-4 0,5-3-2 0,-5-4-8 15,3-3-9-15,-1-1-7 0,-5-7-15 16,1-4-6-16,-4-5-18 15,0 0-20-15,1 0-25 0</inkml:trace>
  <inkml:trace contextRef="#ctx0" brushRef="#br0" timeOffset="110901.4399">6679 6211 388 0,'0'0'54'0,"0"0"-15"16,0 0-10-16,0 0-9 0,0 0-6 16,0 0-7-16,0 0-8 0,0 0-6 15,0 0-1-15,0 0-2 0,-26-21-5 16,20 34 3-16,-5 7-4 0,2 3 0 0,3 1 5 15,2-5-5-15,1-1 1 0,1-5 4 16,1 0 3-16,1 0 3 0,0 0 4 16,0-1-2-16,0-8-2 0,0 7-2 15,0-7-2-15,0 1-3 0,0-1-5 16,0-4 6-16,3 1 4 0,1 1 10 0,5 2 7 16,0-1-3-16,4-3 0 0,7 0-5 15,0 0 4-15,8 0-3 16,-4-2 1-16,-6-1 1 0,0 1-1 15,1 2-3-15,-7 0-2 0,6 0-2 0,-6 2 2 16,-3 1 0-16,2 6 2 0,-6-3 3 16,-4 5 4-16,-1 4 5 0,0 0 3 15,-6 6 4-15,-8-2-3 0,4-4 1 16,-6 0 0-16,7-6-1 0,-1-1 2 16,3-4-1-16,1-2 0 0,-3-1-2 0,2-1-3 15,-4 0-3-15,-4-4 1 0,8-1-9 16,-6-5 3-16,6-1-7 0,2 2 1 15,-2-6 1-15,1 0-2 16,2-5-2-16,3-3-4 0,1-4-3 0,1-1-4 16,9-2-4-16,3-2-5 0,6-1-1 15,0 1-3-15,4 2-1 0,-2 2 1 16,0 4 0-16,2 4 0 0,-3 3-1 16,-7 7-7-16,-4 4-8 0,-2 1-8 15,-3 3-6-15,1-1-7 0,-1 2-5 0</inkml:trace>
  <inkml:trace contextRef="#ctx0" brushRef="#br0" timeOffset="111279.9506">6912 6114 389 0,'0'0'42'0,"0"0"-14"0,0 0-12 0,0 0-11 15,0 0-5-15,0 0-2 0,0 0 0 16,0 0 3-16,0 0 0 0,0 70 0 16,-3-46-1-16,2 2 1 0,-2 0-2 15,3-1 0-15,0 0-1 0,0-2-1 16,4-2 0-16,3-2-4 0,0-1-3 0,4-3 0 16,-4-5-2-16,4-3 4 15,-5-2 2-15,6-2 0 0,2-3 2 16,2 0 0-16,4-3 1 0,-5-9 5 15,2-4 0-15,0-3 0 0,-5-2 2 0,-2-1 2 16,-1-3 2-16,-8 1 2 0,-1 0-2 16,0-3 2-16,-1 4 6 0,-9-2 2 15,-2 3 6-15,3 6 2 0,-5 0-3 16,4 8-1-16,-3 0-6 0,0 4-10 16,1 2-10-16,-5 1-14 0,0 1-21 0,-1 5-28 15,-3 6-52-15,3 1-66 0</inkml:trace>
  <inkml:trace contextRef="#ctx0" brushRef="#br0" timeOffset="112093.656">7370 5977 415 0,'0'0'36'0,"0"0"-7"0,0 0-3 15,0 0-12-15,0 0-5 0,0 0-2 16,0 0-1-16,0 0 3 0,0 0-2 0,0 0 0 15,-52-78 0-15,49 74-3 0,1 1-2 16,2 3-3-16,-6 0-2 0,-6 0-2 16,-1 3-2-16,-3 8 2 0,6 1-2 15,0 4 0-15,3 0 0 0,-1 2-3 16,1-4 0-16,3 3-1 0,4 0-7 0,0-1 1 16,0 4 2-16,8-5 1 0,3-1 7 15,-1-2 3-15,0-5-1 16,0-1 1-16,-3-1-2 0,-2-3 1 15,6-2 2-15,-1 0 3 0,1-2 4 0,3-6-1 16,-4-2 5-16,-7 1-1 0,7-7 2 16,-6 1 6-16,-2 3 4 0,-1-5 9 15,-1 9 3-15,0-4-3 0,0 2-1 16,-1 0-3-16,-2-2-2 0,1 8-3 16,1 0 2-16,-2 1-6 0,-1-1-5 0,1 1-3 15,0 1-2-15,3 2-3 0,0-2-2 16,0 2-2-16,-1 0-3 15,-1 0 1-15,2 0 1 0,-1 0 1 16,1 0 2-16,0 0 0 0,0 2-1 0,0 3 0 16,0 6 1-16,4 5 0 0,2-1 0 15,1 6 0-15,0-2 0 0,-1 1 0 16,1 2-2-16,2-1 1 0,-2 3-1 16,0 0 0-16,2 2 0 0,1 3 0 15,-1 0 1-15,0 2-1 0,-2-1 0 0,3-2 1 16,-3-2-2-16,-1-2 2 0,0-1 0 15,-2-8 2-15,-3-4-3 0,1-2 0 16,-1-4 0-16,-1 0 1 0,2 0 2 16,-2-5 2-16,0 0 3 0,0 0 1 15,0 2 1-15,0-2-2 0,0 0-1 16,0 0-1-16,-3 0 0 0,-6-7 0 16,-1-3-2-16,1-4-1 0,-5-3 0 15,2 3-1-15,1-4 1 0,-1 4-1 16,2 2 0-16,4-1-1 0,1 4 1 0,0-1-1 15,1-1 0-15,1 0-1 0,0-10-3 16,3 1-3-16,0-4-8 0,3 1-8 16,7-1-22-16,3 0-46 0,2-3-86 15,-1-1-111-15</inkml:trace>
  <inkml:trace contextRef="#ctx0" brushRef="#br0" timeOffset="119963.8889">15822 11519 47 0,'0'0'27'0,"0"0"5"0,0 0 1 16,0 0 4-16,0 0 0 0,0 0-5 15,0 0-5-15,0 0-6 0,0 0-5 0,0 0-1 16,0-15-5-16,0 14-4 0,0-1-4 15,2 0-7-15,-2 1-1 0,3-4 1 16,0 1-1-16,0 0 3 16,3-3 2-16,-2 4-1 0,1 0-2 0,0 2 1 15,-5 1-1-15,0-2 3 0,0 2 4 16,1 0 2-16,1-1 5 0,-1 1 8 16,1 0 8-16,-1-2-2 0,1 1-2 15,-1-4-7-15,2-1-6 0,0 1 4 16,-2 2 2-16,-1 3 1 0,0-2 4 0,0 2-1 15,0-1-5-15,2 0-3 0,-2 0-7 16,0-1-4-16,0 0-3 0,0 1-1 16,0 1 2-16,0 0 1 0,0 0 1 15,0 0 1-15,0 0 0 0,0 0-1 16,0 3 1-16,0 2-1 0,0 2 1 0,0 4 0 16,0-5 1-16,0-1 0 0,0 8 0 15,0-7-1-15,0 5 1 16,0 5-2-16,0 1 1 0,0-2-1 15,0 2 2-15,1 2 1 0,3 0-1 0,-1 4-1 16,0-8-1-16,0 0 0 0,0 0 0 16,-2-6 2-16,2 6-2 0,0-6 0 15,-3-4 0-15,2 6-3 0,-1-8 3 16,-1 3-1-16,2 0 0 0,-2-6 1 16,0 0-1-16,0 0 1 0,0 1 2 0,1 1 2 15,-1 0 3-15,0-2-2 16,0 0-4-16,0 0-1 0,-6-8-2 0,-2-8 1 15,-1-5 0-15,2-1-1 16,2 0-1-16,1 5 3 0,4-2 0 0,-3 0 3 16,2 0-2-16,-2 1 0 0,1 0 0 15,1 7 0-15,-1 4-1 0,1-4 2 16,1 5-1-16,-2 0 0 0,2 1 0 16,0 5 0-16,-1-1 0 0,1 1-1 15,0-3-1-15,0 2 0 0,0 0-1 0,0 1 0 16,0-1 2-16,0 1 0 0,0 0 3 15,0 0 2-15,0 0 2 0,4 0 1 16,1 1 0-16,1 6 1 16,-1 1-2-16,-2 3 0 0,0-3-1 0,-1 7-3 15,0 3 0-15,0 2-1 0,-2 5 2 16,0 1 0-16,0-3-1 0,0 0-3 16,0 2 1-16,0 0 0 0,0 2 1 15,-2-1-2-15,0-2 1 0,2 1 3 16,0-1-4-16,0-8 5 0,0 3-6 0,0-8-3 15,0 2 3-15,0-1-1 0,0-6 2 16,0 5-1-16,0-7 0 0,0 1-1 16,0 1 0-16,0-1 0 0,2 0 0 15,0 0 0-15,-1 1-3 0,-1-6-1 16,0 0-2-16,0 0-1 0,2 2 0 0,-2-1 0 16,1 0 1-16,-1 1 1 0,2 0-1 15,-2-1 2-15,0 1 0 16,1 0 2-16,-1-1 2 0,0 0 4 15,2-1-1-15,-2 2 2 0,0-2 0 0,1 1-2 16,-1-1 1-16,0 2-1 0,0-2-1 16,0 1-2-16,0-1 2 0,0 0 0 15,0 2-1-15,0-2 2 0,0 0-3 16,0 1-2-16,0-1 1 0,0 0-1 16,0 2 2-16,0-2 1 0,0 0 0 0,0 0-1 15,0 2 1-15,0-2 1 0,0 0-2 16,0 0 2-16,0 0-1 15,0 0-1-15,0 1 0 0,0-1 0 16,0 0-3-16,0 0-7 0,0 0-5 0,0 0-3 16,0 0 1-16,0 0 2 0,0 0-5 15,0 0-13-15,0 0-8 0,0 0-8 16,0 0 5-16,-4 0 7 0,-2 0 10 16,0 0 5-16,-4-3 10 0,6 1 5 15,-7-2 6-15,2-1 2 0,0-1 2 0,1 0 4 16,1-1 1-16,0-1 4 0,1 1 8 15,2-3 10-15,-2 3 9 0,3-1 9 16,0 4-2-16,2 1 0 0,1 3-4 16,-4-5-4-16,1 2-2 0,0 0-2 15,1 0-6-15,2 3-1 0,-1-1-5 16,1 1-3-16,0 0-1 0,0-2-4 16,0 2-3-16,-3-1-3 0,3 1-1 15,0-2-4-15,0 2-1 0,0-2-2 16,0 2 0-16,0 0 0 0,0 0 2 0,4 4 1 15,5 6 1-15,1 5 3 0,0 2 0 16,-2 4-1-16,1 2-1 16,-1 3-2-16,-1 4 0 0,-1 3-1 0,4-1 0 15,-4 5 1-15,1-1-1 0,-1 0-1 16,0-4 0-16,2-2 0 0,-3-12-1 0,-1-4 1 16,-1-4 0-16,-2-5-1 15,2-1 1-15,-3-4 1 0,0 0 1 16,0 0 2-16,2 0 1 0,-2 1-2 15,1-1-1-15,2-12 2 0,0-9-3 0,0-6 0 16,-2-4 0-16,2 0-1 0,0 0 0 16,0 4 1-16,1 2 0 0,1 7 1 15,-2 3-1-15,-2 6 1 0,4-2-2 16,0-2 1-16,-1-1-1 0,2-3 0 16,1 1 0-16,2 1 1 0,0 0-1 0,1-2 1 15,1 2-2-15,-1-2 2 0,1 2-3 16,0 0 0-16,-4 3 2 15,1 2-7-15,-2 2 7 0,-5 6-5 16,3-1 5-16,-4 3 1 0,0-2 0 0,0 2 4 16,2 0-5-16,0-2 4 0,-2 2-6 15,0 0-1-15,2 0 2 0,-2 0 1 16,0 0 3-16,0 0 2 0,0 0-1 16,-10 2 1-16,-3 7-2 0,-4 0 0 15,-1 0 1-15,-1 1 0 0,-1-5-1 0,0 2-1 16,-3-1 1-16,1-2-1 0,6-1 0 15,-3 0-1-15,3-1-2 0,4-1-3 16,0-1-11-16,7 2-20 16,5-2-30-16,-7 0-54 0,0 0-59 0</inkml:trace>
  <inkml:trace contextRef="#ctx0" brushRef="#br0" timeOffset="121468.4039">17288 11832 330 0,'0'0'66'0,"0"0"-17"16,0 0-10-16,0 0-8 0,0 0-7 0,0 0 0 16,0 0 1-16,0 0-5 0,0 0-5 15,0 0-5-15,-11-76-6 0,11 74-4 16,-1 1-3-16,1 1 0 0,0 0 0 16,0 0 2-16,0 0 2 0,0 14-1 15,0 5 0-15,0 7 4 0,1 0-3 0,1 4 2 16,1 2-4-16,-2 2-3 0,1 2-2 15,-1 2-6-15,1-3-5 0,-1-1 0 16,0-6-9-16,1-8-5 16,-2-8-12-16,2-6-9 0,1-5-8 0,0 3-18 15,3-4-35-15</inkml:trace>
  <inkml:trace contextRef="#ctx0" brushRef="#br0" timeOffset="122360.5603">17581 11801 305 0,'0'0'47'16,"0"0"-11"-16,0 0-3 0,0 0-4 15,0 0-6-15,0 0-8 0,0 0-8 0,0 0-5 16,0 0-7-16,-14-21 1 0,12 21-3 16,-2 0 2-16,-4 3 1 0,0 7 2 15,-5 3 1-15,6-4 4 0,1 5-3 16,0 0 4-16,0-4-3 0,2 5-1 16,0 0 1-16,1-4 0 0,0 5 0 0,0-6 0 15,1-5-2-15,2 7 2 0,0-6-2 16,0 4-1-16,0 1 1 15,0-2-1-15,3 0-2 0,2-1 1 0,1-1-3 16,-1-2-4-16,4 1 0 0,-2-2 1 16,0 1 1-16,-4-3 2 0,2 1-1 15,0-3 2-15,1 0 4 0,4 0 3 16,6 0 1-16,-6-8 0 0,5-2-2 16,-2-3 3-16,-3-2-1 0,0-1-1 15,-1-3 3-15,-4 0-4 0,1-3 2 16,-3 7 1-16,-1-3 4 0,-1 6-4 0,-1-3 4 15,0-5 0-15,0 9 2 0,-3-5 2 16,2 6 1-16,-1 6-3 16,-2-4-3-16,1 5 1 0,0-1-2 0,2 1 0 15,1 3-2-15,0 0-3 0,0 0-3 16,0 0-3-16,0 0-6 0,0-2 1 16,0 2 1-16,0 0 4 0,1 0 2 15,5 0 1-15,8 0 4 0,4 0-4 16,2 0 2-16,4 0-3 0,-2 0 1 0,-6 0 1 15,0-1 0-15,-3-1 0 0,-7 0-2 16,4 2 1-16,-4 0-1 0,1 0 0 16,2 0 0-16,-6 0 2 0,2 7 4 15,1-1 1-15,-2 5 3 0,-1-3-1 16,-1 4-1-16,1 1 1 0,-3 1-4 0,1-1 0 16,1-1 0-16,-1 0-4 15,2-1 1-15,0-1-1 0,0-2-2 16,1 1-1-16,3-1 2 0,-1-1 0 15,1-2 2-15,2 1-4 0,-1-3 0 0,1 2-2 16,-4-4 1-16,-1 1 3 0,-4-2 3 16,0 0 3-16,3 0 0 0,1 0 1 15,2-5 0-15,0-1-1 0,-6-6-1 16,0-5-1-16,0 0 5 0,-6-5-5 16,-4 2 5-16,1 0-1 0,-3 2 1 15,1 0 4-15,1 0 2 0,4 5-1 0,-1 0-2 16,3 4-1-16,1-1-5 15,-2 2 0-15,4 3-1 0,-1 0-2 16,2 5-3-16,-1-2-10 0,1 2-7 0,0 0-15 16,-1-1-3-16,1 1-9 0,0 0-8 15,-2 0-11-15,2 0-14 0,-3 0-9 16,2 5-18-16</inkml:trace>
  <inkml:trace contextRef="#ctx0" brushRef="#br0" timeOffset="123804.8082">17525 11825 320 0,'0'0'56'0,"0"0"-19"15,0 0-9-15,0 0-6 0,0 0-3 0,0 0-6 16,0 0-3-16,0 0-4 0,0 0-5 16,0 0 0-16,1-61-2 0,2 58 1 15,-3 3 2-15,3 0 4 0,3 0 5 16,2 4 2-16,-1 9 0 0,-2 2-5 16,-2 3-1-16,-2 9 1 0,-1 3-6 0,0 2 4 15,-3 2-5-15,-3 2-1 0,2 1-1 16,0-3 1-16,-1 2-1 15,1-3 1-15,4-3 0 0,-1-10-1 0,1-1 1 16,0-7-1-16,0-2-1 0,3 0 1 16,-1-5 2-16,0 0 2 0,4-5-1 15,2 0 0-15,7-4 2 0,-2-2-2 16,-1-2-1-16,-3-4 1 0,-4 4 0 16,4-8-1-16,-5 1 1 0,0-3 1 15,2-2-1-15,-3-4 0 0,-3 3 0 0,0-4 0 16,0 1-1-16,0-2 2 0,-2 1 0 15,-3 0 2-15,-4 1-1 0,2 0-6 16,-1 3 7-16,0-1-6 16,2 7 4-16,2 2 1 0,1 4 1 0,1 5 1 15,1 0-1-15,1 4-1 0,-2-2-1 16,2 2-3-16,0-1-3 0,-1 1-1 16,1-2-1-16,-2 2 2 0,2 0 0 15,-2 2 2-15,0 11 1 0,-2 7 4 16,1 6-4-16,2 1 4 0,-1-1-5 0,1 0-2 15,1-8 2-15,0 1-3 0,0-6 1 16,0 1-1-16,0-1 0 0,0-1 0 16,0 0 1-16,1-7 1 0,2 5 0 15,-1-7-1-15,-1 2 1 0,3 0-1 16,-4-5 3-16,0 0 2 0,0 0 2 0,2 1 1 16,-2-1 0-16,1 0-1 15,-1 0-2-15,1 0 0 0,1-7-1 16,-2-5 0-16,0-7-1 0,0 7 1 15,0-7-1-15,0-1 0 0,-2 3 1 0,-2-1 2 16,-1 3 1-16,3 6 1 0,1 4 2 16,-1 0-1-16,2 5-1 0,-1-1-2 15,1 1-4-15,0 0-3 0,-2-2-2 16,2 2 1-16,-1 2 3 0,1 13 2 16,0 6 1-16,0 8-1 0,0-1 0 0,0 0-1 15,3 1-1-15,1 0-3 0,3-1-7 16,-1-3-11-16,0 0-22 0,0-9-46 15,-3-5-61-15,0-5-130 16</inkml:trace>
  <inkml:trace contextRef="#ctx0" brushRef="#br0" timeOffset="124934.6246">18297 11816 80 0,'0'0'24'0,"0"0"1"16,0 0 0-16,0 0 4 0,0 0 12 15,0 0 2-15,0 0 3 0,0 0-9 16,55-77-1-16,-54 73-3 0,-1-7-1 16,0 6-1-16,0-5-3 0,-4-3-10 15,-2 5-8-15,-7-4-2 0,4 8 2 0,-2 3-2 16,-2-2-1-16,0 3-1 0,-8 0-4 15,4 4 1-15,-5 7 1 0,4 2-2 16,3 3 2-16,1 1-2 0,4 1-2 16,4 0 0-16,1-3-2 0,1 3 4 15,4 2-2-15,0 0 0 0,0 6-5 16,6-3-1-16,-3-8-1 0,1 0-1 16,0-6-5-16,1 0-2 0,-1-1 0 15,-1-5 3-15,0 1 8 0,3-4 2 16,-2 0 2-16,3-1 2 0,5-10 0 0,-4-1 0 15,1 0 3-15,-4-4 3 0,-1 0 3 16,-3 4 0-16,2-8 5 0,0 8 1 16,-3 0 4-16,3 0-1 0,-2 1-2 15,-1 1-4-15,0 3-3 0,2 3-1 16,-2 4 0-16,0-2-2 0,0 2-2 0,0-1-2 16,1 0-2-16,-1-1-1 15,0 0 1-15,0 1-2 0,0-1 0 16,0 2 1-16,2-1 1 0,-1 1 1 15,4 0 2-15,-1 0-4 0,2 8 1 0,4 2-1 16,-4 3-1-16,1 9 5 0,-3-1-5 16,-1 3 4-16,-1 2-4 0,-1 2-1 15,1 0-1-15,-2 2 1 0,1 4 0 16,2 1-2-16,-2 3 2 0,0 0-4 16,2-2 0-16,-1-3-3 0,-1-2 2 0,1-10 0 15,-1-5-1-15,-1-3 1 0,0-8 0 16,2 1 2-16,-2-6 3 15,0 0 3-15,0 0 1 0,0 1 2 16,0 1 1-16,0-1 0 0,0 1-1 0,0-2-2 16,-2 0-1-16,-4 0-1 0,-6 0-1 15,-4-2 1-15,4-1 0 0,-4-2 0 16,7 1 0-16,-2-2 3 0,-2-4-3 16,3 5 2-16,0-8-1 0,2 1-1 15,4-5-1-15,0-8-3 0,4 1-2 0,0-3-9 16,8-2-9-16,7-4-16 0,7-1-31 15,1-2-50-15,4-1-69 0</inkml:trace>
  <inkml:trace contextRef="#ctx0" brushRef="#br0" timeOffset="162337.1059">17740 10715 85 0,'0'0'28'0,"0"0"0"0,0 0-3 15,0 0-4-15,0 0-5 0,0 0-3 16,0 0-2-16,0 0 2 0,0 0 1 16,0 0 3-16,4-14-1 0,-4 13-1 15,0-6-2-15,0 1-2 0,0 0 0 16,0 1 3-16,0 5 0 0,0-5 0 0,0-1-1 15,0-1-1-15,0 3-2 0,0 4 1 16,0-6 3-16,0 1-1 0,-1-1 2 16,1 2-1-16,0 4-2 15,-2-2 0-15,2 2-1 0,0-1-1 0,-1-1-3 16,1 2-1-16,0-3-3 0,-1 2-1 16,1 0 0-16,0 1-2 0,0-2 1 15,0 2 0-15,-2-2 1 0,2 2 0 16,0 0 1-16,0 0 0 0,0 0 3 15,0 0 2-15,0 0-2 0,0 4 1 0,0 8-2 16,0 6-1-16,0 4-2 0,0 1 1 16,0 2-2-16,0 2-1 0,0 3-1 15,0 2 2-15,0 5-2 0,2 2 2 16,-2-1-1-16,1 1-1 0,-1-3-1 16,1-2 1-16,2-2 1 0,0-3 2 0,0-3-2 15,0-2 0-15,3-1 3 16,-3-2-2-16,-2-6 3 0,3 0-4 15,-2-4-3-15,-1-2 0 0,1 2 1 16,-1-7 0-16,1 1 1 0,-2-1 0 0,1 1-1 16,1-1 2-16,-1 1-1 0,-1-5-1 15,0 0 0-15,0 0-2 0,2 1 0 16,-2 1 0-16,1-1-1 0,-1 1-1 16,2 0 3-16,-2-1 0 0,0 1 0 15,2-1 0-15,-2 1-5 0,2-1-1 0,-2 0-6 16,1-1-5-16,-1 0-11 0,1 2-6 15,-1-2-9-15,0 0-3 16,2 0 0-16,-2 0 1 0,0-4-4 16,0-2 0-16,0-4 1 0,-3 1-5 0</inkml:trace>
  <inkml:trace contextRef="#ctx0" brushRef="#br0" timeOffset="163120.9903">17679 11149 112 0,'0'0'36'0,"0"0"2"0,0 0 3 16,0 0 1-16,0 0-2 0,0 0-1 15,0 0-8-15,0 0 0 0,0 0-4 16,0 0-6-16,-6-49-6 0,6 48-4 16,0-1-3-16,0 1 1 0,0-1-3 15,0 1 0-15,0-1-2 0,0 1 1 16,0 1-3-16,0-2-1 0,0 2 0 15,0-1 1-15,0 1-2 0,0-2 2 0,0 2 0 16,0 0 3-16,0 0-1 0,0 0 2 16,0 0 0-16,0 0-2 0,0 3 0 15,2 2-1-15,1 4 1 0,1 4-1 16,-1 1 3-16,3 6 0 0,1 0 5 16,-1 1-8-16,0 3 3 0,0 2-5 15,1 1 1-15,1 0-1 0,-2 2-2 16,0 2 2-16,0-2-2 0,-2-2 1 15,2-1-3-15,-2-3 2 0,-1-7 0 16,0 1 1-16,-2-6 0 0,-1-7 0 0,2 3 1 16,-2-7-1-16,0 0 1 0,0 0 2 15,0 1-1-15,1 1 2 0,-1-1 1 16,0 0 3-16,2 1 1 0,-2-2 0 16,0 0-3-16,1 0-4 0,-1 0-2 15,2-3 0-15,-1-3 0 0,2-7-1 0,-1 1 1 16,2 0-2-16,-2 2 1 0,3-1 0 15,1-4 1-15,-2 6 0 16,3-5-1-16,2 2 1 0,-5 4 0 16,4-5-1-16,-4 5 1 0,0-1 1 0,3-4-1 15,-2 3 0-15,-1-7 1 0,0 2-1 16,-1 5 0-16,0-9 1 0,-1 3-1 16,-1-4-2-16,2-4-5 0,-1-1 4 15,-2 9-7-15,1-3 7 0,-1 1 1 16,3 4 0-16,-3 2 1 0,1 2 1 0,-1 4 0 15,0 0 2-15,2 1-1 0,-2 5 0 16,0-1-1-16,0 1 1 0,0-2-2 16,1 1 2-16,-1-1-3 15,0 0 1-15,0 1-1 0,0 1 0 0,0-2 2 16,0 2 0-16,0-1 1 0,0 1 2 16,0-1 2-16,0 1 0 0,0-2 1 15,-1 2-1-15,-8-1-4 0,3 1 1 16,-7-2-1-16,-8 2 0 0,0 0 1 15,-3 0-1-15,-2 0-1 0,0 2 0 0,0 1 0 16,0 1 0-16,1 1 1 0,9-2 0 16,6 0-1-16,-3-2-1 0,10 1 0 15,-3-2-4-15,2 1-14 0,4-1-19 16,-2 0-33-16,2 0-42 0,0 0-40 16</inkml:trace>
  <inkml:trace contextRef="#ctx0" brushRef="#br0" timeOffset="168817.9438">5074 8270 219 0,'0'0'41'15,"0"0"-8"-15,0 0-7 0,0 0-10 16,0 0-6-16,0 0-2 0,0 0-3 16,0 0-3-16,0 0 1 0,0 0-3 15,-3 7-3-15,3-7 2 0,0 0 2 16,0 1 2-16,6-1 1 0,-2 0 2 0,11 0-3 15,-1-3 1-15,2-2-2 0,1-2 2 16,-2 0 0-16,4-4 2 0,-1 1-2 16,1-3 0-16,4-1-3 15,0 1-1-15,0-1 1 0,-1 2-1 0,0 0 0 16,1 0 1-16,-1 1-1 0,1-1 0 16,0 1 1-16,0-1-2 0,-1 2 0 15,1-3 0-15,0 3-1 0,0 0-1 16,1 0 2-16,-1 0 0 0,0 0 2 15,0 1 0-15,-1-1 2 0,2-1-2 0,-1 1 0 16,-1-1 0-16,-2-1-1 0,-1 1 0 16,-3 1 0-16,-3 2 0 0,-3 1-2 15,0 2 1-15,-4 2-2 0,-2 1 3 16,-4 2 0-16,0-2 0 0,0 2 2 16,2 0 0-16,-1-1 0 0,-1 1 4 15,3-1 2-15,-3 1 2 0,3-2-1 16,-3 2-2-16,0 0-3 0,3-2-2 15,-3 2 1-15,1-1-2 0,-1 1-1 16,2-1-4-16,-2 1 0 0,1-3-2 0,-1 3 2 16,2 0 0-16,-2 0 2 0,1 0 0 15,-1-2 1-15,2 2-4 0,0 0 1 16,0 0-1-16,-1 0 3 0,1-1 0 16,-2 1 1-16,1 0 1 0,-1 0 1 15,0 0 1-15,0 0 1 0,3 0 3 0,-3-2 1 16,0 2 0-16,0 0 2 0,0 0 1 15,0 0 1-15,3 0-2 16,-3 0-2-16,0 0-1 0,0 0-1 16,0 0 0-16,0 0 0 0,0 0-3 0,0 0-1 15,0 0 0-15,0 0-2 0,0 0 0 16,0 0 0-16,0 0 1 0,-3 0-1 16,3 0 1-16,-3 0 0 0,-1 0-2 15,-5 0 2-15,2 0-1 0,-2 0-1 16,5 0 4-16,-3 0-1 0,1 2 0 0,2-2 0 15,-2 0-1-15,-6 1-3 0,-1-1 3 16,3 0-2-16,-3 2 2 0,7-2 2 16,-5 0-1-16,5 0 0 0,-7 0-1 15,0 0 0-15,0 0 1 0,1 0-1 16,-1 0 2-16,2 0 0 0,5 0 1 16,0 0-2-16,6 0 1 0,0 0 0 15,0 0 0-15,-1 0-1 0,-1 0 0 16,1 0-2-16,-1 0-3 0,1 0-4 15,-2 0 2-15,3 0-3 0,0 0 4 0,0 0 2 16,0 3 1-16,9-1 1 0,-2 2 2 16,10-2 1-16,-1 2-2 0,-4-4 3 15,8 0-5-15,2 0 1 0,-5-2 1 16,9-4-1-16,-4-1 1 0,-1 2-1 16,-3-1-1-16,-4 1 0 0,-1-1 1 15,3 1 0-15,-7 3-3 0,4-4 5 16,-3 2-4-16,-7 3 5 0,1 0 2 15,-4 1 1-15,0-2 4 0,0 2 3 16,0 0 5-16,2 0-5 0,-2 0 2 0,0 0-7 16,-8 2-5-16,-6 4 0 0,1 2-2 15,-4 3 0-15,-1 2 1 0,-2 0-1 16,0 4-1-16,-2-1 0 0,3 3-1 16,-1-1 0-16,1-1-3 0,2-1 1 15,4 1-4-15,0-6-3 0,6 0-7 0,2-4-8 16,-2 1-6-16,4-1-7 15,0-2-13-15,1-2-6 0,2-3-14 16,-2 0-12-16,2 0-6 0</inkml:trace>
  <inkml:trace contextRef="#ctx0" brushRef="#br0" timeOffset="169222.1022">5603 7929 381 0,'0'0'67'0,"0"0"-20"16,0 0-12-16,0 0-10 0,0 0-10 15,0 0-6-15,0 0-3 0,0 0-6 0,0 0-4 16,-14-15 0-16,14 15 3 0,0 0 7 16,0 0 6-16,2 8-2 0,7 4 1 15,0 5-6-15,1-1 3 0,3 1 0 16,-1 0-1-16,-1-1-1 0,1-1-3 16,-2 1-2-16,-2-5 0 0,1 1-1 0,-3-2 0 15,0-5 0-15,2 4 0 16,-2-3 0-16,-3-3 1 0,0 0-2 15,0 1 0-15,-3-4-1 0,0 0-2 16,0 0-3-16,0 2-6 0,3-1-4 0,-2-1-11 16,1 0-13-16,-2 2-38 0,1-2-64 15,1 0-123-15</inkml:trace>
  <inkml:trace contextRef="#ctx0" brushRef="#br0" timeOffset="214808.5876">19376 7549 173 0,'0'0'52'0,"0"0"-10"0,0 0-4 0,0 0-6 16,0 0-6-16,0 0-3 0,0 0-4 16,0 0-4-16,0 0-2 0,-5 0-1 15,5 0-1-15,0 0-1 0,0 0-3 16,0 0-2-16,0-7-3 0,5-2 0 15,5-6 2-15,7-6-1 0,2 1 0 0,0-3 0 16,4 2-1-16,3-2 1 0,3 1-1 16,2-3 1-16,4-2 1 0,1-2 0 15,2 0-1-15,1-1-1 0,-3 0 3 16,0 1-6-16,-1-1 3 0,0 2-4 16,0 1 3-16,-2 0 0 0,-1 1-1 15,-2 1 1-15,-3 2-2 0,-2 1 1 16,-3 2 0-16,-5 2 0 0,2 0 1 15,-5 1-1-15,2 2 3 0,-4 1-3 16,-1 3 0-16,-2 1 0 0,-2 4 0 0,-1 0 0 16,2-1 0-16,-5 4 0 0,2 2 0 15,-5 1 0-15,0-1-2 0,0 1 2 16,1 0-1-16,1-2 2 0,-1 2 1 16,1-1-2-16,-1 1 2 0,1-2 0 15,-2 2 2-15,1-2-1 0,-1 2 0 0,0 0-4 16,2-1-7-16,-2 1-11 15,0 0-22-15,0 0-34 0,0 0-34 16,0 0-44-16</inkml:trace>
  <inkml:trace contextRef="#ctx0" brushRef="#br0" timeOffset="216577.0526">19348 7652 130 0,'0'0'50'0,"0"0"2"0,0 0-5 15,0 0-2-15,0 0-2 0,0 0 1 16,0 0-3-16,0 0-3 0,0 0-5 16,0 0-9-16,-3-10-4 15,2 10-6-15,1-1-1 0,-2 1-4 0,2-2-1 16,-1 2-3-16,1-1-2 0,-2 1 0 16,2-2-1-16,-1 2-4 0,1 0 2 15,0 0-1-15,0 0-1 0,0 0 3 16,0 0-3-16,0-1-2 0,0 1 0 15,0 0-3-15,0 0 2 0,0 0 2 0,0 0 0 16,0 0 5-16,0 9 1 0,6 5 2 16,3 2 2-16,-1-1-2 0,-1 2-2 15,1 1 0-15,-1 0 0 0,1-2 1 16,1 1-3-16,0-2 2 0,2-1-2 16,-1 4 2-16,2-2 2 0,1 0-5 0,-1 4 4 15,2-4-5-15,-1-2 2 0,2 2-1 16,0-2 1-16,0-2 0 15,1 0-1-15,-3 0 1 0,3-1-1 16,-3 0 0-16,-3-4 0 0,0 1-1 0,0 1 1 16,2 0 0-16,-2 0 0 0,0 0 0 15,-3-3 0-15,0 1-2 0,-1-2 2 16,0 2 0-16,1-1 0 0,-1-1 1 16,0 2-1-16,0-1 1 0,-2 0-2 15,2 0 0-15,1 0 0 0,-1 2 0 0,2 2 1 16,-3-2 0-16,4 2 1 15,-3-3 0-15,-1 0-1 0,1-1 1 16,-3-3-2-16,0 2 0 0,-2-4 0 16,2 2 0-16,0 0 0 0,2 4 0 0,-2-5 0 15,3 4 0-15,0 1 0 0,0 0 1 16,2 5-1-16,0-1 0 0,-1 1 0 16,0-1-3-16,-2-2 3 0,-1-2 0 15,0 1-1-15,-3-5 2 0,2 2-3 16,-3-5 1-16,2 2-2 0,1 2 0 0,-2-1-1 15,2 1-1-15,-3-4 1 0,0 0-1 16,0 0 1-16,2 2-3 0,-2-2 2 16,1 1-1-16,-1-1 2 15,2 2 2-15,-2-1 0 0,1 1 2 0,1 2 0 16,0 1 1-16,4 2-1 0,-2 1-1 16,1-1 0-16,2 4 1 0,-1-3-2 15,-2 0 0-15,2-1-3 0,-3-2-3 16,0-2 0-16,1 4 1 0,-1-4 3 15,-2 0 0-15,2 1-3 0,-1-2 0 0,1 1-1 16,0 0 5-16,1 1 2 0,-3-1 3 16,2 0-2-16,0 0 0 0,0-1-2 15,-3-2-1-15,0 0 2 0,0 0-2 16,1 2 2-16,1 0 0 0,-1-1-1 16,1 1-2-16,-1 0-2 0,1-2-2 0,-1 1-2 15,-1-1-2-15,2 1 2 16,-1-1 1-16,1 2 3 0,-1-2 0 15,-1 0 2-15,3 2 1 0,-3-2-1 16,1 0 3-16,-1 1-1 0,1-1 2 0,-1 0 0 16,2 0-2-16,-2 1 0 0,1-1 2 15,-1 0 1-15,2 0 3 0,-2 3-2 16,1-3 0-16,1 0-1 0,-1 0 1 16,1 0-1-16,-1 0 1 0,1 2 1 15,-1-2 2-15,1 0-1 0,-1 2 2 0,1-2 0 16,-1 0-2-16,0 0 2 15,6 0 2-15,-1 0-3 0,3-2 1 16,0 0-2-16,-2-3-1 0,3-3 0 16,-1-1 0-16,5-5 0 0,-2 0 2 0,1-1-3 15,3-2-2-15,0-3 1 0,2 0-3 16,1-3 3-16,2 0 1 0,0-1-1 16,2 1 2-16,0 2-4 0,1-2 1 15,0 1 0-15,2 0 0 0,2 1 2 16,-3-1 3-16,3 1-4 0,-5 2 0 0,2-1 0 15,-1 1-2-15,-2 1 2 0,0 1 0 16,1 1-1-16,0-3 2 0,1 3 2 16,-1-2-1-16,-2 0 1 15,-1 0-1-15,-4 4 1 0,-1-2-3 0,-7 5-1 16,0 1 2-16,-4 4-2 0,-2 1 4 16,0 3 1-16,-2 2 0 0,0-2 3 15,0 2 1-15,3-2 2 0,-2 1 2 16,-1-1-2-16,2 0 0 0,-2 1-6 15,1 0-4-15,-1 1-5 0,2-1-11 0,-2 1-17 16,0-2-33-16,1 0-30 0,-1 1-29 16</inkml:trace>
  <inkml:trace contextRef="#ctx0" brushRef="#br0" timeOffset="218319.6945">20255 6722 228 0,'0'0'58'16,"0"0"-8"-16,0 0-7 0,0 0-10 0,0 0-7 15,0 0-9-15,0 0-6 0,0 0-5 16,0 0-2-16,0 0-2 0,13 5-1 16,-12-5-1-16,-1 0 0 0,2 2 0 15,-2-2 0-15,1 1 0 0,-1-1 2 16,2 2 1-16,-2-2 4 0,1 2 2 0,5 2 1 15,-4-1 0-15,6 3 2 0,-2-1 1 16,0 0 0-16,-1 2 2 0,4 0-2 16,1 2-4-16,-1 0-4 15,4 4-2-15,-2 0 1 0,2-1 1 0,-1 4-1 16,0 0 0-16,2 1-2 0,-1 1 0 16,3 2 3-16,-2-1 0 0,1-1-3 15,-1-1 1-15,0-1-4 0,0 1 2 16,-1-4-1-16,3 2 1 0,-3-1 0 15,2-1-1-15,-1-2-2 0,-5-3 2 0,2 1-2 16,-1 0 1-16,-2-5 1 0,4 6 1 16,-5-4-1-16,1-1 1 0,0 2-1 15,-2-3 0-15,1 2-1 0,1 0 1 16,3 4 0-16,-5-4 1 0,4 4 2 16,0 1-2-16,-4-3 2 0,3 3-4 0,-2 1 1 15,-1-3-1-15,4 4 1 0,-3-3-1 16,-1-2 1-16,4 4-1 15,-2-1 2-15,-2-5-1 0,3 5-2 16,-4-5 1-16,1 0-2 0,-1 1 0 0,1 0 2 16,-2-1 0-16,2-2-3 0,-2 2 2 15,0-3-2-15,2 3 1 0,-3-3 1 16,2 2 1-16,0 1 3 0,1 0-3 16,1 0 2-16,-1 0-2 0,3 3 0 15,-3-2 0-15,3 1-1 0,-3-1 1 0,0 0-1 16,3 4 2-16,-3-5-1 0,4 5 1 15,-1-2-1-15,-4-3 0 16,5 4-1-16,-1 1 1 0,-2-3-1 16,2 4 0-16,-3-4-3 0,-3-6-1 0,2 6-1 15,-2-5 2-15,0 0 1 0,0 0 3 16,0-2-1-16,0 2 1 0,0 1 0 16,1-1-2-16,-4-3 0 0,3 1 0 15,0 2 1-15,0 0-1 0,0 0-3 16,-3-3 0-16,0 0-4 0,0 0 1 0,1 2 1 15,1-1 0-15,-1 1 0 0,1 0 0 16,-1-1 2-16,0 1 2 0,1-1 4 16,-1-1 0-16,1 1 0 0,-1-1 2 15,1 2 0-15,0-2 2 0,-2 1-1 16,2-1 1-16,-2 2-2 0,1-2 1 16,-1 1-2-16,2-1 0 0,-2 2-1 15,0-2 0-15,1 0-2 0,-1 2 0 16,0-2-1-16,2 0 3 0,-2 1-2 15,0-1 2-15,1 0 0 0,-1 2 2 0,0-2-2 16,2 0 2-16,-2 0 2 0,0 2-1 16,0-2 2-16,0 0-2 0,1 0 0 15,-1 0 0-15,0 1 1 0,0-1 0 16,0 0-2-16,0 0 1 0,0 1 1 16,0-1 0-16,0 0 0 0,0 0 0 15,0 0-1-15,0 0-2 0,0 0-2 16,0 0 1-16,-1 0-2 0,-5 3 2 15,-4 2 0-15,1-1 0 0,-4 2 0 16,0 2 0-16,6-2 0 0,-3 2 0 0,1-4 0 16,3 2 2-16,-1-1-1 0,1 1 0 15,-1-2-1-15,-2 2 0 0,4-1 0 16,-3 1-1-16,1 0 1 0,-1 0 0 16,-3 3 0-16,2-4 1 0,-3 2-1 15,0 1 0-15,5-1 1 0,-8 0-1 0,2-1 0 16,3-1 0-16,-4 0-3 0,0 3-3 15,2 2-5-15,-3 2-16 0,-2-1-30 16,4 3-44-16,-4-1-79 16</inkml:trace>
  <inkml:trace contextRef="#ctx0" brushRef="#br0" timeOffset="220846.7743">20122 7564 95 0,'0'0'28'0,"0"0"-3"0,0 0-5 16,0 0-2-16,0 0-4 15,0 0-2-15,0 0-3 0,0 0-2 0,0 0-2 16,0 0-1-16,7 0-1 0,-7 0 3 16,1 0 3-16,-1 0 0 0,0 0-1 15,2 0 1-15,-2 0-2 0,0 0 3 16,1 0-3-16,-1 0-2 0,0 0-1 15,2 0-1-15,-2 0 0 0,0 0-3 0,0 1-3 16,0-1-4-16,1 2-4 0,-1-2-3 16,0 2-2-16,0-2 0 0,0 1-2 15,0-1 1-15,0 1-1 0,0-1 5 16,0 1 6-16,0-1 2 0,0 2 4 16,0 0-4-16,0-1-2 0,2 1-3 0,-2-1 1 15,0-1 1-15,1 2 1 16,-1-1 2-16,0-1 0 0,0 2 1 15,1-2 1-15,-1 1-3 0,0-1 2 16,0 2 2-16,0-2 2 0,0 1 0 0,0 1 0 16,0-1 0-16,0 1 0 0,0 0 0 15,0-1-2-15,2 1 0 0,-2-1-1 16,0 5-2-16,1 0 0 0,-1 1 1 16,2-2-1-16,-1 0 2 0,1-1 3 15,2 4 0-15,-1 2 2 0,0-7-6 0,0 2-1 16,-3-5-3-16,0 0-3 0,0 0 2 15,1 2 2-15,-1-1 2 16,1 1 2-16,-1-1 3 0,2 1-1 16,-2 0 1-16,0-1-1 0,1 0-3 0,-1-1-3 15,0 3 0-15</inkml:trace>
  <inkml:trace contextRef="#ctx0" brushRef="#br0" timeOffset="222204.4827">20143 7599 62 0,'0'0'13'15,"0"0"-3"-15,0 0-3 0,0 0 0 16,0 0 4-16,0 0 1 0,0 0 4 0,0 0-2 16,0 0 3-16,-10-16-2 0,10 15 0 15,-1-1 2-15,1 1-4 0,-2-1-2 16,2 1-4-16,-1-1-5 0,1 0 0 16,-2 1-4-16,2 0 0 0,0 0-4 15,0-1-2-15,0 0-4 0,0 2-1 0,0-1-1 16,0 1-3-16,0-2 3 0,0 2 1 15,-2-2 1-15,2 2 2 0,0-1-1 16,0 1 0-16,0 0 4 16,0 0 2-16,-2 0 5 0,2 0 0 0,0 0 1 15,0 0 1-15,0 0 0 0,0 0-1 16,0 0 2-16,0 0-1 0,0 0 1 16,-1 0-1-16,1 0-1 0,0 0-1 15,0 0-4-15,0 0 2 0,0 0 2 16,0 0-1-16,0 0 0 0,0 0 1 0,0 0-3 15,0 0 3-15,0 1 0 0,0 6 1 16,0-3-1-16,1 5-1 0,3-1 1 16,-1 1-1-16,-1 0 1 0,-1-4-4 15,1 4 3-15,-1-3-2 0,-1-1 1 16,2 0 1-16,-2-5 1 0,0 5 0 16,0 1-1-16,0-1 1 0,1 1 0 15,-1-6 1-15,0 0 0 0,0 0 3 16,0 1 3-16,1 1 6 0,-1-2-1 15,0 1-2-15,0-1-1 0,0 0-3 0,0 0 1 16,0 0 1-16,0-3-7 0,0-4 2 16,0 1 3-16,0-5 3 0,0 5 5 15,-1 1-4-15,0-5-2 0,-1 5 2 16,1 0-1-16,1 1 4 0,-2 0 3 16,1-1-5-16,-1 0-4 0,1 1-1 0,1 4-3 15,-2-2 0-15,2 2-2 16,0-1 1-16,-2-1-4 0,2 1 0 15,-2-1 0-15,2 0-4 0,-1 2-5 16,1-1-1-16,0 1-4 0,0-1-3 0,-2 1 1 16,2 0 2-16,0 0 5 0,0 0 8 15,0 0 5-15,0 9 7 0,5 6 2 16,3 5 0-16,-2-2-3 0,-2-4-2 16,1-1-4-16,-2-2 1 0,0-2-3 15,2 1 0-15,-3-5 1 0,-1 0-1 0,-1-5 0 16,0 0 1-16,0 0-1 0,1 2 4 15,-1-1 1-15,2 0 6 16,-2 0 3-16,1 1 6 0,-1-2 1 16,2 2 1-16,-2-2 1 0,1 0-1 0,-1 1-1 15,0-1-9-15,2 0-5 0,-2 0-8 16,0-6-7-16,-2-6 5 0,-2-5-1 16,1 5 5-16,-4-6 3 0,3 0-2 15,-1 1 0-15,-1-4 0 0,2 5 3 16,-2 4 1-16,3 4 3 0,1 3 4 0,-3-3 3 15,4 5 4-15,-2-1 3 0,2 1-3 16,1 3-4-16,-2-2-3 0,2 2-3 16,0 0-1-16,-1-2-4 0,1 2-2 15,0 0-4-15,-2-1-2 0,2 1-3 16,0 0-1-16,0 0 1 0,0 0 4 16,0 12 2-16,3 6 1 0,4 5 1 15,3 3-1-15,-1 0 0 0,0 1 2 16,1 0-3-16,-2-2 0 0,0-1 0 15,-1-2 1-15,1 0 4 0,-2 1-4 0,0-2 3 16,2-1-4-16,-3-1 1 0,1-4-1 16,-2-3 1-16,2 3-1 0,-3-5-1 15,1 4 1-15,-1-5 0 0,-1-4 1 16,-1-1-1-16,-1-4 1 0,0 0 0 16,0 0-1-16,2 2 1 0,-2-1 2 15,0 0 0-15,1 1 3 0,-1-2-5 0,0 2-4 16,2-2-4-16,-2-2-3 15,0-4-3-15,0-8-4 0,0-4-5 16,0 4-12-16,0-6-20 0,0 8-18 0,0 0-21 16,0 1-25-16</inkml:trace>
  <inkml:trace contextRef="#ctx0" brushRef="#br0" timeOffset="223068.2772">20133 7861 150 0,'0'0'56'16,"0"0"3"-16,0 0-3 0,0 0-1 15,0 0-2-15,0 0-13 0,0 0-3 16,0 0-8-16,0 0-6 0,0 0-2 15,-6-7-6-15,4 6-8 0,2 1 0 0,-2-1-8 16,2 1 2-16,0-1 0 0,0 1-7 16,0 0 5-16,0 0-5 0,0 0 2 15,0 0 3-15,0 0 4 0,6 3 0 16,3 8 1-16,2 3-1 0,1 0 0 16,-4 1-1-16,3-1-1 0,-2 0 1 15,2 2-1-15,-2-1 0 0,2 0-1 16,-1 2 1-16,0-3-2 0,-2-2 0 15,0-1 1-15,-2-4 0 0,0-1 0 16,0 2-1-16,-3-6 0 0,1 2 1 0,-4-4 0 16,0 0 0-16,0 0 2 0,1 1 1 15,0-1-1-15,1 2 2 0,-1-2-1 16,1 0 0-16,-2 2 2 0,1-2-1 16,-1 0 1-16,2 0-2 0,-2 0-1 15,1 0-1-15,-1 0-1 0,0 0-2 0,2 0 1 16,-2-2 1-16,0 0 0 0,0 1-1 15,0-6-1-15,0-1 0 16,0-4 0-16,0-2 0 0,0 1 2 16,0 1 0-16,0 1 1 0,0-1-2 0,0-3-1 15,0 3 0-15,0-3-2 0,0-6 0 16,0 0-4-16,0 1 2 0,0 2-4 16,0 6 7-16,1 5 0 0,1 3-1 15,-2 0-1-15,1-1-4 0,1 0 2 16,-1 1-1-16,-1 4 3 0,0-2 1 0,0 2 2 15,2-1 2-15,-1-1 0 16,0 0 2-16,1 1-1 0,-1 0-1 0,1 0 1 16,-2-1-1-16,2 2 2 0,-2-2 1 15,0 2-1-15,2-1 1 0,-2 1 1 16,0 0 0-16,0 0-1 0,0 0-1 16,0 0-1-16,-10 1 0 0,0 6-1 15,-6 3 1-15,3 1 2 0,0-1-1 16,1-2 3-16,6-2-3 0,-1-2 0 15,3-3-2-15,-2 2-2 0,3-1-14 0,-2-2-35 16,-1 0-86-16,-5-6-147 0</inkml:trace>
  <inkml:trace contextRef="#ctx0" brushRef="#br0" timeOffset="224518.242">20169 7463 4 0,'0'0'5'0,"0"0"4"0,0 0 2 0,0 0 3 16,0 0 5-16,0 0 5 0,0 0 6 16,0 0 2-16,0 0 2 15,0 0-1-15,0 0-1 0,0 0-1 0,0 0-3 16,0 0-4-16,0 0-2 0,0 0-6 16,0 0-3-16,0 0-2 0,0 0-3 15,0 0 0-15,0 0-1 0,0 2-1 16,0-2 0-16,2 0-1 0,-2 2 2 15,0-2 0-15,1 0-2 0,-1 0 1 0,0 0-1 16,0 0-2-16,0 1-1 0,2-1-2 16,-2 0 0-16,0 0-1 0,0 0-3 15,0 2-1-15,0-2-1 16,1 1 4-16,-1-1 1 0,2 1 4 0,2 4-1 16,-1 0 1-16,4 2-2 0,-1-1 0 0,0 2 1 15,0-2 0-15,-1 2-2 16,5 2 0-16,-5-4 1 0,3 5 1 15,-3-5 1-15,1 0-1 0,1 0-1 16,-2 1 3-16,3-2-1 0,-1 1 1 0,3 3 4 16,-3-2 3-16,2 1-1 0,0 2-1 15,-2-4 0-15,3 5-3 0,-3-6 0 16,2 3 0-16,-2-1-1 0,0-2-2 16,1 3-1-16,0-2-1 0,-1 0 0 15,-1-1 1-15,2 0-2 0,-2 2 0 0,2-1 1 16,-2-2-1-16,0 2 0 15,-3-2 0-15,2 2 0 0,-2-4 1 0,4 6-1 16,1-2 0-16,-3 2 1 16,1-2-1-16,-1-1-1 0,2 2 1 0,-4-4-1 15,1 3 2-15,-1-2 0 0,-2-2 0 16,2 1 1-16,0-1 1 0,0 0-2 16,0 1-1-16,1 1 0 0,-4-4-1 15,3 3 1-15,0 0 1 0,0 0 3 16,1 2-4-16,-1 0 4 0,-1-1-5 0,2 3 1 15,-1-3-1-15,0-2 0 0,1 3 0 16,-1-3 0-16,0 1-1 0,0 1-2 16,0 1-6-16,-3-5-5 15,0 0-5-15,0 0-5 0,1 1-1 0,-1 0-7 16,0-1-10-16,0 2-12 0,0-2-12 16,-1 0-6-16,-11 0 4 0,-7-2 1 15,-4-5 7-15</inkml:trace>
  <inkml:trace contextRef="#ctx0" brushRef="#br0" timeOffset="225608.74">20252 7627 181 0,'0'0'44'15,"0"0"-18"-15,0 0 1 0,0 0 9 16,0 0 10-16,0 0 1 0,0 0-5 16,0 0-11-16,0 0-7 0,-41-65-3 15,40 63-3-15,0 1-3 0,-1-1-4 16,2 1-6-16,-1-1-1 0,1 2-3 15,-2-1-1-15,2 1 1 0,-1-1 1 16,1 1 1-16,-2-2-3 0,2 2 1 0,-1 0-2 16,1 0 1-16,0 0 0 0,-2 0-2 15,2 0 1-15,0 0-1 0,0-1 0 16,0 1-1-16,0 0 0 0,0 0 0 16,0 0 2-16,0 0 1 0,0 0 2 15,0 0 1-15,6 7 1 0,4 2 0 0,5 3 0 16,-2-1 2-16,3 1-1 0,-2 0 1 15,3 0 3-15,-1 0-4 0,2 1-1 16,-2-3 3-16,1 2-7 16,-2-1 4-16,2 1 0 0,-3 0-3 0,1 1 1 15,-1-1-1-15,1-1 0 0,-2 0 0 16,1 1 0-16,-1 1 2 0,1-1-1 16,0 0 0-16,-3 0 4 0,4 2-5 15,-4 1 3-15,2-1-4 0,-1-2 1 16,3 0-1-16,-1-1 0 0,1-1 0 0,-3-4 2 15,-2 1-2-15,2 2 0 0,-5-4 0 16,5 1 0-16,-6-1 1 0,2 0 1 16,-2-1-1-16,1 1-1 0,-1-1 1 15,2 1-2-15,-2-1 2 0,2 1 0 16,-3 0 0-16,3 0-1 0,-1-1 1 16,0 3-1-16,-1-1 1 0,1-1 0 15,3 7 1-15,-4-6 1 0,4 4-1 16,-4-3-1-16,1 0-1 0,-1 1 0 15,1-1 0-15,2 4-1 0,1 0 2 0,-1-1 0 16,-1 1-1-16,0-1 1 0,-1-3 0 16,1 2-2-16,-2-3 2 0,-3-4-2 15,7 2 1-15,-3 2 0 0,2-1 0 16,3 2 0-16,1 1 1 0,-5-4-1 16,5 4 0-16,-1 0 0 0,-5-3 0 0,6 3-1 15,-1 1 1-15,0 1-1 16,2 0 1-16,-4-2 0 0,-1 1-1 15,2 1 1-15,-4-4 0 0,4 5 0 16,0-2 0-16,-4-3 0 0,4 3 0 0,-5-3 0 16,0 0 0-16,0 2 0 0,0-4 0 15,1 3 0-15,-1-1 0 0,0-2-1 16,0 2 1-16,-2 0 0 0,2 0 0 16,0 1 1-16,1-3-1 0,-2 2-1 15,1 0 1-15,0 1 0 0,0-2 1 0,5 6 0 16,-2 1-1-16,5 2 0 0,0-1 0 15,-3-1 0-15,4 1 0 16,-2-1 3-16,0 1-3 0,-5-5 3 16,1 2-4-16,-3-5 1 0,2 2-2 0,-2 0 1 15,-3-4-1-15,2 2 2 0,-4-2 0 16,2 0 0-16,0 0 0 0,0 0-1 16,-3-3 1-16,0 0-1 0,0 0 2 15,2 1-2-15,0 0 1 0,-1 1 0 16,1-1 0-16,1 5 0 0,0-2 1 0,-2-1-1 15,3 5 0-15,-2-6 0 0,-1 2-2 16,2 0 1-16,-1-1 1 0,-1 2-1 16,1-2 1-16,2 1 0 0,-4-4 0 15,0 0 1-15,0 0-1 0,1 2 1 16,-1-2 0-16,2 1 0 0,-2-1-1 16,1 1 0-16,-1-1 0 0,0 2-1 15,2-2-1-15,-2 0 1 0,0 2 0 16,1-2 0-16,-1 0 0 0,0 2-2 15,1-2 0-15,-1 0-1 0,0 1-3 0,0-1-3 16,2 0-4-16,-2 0-6 0,0 2-2 16,0-2-5-16,1 0-2 0,-1 0-11 15,0 0-9-15,0 0-21 0,0 0-26 16,0 0-37-16</inkml:trace>
  <inkml:trace contextRef="#ctx0" brushRef="#br0" timeOffset="228920.0529">6465 9413 22 0,'0'0'17'0,"0"0"-1"16,0 0-5-16,0 0-3 0,0 0-3 0,0 0-4 16,0 0-2-16,0 0-2 0,0 0 1 15,-7-2 0-15,7 2 0 0,-2 0 1 16,2 0 4-16,0 0-1 0,0 0-1 16,0 0 4-16,0 2-3 0,0 6 3 15,6 4 2-15,3 4 0 0,0-2-2 0,-1 1-3 16,4 0-2-16,-2 0-1 15,1 2 1-15,1 1 1 0,2 0 1 0,-2 0-2 16,3 0 0-16,-4 1-2 16,1-3 4-16,-5-5-1 0,0 2 1 0,-3-6 2 15,-2-3-3-15,1 1 1 0,-3-5 4 16,0 0 9-16,0 0 12 0,1 2 13 16,1-1 7-16,-1 0 1 0,-1-1-7 15,0 0-12-15,0 0-13 0,0 0-13 16,0-7-5-16,0-2 0 0,-4-7 1 0,-2 1 3 15,0 0-1-15,-1 0-1 0,1 0 2 16,-4 1 2-16,3 2-2 0,-8-4 2 16,2 2-2-16,3 5 0 0,0-2 0 15,4 5 1-15,3 3 0 0,-5-3 3 16,5 3-2-16,0 0 1 0,0 1-2 16,3 2-2-16,-1-1 2 0,1 1-3 15,-2 0 1-15,1-2 0 0,-1 2-1 16,2-1 0-16,-1 1-1 0,1 0 1 15,-2-2-3-15,2 2-1 0,-1 0 3 0,1 0-3 16,-2 0 2-16,2-1 0 0,0 1-4 16,0 0-1-16,0 0 4 0,0 0 0 15,0 0 0-15,0 7 2 0,5 7-1 16,2 2 2-16,2 1 0 0,1 3 1 16,0 2 0-16,3-2 0 0,-3 3 0 0,5-1 1 15,-4-1-2-15,2-3 0 16,0 0 0-16,-1-3 1 0,-5-4-1 15,2 0 0-15,-2-4 0 0,-3-1-1 16,2 2 1-16,-3-5-3 0,0 1 2 0,-3-4 1 16,0 0 0-16,0 0 0 0,1 2 1 15,1-2 3-15,-1 2 3 0,-1-2 3 16,0 0-1-16,2 1-2 0,-2-1-4 16,0 0-1-16,-2-8 2 0,-5-4-2 15,-3-5 0-15,-3-1-2 0,1-1 1 0,-5-2 0 16,4-4 0-16,-4 1 2 0,2-2-2 15,-1 4 0-15,3-2 0 0,4 9 1 16,1 2 1-16,2 6 2 16,3 3-1-16,2 1-3 0,1 3-1 0,-2-1-3 15,2 1-2-15,0 0-3 0,-1-2-3 16,1 2 2-16,-2 0 1 0,2 0 4 16,0 0 3-16,0 0 0 0,0 3 1 15,0 8 2-15,5 5 0 0,2 6 1 16,3-1 0-16,-1 2 0 0,1 0-1 0,1 0 0 15,2 2 4-15,2 1 0 0,-1-2 0 16,2 0-2-16,-1-1-1 0,0-2-3 16,-3-1-2-16,3-2 2 0,-1 1 4 15,-2-4-3-15,-4-4 3 0,-2-4-4 16,-3-4 0-16,0 0 0 0,0 0 0 16,0 0 3-16,0 0-1 0,-3-3 1 15,0 0 0-15,0 0 4 0,1 0-2 16,-1 2 3-16,0-2-1 0,0 0-3 15,0 0-1-15,0 0-3 0,-1-5 1 0,-8-7-2 16,-3-3-5-16,1-2 4 0,-1 0-7 16,-1-3 4-16,-1-2 3 0,-2-1-1 15,0-3 2-15,-3 0-2 0,3-2 1 16,-3 0 1-16,2-1 2 0,0 2-1 16,-2 1 2-16,6 2-2 0,0 3 1 0,0 1 0 15,4 6 1-15,0 2 3 0,4 5 0 16,2 4 1-16,0 0 1 15,3 3-3-15,-3-2-2 0,3 2-2 16,0 0-3-16,0-2-1 0,-3 2 1 0,3 0 1 16,0 0 2-16,0 11 0 0,0 3-1 15,6 4 0-15,1 0 1 0,0-1 0 16,-1-1 0-16,4 0 0 0,-2 0 1 16,0 0-1-16,2-1 0 0,-1 0 1 15,1 1-1-15,-1-1 3 0,-2 1 1 0,7 1 0 16,-2 0 3-16,0 1 0 0,2 0-1 15,1 0 0-15,-1 3-3 16,-1 1 1-16,1 2 1 0,-2 0-3 16,4 3 3-16,-3-1 0 0,0 0-4 0,3-2 2 15,-3 1-2-15,3-2-1 0,-3-3 1 16,1 1 1-16,-1 0-1 0,0-1 2 16,0-4-2-16,-4 0 3 0,5-1-4 15,-2-3-2-15,-2 3 2 0,2-3-2 16,-2 2 2-16,1 0 0 0,-2 4 0 0,3-2 2 15,-1 2 0-15,1 2-1 0,-2 2 0 16,4-1-1-16,-2-2 0 0,2 3 0 16,-1-2-1-16,-1-2 1 15,-1 0 0-15,1-3 0 0,-3 0-1 0,1-6 2 16,-3 2-2-16,5 0 1 0,-2-1 4 16,3 5-4-16,-3 0 5 0,3 0-5 15,-3-2 0-15,-1 1 1 0,5 1-1 16,-2 0 2-16,1 0-2 0,-3 2 2 15,2-1-2-15,-1 3 1 0,2 1-2 0,0 0 1 16,-1 1 0-16,-2 1 0 0,6 1 0 16,-6 0-1-16,3-2 0 0,-3-1 2 15,-1-1-1-15,-1 0 2 0,1-7-2 16,-3 0 0-16,-2-3 0 0,-1 0-1 16,3 0 1-16,-1-2-1 0,1 6 1 15,-1-6 0-15,2 6 0 0,0-3 1 16,0-4-1-16,-1 7 0 0,3-3 0 15,0 2-2-15,-1 1 2 0,1-3-1 16,0 2 0-16,-2 0 2 0,7 5-1 0,-8-6 0 16,4-1 0-16,-3-2-1 0,-1-1 0 15,0 4 1-15,1-5 0 0,3 5-2 16,-7-4 2-16,4 1 2 0,-2-1-2 16,1 1 1-16,-2 0 2 0,3 1-3 15,-3-2 4-15,2 3-5 0,-1-1 1 0,-1 0-1 16,4 5 1-16,-3-4 0 0,2 3 1 15,-4-3-1-15,0-1-1 0,3 2 1 16,-5-7 0-16,5 4 1 16,-5-3-1-16,1 0 0 0,-1-2 1 0,-1-3 1 15,0 0 0-15,0 0-1 0,0 2 2 16,2-2-2-16,-2 0-1 0,0 2-2 16,0-2-5-16,0 0-3 0,0 0-2 15,0 0-3-15,0 0-4 0,0 0-7 16,0 0-17-16,0 0-21 0,-5 0-34 0,0-5-30 15</inkml:trace>
  <inkml:trace contextRef="#ctx0" brushRef="#br0" timeOffset="230897.1667">6398 10076 17 0,'0'0'16'0,"0"0"-1"0,0 0 4 16,0 0-1-16,0 0 0 0,0 0-2 15,0 0-2-15,0 0 1 0,0 0 0 0,0 0-1 16,-11-14-4-16,11 8-4 0,-1 1-6 15,-1 1-1-15,1-1 2 0,1 5 0 16,-2-2 1-16,2 2 0 16,0-1-1-16,0-1-1 0,-1 1-1 0,1 0 1 15,0-1 0-15,0 1 1 0,0-1 1 16,-2 2 5-16,2-1 5 0,0 1 6 16,0-1 9-16,0 1 3 0,0-2 5 15,0 2-2-15,0-2-8 0,0 2-5 16,0-1-1-16,0 1-4 0,0 0 0 0,0 0-3 15,0 0-2-15,0 0-2 0,-1 0-3 16,1 0-2-16,0 0-3 16,0 0 0-16,0 0 0 0,0 0-3 0,0 0-1 15,0 0-5-15,0 0-2 0,0 0-2 16,0 0-3-16,0 0 6 0,0 0 6 16,0 1 4-16,3 10 4 0,4 3-1 15,3 5-4-15,-1 1 6 0,-2 0-2 16,4 4-1-16,-3 0 0 0,-1 1 0 15,3 0-1-15,-1 0-1 0,-2-3-1 0,-1-5 1 16,0-2-5-16,-2-4 3 0,-1-7-2 16,-2 1 2-16,2-2 2 0,-3 1-2 15,3-1 1-15,0 2 1 0,-3-5 1 16,0 0 3-16,0 0 5 0,1 0 0 16,-1 2 1-16,2-2 0 0,-2 0-1 0,0 0 0 15,1 0 1-15,-1 0-4 16,0 0-1-16,2 0-3 0,-2 0-1 15,0 0-1-15,0 0-2 0,0 0 0 16,0-2-4-16,0-3 0 0,-2 0 0 0,1 0 1 16,-4-3-1-16,4 4-3 0,-5-7-1 15,2 2 0-15,0 0 1 0,-2-6 3 16,3 6 0-16,-6-5 0 0,5 0 0 16,-3 5-1-16,-2-4 1 0,3 1 2 15,2 4 2-15,-6-4 2 0,4 0-1 0,0 4-1 16,-1-6 1-16,1 1-3 0,-1 3-1 15,0-5 1-15,1 0-1 16,0 6 0-16,3-2 5 0,-1 4 1 16,1 2 1-16,2 1 2 0,-1 1-1 0,2 3 0 15,-1-2-7-15,1 2-11 0,0 0-22 16,0 0-4-16,0 0 7 0,0 0 11 16,3 6 12-16,5 8-8 0,5 4-20 15,-4 2-25-15,1-5-35 0</inkml:trace>
  <inkml:trace contextRef="#ctx0" brushRef="#br0" timeOffset="231528.3865">6458 9780 247 0,'0'0'65'0,"0"0"-6"15,0 0-11-15,0 0-9 0,0 0-5 0,0 0-3 16,0 0-6-16,0 0-4 0,0 0-7 15,0 0-3-15,-13 0-4 16,10 0-2-16,3 0-3 0,0 0-1 16,0 0-3-16,-3 1 1 0,3-1-6 0,0 0 2 15,0 0-2-15,0 0-2 0,0 2 6 16,0 1 2-16,0 0 1 0,9 3 1 16,-2-1-1-16,0-1-1 0,0 0 0 15,1-1-2-15,0 2 3 0,2-3 1 16,1 1 0-16,1-3 1 0,6 2 0 0,-5-2-1 15,6 0 2-15,-2 0-1 0,-4 0 1 16,7 0-2-16,-2-2-2 0,-4 0 1 16,5 1-2-16,-9-1 1 0,3-1 1 15,1 1-1-15,-3-1-1 0,-1 2 0 16,-5 0-3-16,0-1 0 0,-5 2 1 16,0-1 0-16,0 1-5 0,1-2-13 15,1 1-26-15,-2-1-26 0,0-4-35 16,-2 0-85-16</inkml:trace>
  <inkml:trace contextRef="#ctx0" brushRef="#br0" timeOffset="231986.7935">6364 9801 257 0,'0'0'49'0,"0"0"-14"0,0 0-13 0,0 0-13 15,0 0-9-15,0 0-4 0,0 0 0 0,0 0-2 16,0 0 6-16,-2 0 6 15,2 0 2-15,0 0 3 0,2 3 0 0,2 4 0 16,2 1 3-16,-3-4 0 16,3 1 3-16,-3-3 0 0,5 1-4 0,-1 1 0 15,1 1-1-15,-1-2 0 0,3 2-1 16,3 0-3-16,-3-2 3 0,3 2-7 16,-3-2-3-16,-5-1 2 0,6-1-2 15,-5-1 1-15,7 2 5 0,6-2-7 16,-9 0 4-16,10 0-2 0,0 0-6 0,-2-3 6 15,5-3-8-15,-10 1 4 0,4-1 2 16,-4 0-4-16,-3 0 2 16,3 0 1-16,-5 1 1 0,-5 2-1 15,2 2-8-15,-5 1-15 0,0-6-30 0,3 1-41 16,-3 0-106-16</inkml:trace>
  <inkml:trace contextRef="#ctx0" brushRef="#br0" timeOffset="236611.4154">4257 10800 4 0,'0'0'7'0,"0"0"0"16,0 0-1-16,0 0-1 15,0 0-3-15,79-45 0 0,-61 37 0 16,-1-2 0-16,3-1 2 0,-1 0-1 15,3-3 2-15,1-2 1 0,0-1-1 0,2-3-4 16,1 0 2-16,1-4-3 0,2 0 4 16,0 1 2-16,3-1-1 0,-2 1 2 15,2 0-2-15,-2 2-2 0,1 1 2 16,-4 2-7-16,5 0 4 0,-2 1 2 16,1 0-1-16,-1 1 4 0,-1 0-2 15,1 0 1-15,-2-2 2 0,-2 0 4 16,0-1 2-16,-3 1 3 0,2 0 0 15,-5-1-2-15,0 1-3 0,0 1 0 16,-2 1-5-16,2 0 0 0,3 1 0 0,-4 2-2 16,3-2-2-16,-2 4-2 0,-1 0 2 15,1 1 0-15,-3 1-1 0,2-2 1 16,1 1 0-16,-2-1 1 0,-1 2-3 16,3-2 1-16,-1 2 0 0,0-2 0 15,0 1 3-15,1-2-2 0,0-1 1 0,-1 1-3 16,3 0 1-16,-1-1-2 0,0-2 2 15,2 2 2-15,-2 0-6 16,2-1 5-16,-2 1-4 0,-1-2 4 16,3 3 1-16,-2-3-1 0,0 3 1 0,-1-2-2 15,-2 1 1-15,2-3 1 0,0 1 0 16,2 0-1-16,1-3 2 0,3-2-2 16,-3 1 2-16,-1-3-3 0,4 2 1 15,-6 1-3-15,3 3-3 0,-4 3 1 16,0 2 1-16,-3 2-2 0,-3 3 2 0,1 1 0 15,1 1 0-15,-5 1 1 0,7 0 0 16,-7 0-2-16,-4 1 2 0,0 2 0 16,-3-1 0-16,5 1 1 0,-3-2 0 15,2 1-1-15,-1-1 2 0,4-2 1 16,-3-1 0-16,2-1 1 0,3-5-2 16,-4 5 0-16,5-6-2 0,0 3 1 15,0-2-2-15,2-1-1 0,-4 4 0 16,-1 0-1-16,3-1 2 0,-7 2-1 15,7-1 1-15,-7 3-2 0,-2 2-1 0,2 1 0 16,-6 2 0-16,0-1-5 0,0 1 0 16,1 0-7-16,1-2-16 0,-1 2-8 15,-1-1-6-15,0 1 1 0,2 0-3 16,-2 0-9-16</inkml:trace>
  <inkml:trace contextRef="#ctx0" brushRef="#br0" timeOffset="236937.8907">5700 9929 138 0,'0'0'19'15,"0"0"-2"-15,0 0-1 0,0 0 0 16,0 0-8-16,0 0-8 0,0 0-7 16,0 0 0-16,0 0 2 0,0 0 4 15,-12-17 6-15,23 13-3 0,6 1-3 16,3-2-4-16,0 0-1 0,2 0 0 0,0-2 3 15,1-1-8-15,0 1-16 0,3-4-35 16</inkml:trace>
  <inkml:trace contextRef="#ctx0" brushRef="#br0" timeOffset="238316.3337">7784 10876 235 0,'0'0'70'16,"0"0"-11"-16,0 0-2 0,0 0-13 0,0 0-4 15,0 0-1-15,0 0-8 0,0 0-8 16,0 0-9-16,0 0-7 0,-55-68-4 16,49 61-1-16,3 5-1 0,0-1 1 15,-2-6-2-15,2 7 4 0,0-2-3 16,1 2 0-16,1-3-1 0,-2 0-1 0,3 1 0 15,-3 1-2-15,3 3 0 0,0-7 0 16,0 2-1-16,0-8 0 16,0 2 0-16,3 8-2 0,0-7 1 15,0 7 0-15,3-3 0 0,-1 2-2 0,-2 1 3 16,7-1-2-16,-4 3-2 0,-1 0 2 16,7 1-1-16,-3 0-2 0,0 0 2 15,8 2-2-15,-11 3 3 0,3 1 4 16,2 5 0-16,-5-3 2 0,1 2 0 15,-2-1 0-15,-2 0 1 0,-2 2-1 0,3-6 1 16,-4 4 0-16,3-2 0 0,-3-3 2 16,0 3-1-16,0-7-1 0,0 0 1 15,0 0-1-15,0 0-1 0,3 0 2 16,-3 2-2-16,0-1 0 0,0 1 1 16,0-1-1-16,0 0 1 0,1 1 1 0,-1-1-4 15,2 1 0-15,-2-2-4 16,1 1-3-16,-1-1 2 0,2 0 3 15,-1 1 4-15,1-1 2 0,-1 0 0 16,5 0-1-16,7 0-1 0,-3 0 2 0,7-2-1 16,-8 0-1-16,-2 1 1 0,6 1-2 15,-7 0 0-15,6 0 1 0,-2 0 1 16,0 1-1-16,-1 3 1 0,-5 5 1 16,-1 4 2-16,-3 3 4 0,-3 5-4 15,-3 0 2-15,-6-3-2 0,0-1-3 0,0-2 1 16,-4-3-2-16,0 0-2 0,6-4-9 15,-3 0-28-15,6-6-50 16,2-1-62-16,-3-1-102 0</inkml:trace>
  <inkml:trace contextRef="#ctx0" brushRef="#br0" timeOffset="238745.7978">8093 10628 532 0,'0'0'48'0,"0"0"-16"15,0 0-12-15,0 0-7 0,0 0-7 16,0 0-3-16,0 0-2 0,0 0-2 16,0 0-2-16,0 0-2 0,-14-18-1 15,14 18 0-15,0 0 0 0,0 0 3 16,-3 0 0-16,0 11 1 0,-1-1 1 15,1 5-1-15,3-4 1 0,0 1 1 0,0-1-2 16,0 0 1-16,0-1-1 0,0-6-6 16,3 4 5-16,0-4-3 0,-2-2 0 15,5 3 3-15,1-4-1 0,-3 0 2 16,5 1-2-16,-3-2 0 0,7 0 0 16,1-2 2-16,-5-1 5 0,5-3 0 0,-6-1 0 15,-1 0 1-15,1 0 0 16,-3-3 4-16,-1 2-2 0,-4-2 2 15,2 0 1-15,-2-2-2 0,-5-3 1 16,-6 2 0-16,-1-4-4 0,-5 3 0 0,8 5 0 16,-4 2-4-16,-1-1 0 0,5 3-6 15,-7 0-7-15,6 1-8 0,6 3-26 16,-5-4-57-16,3 3-56 0,2-2-76 16</inkml:trace>
  <inkml:trace contextRef="#ctx0" brushRef="#br0" timeOffset="239168.2267">8137 10233 492 0,'0'0'48'16,"0"0"-19"-16,0 0-7 0,0 0-7 0,0 0-7 15,0 0-4-15,0 0-4 0,0 0-3 16,0 0-4-16,0 0-1 0,-35-33 2 16,35 33 2-16,0 1 3 0,-3 15-1 15,3 4 1-15,0 7 1 0,0-3 0 16,3-1-1-16,4-4 2 0,-2-5-2 0,2-1 1 16,1-3 1-16,-2-2-1 15,3 1-3-15,1-3 0 0,-1-2-2 16,1 1 0-16,1-4-1 0,-2 1 6 15,1-2 1-15,6 0 3 0,-9 0 2 0,8-8-1 16,-5-1 2-16,-1-2 0 0,-2-8 0 16,0 1 2-16,-7-4-3 0,0 0 1 15,-7-4 2-15,-6 3-1 0,-2 0 2 16,-5 3 0-16,3 5-4 0,-2 3-3 16,3 5-3-16,-3 5-2 0,2 2-4 0,-2 5-4 15,-3 10-13-15,5 5-11 16,4 6-25-16,3 5-29 0,6 3-28 15,2-1-44-15</inkml:trace>
  <inkml:trace contextRef="#ctx0" brushRef="#br0" timeOffset="241043.9912">20120 7802 180 0,'0'0'23'0,"0"0"-6"0,0 0-5 15,0 0 0-15,0 0-1 0,0 0 3 16,0 0-2-16,0 0-2 0,0 0-3 0,-5 0-5 15,5 0-2-15,0 0-2 0,0 0-3 16,0 0 1-16,0 0 2 0,0 0 3 16,0 0 3-16,5-1 1 0,7-3-3 15,2 0 0-15,6-3 2 0,-2 2-2 16,-1-1-1-16,3 0 0 0,-2 0-1 16,1-1-1-16,-5 3-1 0,2-1-6 15,-6 2-8-15,0 1-7 0,3 0-18 16,-8 0-7-16,0 2-3 0,-5 0-12 15,0-2 7-15</inkml:trace>
  <inkml:trace contextRef="#ctx0" brushRef="#br0" timeOffset="243408.5563">20149 7709 118 0,'0'0'48'0,"0"0"2"0,0 0 6 16,0 0-2-16,0 0-6 0,0 0-8 0,0 0-6 16,0 0-15-16,0 0-10 0,-6 0-7 15,5 0-4-15,-1 0 1 0,1 0-1 16,0 0-4-16,1 0-4 0,-2 0-1 16,2 0-2-16,-1 0 2 0,1 0 0 15,-2 0 5-15,2 0 0 0,0 2 5 0,0-2 0 16,0 2 0-16,0-1 1 0,0 0-2 15,0 1-1-15,0 0 4 0,0-1 3 16,5-1-3-16,0 1 4 16,7-1-4-16,4 0 0 0,1-2-1 0,4-6 0 15,0-1 0-15,1-2-2 0,0 1-1 16,1-1-2-16,-3 3-7 0,-6 2-12 16,2 2-10-16,-7 1-9 0,-5 1-7 15,1 2-1-15,-5 0 3 0,0-1 1 16,0 1 9-16,1 0 5 0</inkml:trace>
  <inkml:trace contextRef="#ctx0" brushRef="#br0" timeOffset="244597.2388">20936 7025 384 0,'0'0'45'0,"0"0"-14"15,0 0-9-15,0 0-4 0,0 0-8 16,0 0-4-16,0 0-2 0,0 0-1 0,0 0 2 16,0 0-4-16,-39-69 0 0,36 65 0 15,3 4-2-15,-1-5-1 0,-1 1 0 16,1-1-4-16,-1 2 1 0,2 3-3 16,-1-1-1-16,1 1 0 0,0-5 0 15,0 1 0-15,0-1 0 0,6 0-3 0,-1 4-1 16,-1 0 1-16,7-1 4 0,0 2 2 15,1 0 0-15,4 3-3 0,-3 3 0 16,-5-1 0-16,4 3 2 16,-5-5 3-16,0 4 2 0,-1-1 0 0,0 1-3 15,0 1-3-15,-1-1 0 0,0 3 2 16,-4 0 3-16,1 1 5 0,-2 1 0 16,0 7-1-16,0-7 3 0,-2 4-4 15,1-5 0-15,-2-2 0 0,0 1 0 16,0-5 1-16,2 0-1 0,1-5 0 0,0 0 1 15,0 0-3-15,0 1 0 0,0 1 2 16,0-2 1-16,0 0 4 0,4 0 1 16,6 0 1-16,0-3-3 0,5-3 0 15,-2-1 0-15,-4 2-1 0,5-1 1 16,-7 1-3-16,-2 3-2 0,-1 0-2 16,-4 2-2-16,0-1-1 0,0 1-1 15,5 0 2-15,0 0 3 0,-1 0 2 16,1 10 5-16,-5-1-2 0,0 11 2 15,-6 3-3-15,-5 0 0 0,-3 0-6 0,3-2-7 16,-4-3-15-16,7-5-12 0,2-6-8 16,4-2-6-16,2-5 7 0,-1 0-16 15,-3 0-23-15</inkml:trace>
  <inkml:trace contextRef="#ctx0" brushRef="#br0" timeOffset="244964.8121">21177 6741 342 0,'0'0'62'16,"0"0"-19"-16,0 0-15 0,0 0-14 16,0 0-11-16,0 0-9 0,0 0-4 15,0 0 1-15,0 0 4 0,-33 29 2 0,25-7 0 16,3 3 0-16,1 2 2 0,2 0 2 15,2 1 2-15,0-1-4 0,3-1 1 16,3-4-4-16,1-3 0 16,0-6-1-16,2-4 1 0,-3 0 0 0,1-5 3 15,2 1 1-15,-5-4 1 0,5-1 2 16,0 0 2-16,2-5 1 0,4-4 2 16,-4-3-2-16,-4 1-1 0,-2-3 0 15,-4-5 0-15,-1-1-2 0,0-7-1 16,-3 3 3-16,-6 1-2 0,0 2 2 0,0 6-2 15,0 2 0-15,3 6-1 0,-1-1-2 16,0 2-6-16,4 3-12 0,0 2-19 16,-1-3-35-16,-1 3-27 0,0-2-36 15</inkml:trace>
  <inkml:trace contextRef="#ctx0" brushRef="#br0" timeOffset="245498.9199">21230 6556 432 0,'0'0'43'0,"0"0"-16"0,0 0-13 16,0 0-7-16,0 0-2 0,0 0-5 0,0 0 0 15,0 0 0-15,0 0-5 16,0 0-2-16,-15 12 0 0,13-12 1 15,2 2 0-15,0-1 4 0,0 0 0 16,0 0 2-16,0 1 0 0,-1 6 0 0,1-2 4 16,0 0-3-16,0-1 1 0,0-5-1 15,-2 0 0-15,2 0 1 0,0 3 1 16,0-2 0-16,0 1-1 0,0-1 0 16,0 1-1-16,0 4 2 0,0 0 3 15,0 0 0-15,0 5 2 0,0-7-3 16,2 6-3-16,1-2 1 0,1 0-1 15,1 1-1-15,1-3 0 0,0 1 0 0,2-2 1 16,-1 2 0-16,-3-6 2 16,4 2-3-16,-3-2 1 0,0 1-1 0,-1-1 1 15,-4-1 0-15,0 0 3 0,0 0 0 16,2 0 4-16,-1 0 1 0,0 0 0 16,4 0-1-16,-2 0 1 0,3-7-5 15,-1-1-2-15,-3-1-2 0,0 0-2 16,-2-3 2-16,2 1-1 0,-2-3 1 0,0-2 0 15,0 4 0-15,-3-5 1 0,-3 2-1 16,-2 0 0-16,-1-4-8 0,-1 4 8 16,0 5-5-16,1 0 5 0,2 5 2 15,-1-1-5-15,-1 2-4 0,4 1-14 16,-4 0-35-16,-2 3-52 0,-7 3-96 16</inkml:trace>
  <inkml:trace contextRef="#ctx0" brushRef="#br0" timeOffset="247045.2986">20647 7920 160 0,'0'0'48'0,"0"0"-1"0,0 0-3 0,0 0-2 16,0 0-2-16,0 0-5 16,0 0-5-16,0 0-7 0,0 0-8 0,0 0-7 15,-5-16-5-15,4 16-9 0,1 0-2 16,-2-2 2-16,2 2 2 0,-1 0 5 16,1 0 5-16,0 0-1 0,0 2-1 15,0 5-1-15,0 4-1 0,0-2-2 16,3-1 3-16,3 4 0 0,-1-6 1 0,4 4-1 15,0 2-1-15,0-1-2 0,3 3 2 16,-1 1-1-16,0-2-1 0,-1 1 1 16,-1-1-1-16,0 2-1 0,1-3 0 15,-4 0-1-15,-1 1 0 0,1 1 0 16,-3-3 2-16,4 4-1 0,-4-6 1 16,-2-4 2-16,1 1-2 0,-2-6 1 15,0 0 1-15,0 0 4 0,0 1 3 16,1 1 6-16,-1-1 3 0,0-1-2 15,0 0-1-15,0 0-7 0,0-3-3 0,-4-6-1 16,-2-6 0-16,-2 0 0 0,-1-5-1 16,2 2-2-16,1-1 2 0,-3 1-2 15,2 0 0-15,1 4 2 0,0-1-1 16,-1 0 0-16,2 5-2 0,-3-6 0 16,2 4 1-16,-1-1 0 0,-1 0 2 15,0 1-2-15,4 3 0 0,-2 0 0 16,2 0-1-16,-3 0 1 0,1 0-5 15,3 4 4-15,-1-2-5 0,2 2 5 16,1 0-2-16,-1 3 1 0,2 2 0 0,-1-2-3 16,1 2-1-16,0 0-1 0,0-2 0 15,0 2 3-15,0-1 0 0,0 1 1 16,0 0 2-16,0 0-4 0,3 0 8 16,5 0-6-16,0 6 6 0,5 1-3 15,-3 1-1-15,-4-1 1 0,5 1 0 0,-5-2-1 16,1 1 0-16,-1-1 0 0,2-3 0 15,-2 4 1-15,2-3-1 0,-1 1 0 16,-4-3 0-16,7 3 1 16,-6-5-1-16,5 2 3 0,1 1-3 0,-4-3 0 15,4 0 2-15,-4 0-6 0,5 0 4 16,-1 0 0-16,-5 0-3 0,1 0 2 16,-6 0-2-16,0 0 2 0,0 0 1 15,1 0 0-15,0 0 0 0,1 0 3 16,-1 0 1-16,1 0 2 0,-1 0 0 0,-1 0 2 15,0 0 0-15,3 0 1 0,-3 0-2 16,0 0-2-16,0 0 0 0,0 0 0 16,0 0-2-16,0 2-1 0,0-2-2 15,-3 1 0-15,-1 3 0 0,0-1 0 16,-2 4-1-16,-2-2 0 0,2 4-1 16,-5 3 1-16,2 2 1 0,-2 4-2 15,-2 1-5-15,1 4-7 0,-1-1-15 16,3 0-17-16,1-2-40 0,1 0-38 15,2-7-58-15</inkml:trace>
  <inkml:trace contextRef="#ctx0" brushRef="#br0" timeOffset="249508.2683">21261 8004 251 0,'0'0'55'0,"0"0"-6"16,0 0-8-16,0 0-8 0,0 0-10 16,0 0-7-16,0 0-6 0,0 0-5 15,0 0 1-15,0 0-3 0,-16 0 0 16,15 0-3-16,-1 0 0 0,1 0 0 15,1 0 0-15,-2 0 0 0,2 0 0 0,-1 0 0 16,1 0 0-16,-2 0-3 0,2 0 1 16,-2 0 3-16,2 0-1 0,0 5 2 15,0 10 0-15,0 1-2 0,2 5 0 16,3-3 0-16,1-1 0 0,1-2 0 16,2 0 0-16,-1 1 2 0,0-5-4 15,-3-1 2-15,1-2-2 0,1-1 1 16,-1 1-1-16,0-2 1 0,1 2 1 15,-4-5 0-15,0 0 1 0,-3-3 2 16,0 0 5-16,0 0 5 0,2 0 6 0,-2 1 5 16,0-1-1-16,1 0-5 0,-1 0-7 15,0 0-8-15,-3-9-1 0,-1 0 0 16,-5-3 1-16,4 4 0 0,-2 0-1 16,-3-3 1-16,3 3-2 0,-3-3 3 15,3 5 0-15,-1-1-1 0,3-1 1 0,2 5-1 16,0 0 0-16,3 3-1 0,-2-1 0 15,2 1-2-15,-1-2 1 16,-1 0-1-16,2 1-2 0,-1-1 1 16,1 1-1-16,-2 1-1 0,2-2 0 0,-2 2 0 15,2-1 0-15,0 1 0 0,-2-2 1 16,2 2 1-16,0-1-1 0,-1 1 2 16,1 0 2-16,0-3 0 0,-1 3 1 15,1 0 1-15,0 0 1 0,-2 0-2 16,1 0-1-16,-1-2-1 0,-2-3 1 0,1 1 0 15,0 0 0-15,-3-4 1 0,3 4 0 16,-1 1 0-16,0-5 0 0,1 5 1 16,0 0-1-16,1 0 0 0,2 3 0 15,-1-3 0-15,1 3 0 0,-2 0 0 16,1-2-1-16,1 0-1 0,-2 1 0 16,2-1-1-16,-1 2-2 0,1-1-1 15,-1 1-3-15,1-2 0 0,0 2 1 16,0-1 2-16,0 1 1 0,2-1 2 15,12 1 0-15,6-2 1 0,4 2-2 0,-2 0 1 16,0 0 0-16,-1 3-2 0,-2 0 2 16,2 0-1-16,-3 0-1 0,1-1 0 15,-5 1-1-15,3 0-5 0,0-2-3 16,-5 1-3-16,6-1-1 0,-6 1-1 16,-1-1 1-16,1-1-1 0,-6 0 3 0,0 2 3 15,-6-2 3-15,0 0 4 0,0 0 5 16,1 0 3-16,2 0-2 15,-2 0-3-15,1-3-9 0,-1-3-3 16,-1-5-6-16,0-6-8 0,-7 2-10 0,-3-7-13 16,0 4-7-16,-2 1-5 0,3-1 3 15,1 1 16-15,2 5 14 0,-3-2 13 16,5 5 17-16,-2-2 3 0,2 2 8 16,-2 0 5-16,0 1 7 0,1 1 8 15,-1-1 6-15,3 5 8 0,-2-5 1 0,2 3-1 16,1 2-3-16,-1-1-3 0,0 0-3 15,0 1-3-15,0-2-5 16,2 2-7-16,1 3-4 0,-2-1-6 16,2 1-6-16,0 0 0 0,-1-2-4 0,1 2-2 15,-2-1-1-15,2 1-1 0,-1 0-3 16,1 0-2-16,-2 0 2 0,2 0 0 16,0 0 2-16,0 0 3 0,0 1 0 15,0 8 0-15,3 0 0 0,3 7 2 16,3-3 3-16,-4 3-6 0,4 1 5 0,-1-1-6 15,0-1 1-15,-2-3 0 0,0-1 0 16,1 1 0-16,-1-5 0 0,4 4 0 16,-4-5-1-16,-1-1-1 15,1 2 1-15,1-1-2 0,-1 1-2 0,0-4-5 16,0 4-12-16,-3-5-13 0,3 5-24 16,-2-4-10-16,-1 0-33 0,-2 6-29 15</inkml:trace>
  <inkml:trace contextRef="#ctx0" brushRef="#br0" timeOffset="250028.0557">21772 7975 586 0,'0'0'49'0,"0"0"-16"15,0 0-13-15,0 0-8 0,0 0-2 0,0 0-5 16,0 0-1-16,0 0 0 0,0 0-1 15,0 0-3-15,-35-39-3 0,35 38 1 16,-2 1-2-16,2-1-1 16,-1 1 1-16,1 0-2 0,0 0 4 0,0 0 2 15,0 0 1-15,0 0 3 0,6 8 1 16,3 2-3-16,-4-3 1 0,5 6-1 16,-2-3-1-16,0 3 1 0,2 1 0 15,-2-2 2-15,-1-2-4 0,-1 2 2 16,-2-4-2-16,5 4 0 0,-5-4 0 0,-3-5 0 15,4 4 1-15,-4-2-1 0,1-2 0 16,1 1 0-16,-3-4-1 0,0 0 1 16,0 0 0-16,1 2 1 0,-1-2-1 15,2 1 1-15,-2-1 1 0,1 0-3 16,-1 2 2-16,2-2-2 0,-2 0-1 16,0 1-4-16,1-1-6 0,-1 0-14 15,0 0-24-15,2 0-48 0,-2 0-117 16,0-6-83-16</inkml:trace>
  <inkml:trace contextRef="#ctx0" brushRef="#br0" timeOffset="253416.8546">20294 7982 117 0,'0'0'26'0,"0"0"-4"0,0 0-5 15,0 0-4-15,0 0-7 0,0 0-5 16,0 0 0-16,0 0-2 0,0 0-2 16,-8-18-1-16,7 17 1 15,1 1-1-15,-2-2 2 0,2 2 2 0,-1-2 1 16,1 2 1-16,0-1 3 0,-1 1 1 0,1-1 3 16,0 1 4-16,0-3 4 15,-3 3 4-15,3 0 0 0,0 0-3 16,0 0-3-16,-1 0-2 0,1 0-2 15,0 0-1-15,0 0-3 0,-2 0-3 0,2 0 0 16,0 0-2-16,-1 0-1 0,1 0 0 16,0 0 0-16,0 0 2 0,0 0-2 15,0 0 2-15,0 0 0 0,0 0-1 16,0 0 1-16,0 0 1 0,0 0 1 16,0 0 1-16,0 0 0 0,0 0-3 15,0 0-2-15,0 0 1 0,0 0-2 16,0 0-2-16,0 0 0 0,0 0 0 15,0 0-2-15,0 0 0 0,0 0-3 16,0 0-1-16,0 0-2 0,0 0 2 0,0 0 2 16,0 0 2-16,0 3 6 0,0 7-1 15,4 5 1-15,4 4-1 0,-2-1 3 16,0-1-3-16,0 4 1 0,2 0-1 16,0 2 2-16,1 1-2 0,-2 4-1 15,3-1-1-15,-3 3-1 0,0-1 1 0,-1 0 1 16,1-3-1-16,-3-8-1 0,1-3-2 15,-2-4 2-15,-2-7 0 16,1 1 3-16,-2-5 1 0,0 0 3 16,0 0 1-16,1 2-3 0,-1-2-5 0,2 0-11 15,-2 0-2-15,3 0-7 0,-2-7-5 16,2-5-3-16,1-5-6 0,0 5 0 16,-2-6-1-16,-1 6 7 0,-1-3 2 15,0-5 4-15,0 0 5 0,0-4 4 16,-4 1 1-16,-3 2-1 0,0 1 5 0</inkml:trace>
  <inkml:trace contextRef="#ctx0" brushRef="#br0" timeOffset="253665.502">20327 8004 10 0,'0'0'10'0,"0"0"5"0,0 0 1 15,0 0 9-15,0 0 5 0,0 0-6 16,0 0-5-16,-64-82-7 0,57 74-3 16,1 1 1-16,-1-1 5 0,4 4 1 15,0 1 4-15,3 3-3 0,-1-2 0 16,1 2-4-16,-2-2-7 0,1 2-5 15,0-2-2-15,-1 2-3 0,1-1-1 0,-1 1 3 16,2-1-2-16,-1 1 2 0,1 0 2 16,0 0-1-16,0 0 1 0,1 8 2 15,6 2-1-15,2 5 2 0,1-1-3 16,-1 0 1-16,1-1-1 0,1 1 0 16,0 0 1-16,-1-1-1 0,0 2-1 15,0-1-1-15,-3 0-4 0,2 1-8 16,-2-4-16-16,-1 4-23 0,-2-5-45 15</inkml:trace>
  <inkml:trace contextRef="#ctx0" brushRef="#br0" timeOffset="256718.2437">19504 8218 4 0,'0'0'7'0,"0"0"0"0,0 0 0 15,0 0 2-15,87-93-2 0,-67 75 0 16,-1-3-1-16,3 4-3 0,-1-3 0 15,-2 0-4-15,3 0-2 16,-1 1-2-16,-1-1 1 0,0 1-2 0,1-1-4 16,-2-2 2-16,1 1-6 0,0 2 5 15</inkml:trace>
  <inkml:trace contextRef="#ctx0" brushRef="#br0" timeOffset="257009.1418">20025 7681 3 0,'0'0'10'16,"0"0"1"-16,0 0-2 0,0 0-4 0,0 0 0 15,0 0-3-15,0 0 0 0,0 0 0 16,0 0-1-16,0 0-1 0,32-61 0 16,-29 58-1-16,-3 3 1 0,0-2 1 15,0 2 0-15,1 0 2 0,1-1 0 16,0 1 2-16,0-2 5 0,-1 2 5 0,0-1 4 15,-1 1 3-15,2-2-5 0,-2 2-5 16,1 0-3-16,-1 0-6 0,0 0-3 16,2 0-2-16,-2 0-4 0,0 0-3 15,1 0-5-15,-1 0-4 0,0 0-1 16,-3 6 2-16,-2 6 2 0,-5 5 3 16,2-2-3-16,0 0-7 0,-2 2 2 15</inkml:trace>
  <inkml:trace contextRef="#ctx0" brushRef="#br0" timeOffset="257716.6657">19299 8379 51 0,'0'0'25'15,"0"0"0"-15,0 0-3 16,0 0-4-16,0 0-7 0,0 0-1 16,0 0-3-16,0 0 1 0,0 0 3 0,66-66 4 15,-58 62 0-15,3-5 0 0,2-2-1 16,-1 0 0-16,6-4 2 0,-3-1-2 16,4-3-3-16,-2-2-1 0,5-1-3 15,1-2-3-15,3-1 0 0,0 0 0 16,0 0 0-16,3 0-2 0,2 0 1 0,-1-3-2 15,0 1-1-15,-1-2 0 0,2 1 1 16,-4-1-1-16,-1 1-2 0,0 3 0 16,-3 0 0-16,-1 4 2 15,-2 3 0-15,0 1-1 0,-4 2 0 0,0 0 1 16,-1-1 0-16,-1 2 2 0,-1-2-2 16,-1 1-1-16,1-1 0 0,-6 6-3 15,0-1 2-15,0 5 1 0,-1-1-2 16,0 1-2-16,-3 3-2 0,0-1-3 15,-3 4 1-15,0-1 0 0,0 1 0 0,1-2 2 16,1 2-1-16,-1-1 0 0,-1 1 1 16,2-1 1-16,-2 1 1 0,0-2-4 15,1 2-2-15,-1-1-3 0,0 1 1 16,1 0 2-16,-1 0 0 0,0 0-3 16,0 0 2-16,0 0 2 0,0 0 4 0,0 0 3 15,0 0 0-15,0 0-2 16,0 0 0-16,-2 4-2 0,-3 4 2 15,-1-2 3-15,0 1-2 0,-3 4 2 16,3-5 0-16,-3 5-5 0,-1-1-1 0,-2 2-5 16,-1 2-1-16,-4 0-6 0,1 1-3 15</inkml:trace>
  <inkml:trace contextRef="#ctx0" brushRef="#br0" timeOffset="258170.8179">19524 8103 119 0,'0'0'30'15,"0"0"0"-15,0 0-3 0,0 0-5 16,0 0-2-16,0 0-4 0,0 0-3 16,0 0-1-16,0 0 0 0,0 0-4 15,-10 10 0-15,9-10-2 0,1 0 1 16,0 1-2-16,0-1 0 0,0 0 0 0,0 0 0 15,6-7 1-15,5-5 3 0,6-5 1 16,1 0 3-16,4-1 2 0,2-1-2 16,4-3 2-16,-1 1-3 0,3-3-2 15,1-1-1-15,1 0-3 0,-2-3-4 16,0 1-3-16,1 0 2 0,-2 1-4 16,0 1 3-16,-2 2-2 0,-1 1-1 15,-1 4 3-15,-5 0-4 0,-4 1 3 16,-3 6-1-16,-4 0-1 0,-2 6 2 15,-4 2 1-15,0-1-1 0,-3 4 2 0,0-1-1 16,0 1-2-16,1 0 0 0,1-2-2 16,-2 2 2-16,1-1-1 0,-1 1-2 15,0 0-1-15,2-2-2 0,-2 2-1 16,0 0 1-16,0 0 2 0,0 0 0 16,0 0-5-16,0 0-5 0,0-1-10 15,0 1-12-15,0 0-3 0,0 0 2 16,0 0 0-16,0 0-2 0,0 0-7 15,2 0-25-15</inkml:trace>
  <inkml:trace contextRef="#ctx0" brushRef="#br0" timeOffset="261328.688">20242 8008 155 0,'0'0'39'16,"0"0"-2"-16,0 0-7 0,0 0-10 16,0 0-4-16,0 0-8 0,0 0-5 15,0 0-2-15,0 0-1 0,0 0 0 16,-13-1-1-16,11 1 2 0,2 0-1 15,0 0 1-15,0 0 3 0,0 0-1 0,0 0 1 16,0 0-1-16,0 0 3 0,0 0-3 16,0 0 2-16,6 1 0 0,-2 2 2 15,1-1 0-15,-1-1 1 0,-4-1 3 16,7 0 5-16,-1 0 4 0,6 0-3 16,6 0-1-16,-7-3-5 0,4-4-2 0,0 2-2 15,-6-1-2-15,6-1-2 16,-1 0-2-16,-5 3 2 0,5-2-1 15,-7 1 0-15,3 0 0 0,2 0-1 16,-1-3 3-16,5-3-2 0,-3 3 1 0,0-4 1 16,-1 1-3-16,0-1 1 0,0-1 0 15,-2-1-4-15,-1 6-1 0,-2-3 3 16,2-2-3-16,-3 5 2 0,4-3-1 16,-3 6 1-16,-4 2-1 0,1 1 2 15,-4 2-2-15,0-1 1 0,0 1 1 0,2 0-1 16,-1-1 0-16,1 1 0 0,-1-1-5 15,1 1-4-15,-1-2-14 0,1 2-22 16,-2-2-24-16,0 1-23 16,0-2-11-16,0-2-27 0</inkml:trace>
  <inkml:trace contextRef="#ctx0" brushRef="#br0" timeOffset="261741.5158">20240 7999 240 0,'0'0'53'0,"0"0"-11"15,0 0-10-15,0 0-9 0,0 0-9 0,0 0-7 16,0 0-6-16,0 0-3 0,0 0-2 16,-7 3 2-16,7-1 1 0,0-2 2 15,0 0 1-15,0 0 0 0,0 0 2 16,0 0-1-16,4 0 1 0,2 0 0 16,7 0 2-16,2 0-2 0,-4-2 1 0,4-3-2 15,0 1 2-15,-1-3-1 16,4-2 2-16,0 1 0 0,-1-2-2 15,-2 0 1-15,2-3 1 0,-1 1-3 16,1-4-1-16,-1 1-1 0,1-1-1 0,-2 0-2 16,-1 0-2-16,-2 2 0 0,-2 2-3 15,-3 2-2-15,-2 3-10 0,-2 4-25 16,-1 0-47-16,-2 3-76 0</inkml:trace>
  <inkml:trace contextRef="#ctx0" brushRef="#br0" timeOffset="267480.7839">20512 7726 6 0,'0'0'8'0,"0"0"6"15,0 0 1-15,0 0 3 0,0 0 1 0,0 0 0 16,0 0-4-16,0 0-3 0,0 0-2 15,0 5-4-15,0-5-3 16,0 1-1-16,0-1-2 0,0 0-2 16,0 0-1-16,0 0-2 0,0 1 0 0,0-1 2 15,0 0 2-15,0 0 2 0,0 0 0 16,5 0 1-16,-1 0-1 0,3-1 1 16,0-3-2-16,-2 2 1 0,-2 0-1 15,1 2 1-15,0-3 1 0,3 2 0 16,2-4 1-16,0 3 1 0,-2-3 0 0,1 0 1 15,-2-1 1-15,0 2 1 0,2-4-1 16,1-1 0-16,-1 2-1 0,2-4-3 16,-1 2 2-16,-1 2 1 0,4-3-3 15,-5 5 1-15,2-1-3 0,-2 0 0 16,0 2 0-16,1-3 0 0,0 3 2 16,-1 0-1-16,1-1 1 0,-1 0 1 15,1-1 0-15,0 2-1 0,0-2 0 16,4-2-1-16,-2 3-1 0,2-2 1 15,-3 2-1-15,2-1-1 0,2-1 1 0,1-1 0 16,2-1 1-16,2 1 0 0,-7 3 0 16,5-2-1-16,0 1 0 0,0 0 2 15,4-3-2-15,0 2 0 0,-1-1 0 16,0-1 0-16,1-1 1 0,0 0 0 16,-1 0 0-16,1-4 0 0,0 0 0 0,0 0 1 15,-2 1-1-15,1-1 1 0,3 2-2 16,-1-2 1-16,1 2 1 15,3 0-2-15,1 1 0 0,-2 0-2 16,2 3 1-16,-2-2 1 0,0 3 0 0,1-1 0 16,-1-2-1-16,2 2 1 0,0-3-1 15,-1 3 2-15,1-2-1 0,0 1 1 16,0 0-1-16,0 0 1 0,-1-4 1 16,-2 3 0-16,-1-3 3 0,-1 4-1 15,-6 0 1-15,0 4-1 0,-6 0-1 0,0 1-1 16,1-1 2-16,-7 3-2 0,1 1 1 15,-4 1-1-15,0-1 2 16,0 1-1-16,2 0 2 0,-1-2-1 16,5 0 1-16,-2 1 1 0,2-1-1 0,0 0-2 15,-2 1 1-15,1 0-2 0,-1 0 0 16,3-3 1-16,-2 3-3 0,0 0 1 16,-1-1-1-16,1 1 0 0,-1-1 1 15,1 0-1-15,-1 0 0 0,-4 2 0 16,0-1 0-16,0 1-1 0,2 0 0 0,-1-2 1 15,1 2 0-15,-1-1 2 0,1 1-2 16,0 0 2-16,-1 0-2 0,1-1 3 16,-1 1-2-16,1 0-4 15,-2 0-13-15,0 0-30 0,1 0-29 0,-1 0-39 16</inkml:trace>
  <inkml:trace contextRef="#ctx0" brushRef="#br0" timeOffset="268030.804">22169 6827 47 0,'0'0'6'0,"0"0"-9"0,0 0-6 16,0 0-22-16</inkml:trace>
  <inkml:trace contextRef="#ctx0" brushRef="#br0" timeOffset="271760.4466">22045 7318 268 0,'0'0'55'0,"0"0"-13"0,0 0-13 16,0 0-9-16,0 0-9 0,0 0-3 16,0 0-5-16,0 0-7 0,0 0-6 15,-16-2-5-15,16 2 0 0,-1 0 4 16,1 0 5-16,0 0 6 0,0 0 3 16,0 2 0-16,0 5-1 0,0 7 1 0,1 3-1 15,2-7-1-15,3 5 1 16,-4-4-2-16,1-2 1 0,0 2-1 15,0-3 0-15,0 0 2 0,-1-3-2 16,1 0 0-16,-2-3-2 0,1 1 2 0,-1 1 0 16,2 0 2-16,-3-4 1 0,0 0 3 15,0 0 1-15,1 2 4 0,-1-2 1 16,3 0 3-16,-3 1 3 0,0-1-3 16,1 0-4-16,-1 0-2 0,0 0-6 15,0 0-2-15,0-3 1 0,0-5-2 16,0-2 0-16,0-2-1 0,-1 6-1 15,1-6 1-15,0 5-1 0,0-4 1 16,0-2-2-16,0 2 1 0,1 1 0 16,4-1-1-16,-1 1 1 0,1 1-2 0,0-1 1 15,1 2 2-15,1 0-2 0,1 2-1 16,-3 0-2-16,-2 2-2 0,2 3-1 16,-5 1 4-16,4 0 0 0,3 0 4 15,2 0-1-15,4 1-1 0,-2 9 2 16,0-3 1-16,-3 4 1 0,-1 3 4 0,-1-1-2 15,0 3 2-15,0-3-3 0,-3-2 0 16,-2 1 0-16,2-2 1 0,-3-3 0 16,0 5 1-16,0-6 1 0,0 0-2 15,0 5 1-15,0-7 0 0,-1 1 0 16,-1-1 1-16,-1-1 2 0,0 0 0 16,0 0 3-16,2 2 1 0,1-5 1 15,0 0-1-15,0 0 2 0,0 0-2 16,-1 0-6-16,-2 0-2 0,0-2-3 15,-2-7-2-15,1-7 2 0,3-4-2 0,1-6 1 16,0 2 0-16,0 1 1 0,4 5 0 16,0 1 0-16,-1 6 0 0,0 1-1 15,0-1 1-15,1 1-1 0,1 2 0 16,-4 4-3-16,6-3 0 0,-4 4-1 16,0 0-1-16,4-1 2 0,-2 1 0 0,5 3 2 15,6 0 2-15,-3 0-1 16,6 3-1-16,-5 4 2 0,2 4-2 0,-3 3 2 15,1-1 1-15,-2 2 0 16,1 2 1-16,-1 0-1 0,-4 0-1 0,2-1-1 16,-4-4 1-16,0 0-2 0,-3-2 2 15,-2-6 0-15,1 7-2 0,-2-5-2 16,0-2-3-16,0 7-13 0,0-7-17 16,0 1-43-16,-3 1-39 0,-7-4-71 15</inkml:trace>
  <inkml:trace contextRef="#ctx0" brushRef="#br0" timeOffset="273298.4207">22580 7401 110 0,'0'0'33'0,"0"0"-1"0,0 0 5 16,0 0 3-16,0 0-3 0,0 0 4 16,0 0-6-16,0 0-8 15,0 0 0-15,-19-26-7 0,18 25-4 0,1 1-2 16,-3-2-5-16,3 2-5 0,-1-1-6 16,1 1-2-16,-2 0-2 0,1 0 3 15,-2 7 4-15,0 8 1 0,0 7 0 16,1 1-1-16,1 1 1 0,1 3-4 15,0 2 4-15,0-2-2 0,0 0 1 0,0-7-2 16,0 0 1-16,0-8-2 0,0-5 1 16,0-2 0-16,0 0 1 0,0 0 5 15,0 0 3-15,0 0 10 0,0-5 5 16,0 0-2-16,0 0-3 0,0-12-8 16,1-8-9-16,-1-10-1 0,2-2-1 0,-2 0 3 15,1 0-1-15,-1 2 0 16,0 9-1-16,0 1 0 0,0 6 1 15,0 7 1-15,0 1-1 0,0 6 2 16,0-2-5-16,0 2-2 0,0-2-1 0,0 1 0 16,0 1 3-16,3 0 3 0,2 5 2 15,3 7-1-15,1 6 0 0,1 0-2 16,3 4 1-16,-1-3-1 0,1 2-1 16,0-1 0-16,0-1 1 0,0-3-2 15,-2-1 1-15,-3-4-2 0,0 0-4 0,-2-6-11 16,1 2-28-16,0-1-62 0,-2-2-92 15</inkml:trace>
  <inkml:trace contextRef="#ctx0" brushRef="#br0" timeOffset="273502.3986">22450 7583 277 0,'0'0'28'0,"0"0"-10"15,0 0-8-15,0 0-6 0,98-47-4 16,-70 40-6-16,2-1-8 0,-1 1-17 16,0-3-49-16</inkml:trace>
  <inkml:trace contextRef="#ctx0" brushRef="#br0" timeOffset="274269.4171">22879 7125 429 0,'0'0'23'0,"0"0"4"16,0 0 1-16,0 0-2 0,0 0-9 16,0 0-6-16,-47-80 1 0,44 76 2 15,0 1-5-15,-1 0-3 0,1 1-4 0,0-2-3 16,0 3-1-16,3 1-3 0,0-2-2 15,-5 2-2-15,-3 2 2 0,-1 3 1 16,-1 3 1-16,2 4 2 16,3-2 2-16,1 6-1 0,1 0 1 0,0-4-1 15,1 6-1-15,2-2 3 0,0 2-3 16,0-2 7-16,3-1-3 0,2-1-1 16,-2-4-2-16,3 4-1 0,-3-6 0 15,-1-4 0-15,1 1 1 0,-3-5-1 16,0 0 3-16,0 0 2 0,1 1 1 0,1-1 2 15,-1 0 1-15,-1 0-2 0,3 0 3 16,2-10-3-16,-1-5 0 0,3-7-4 16,0 1 0-16,-1 0-2 0,1 0 3 15,-1 7 1-15,1 0 1 0,-2 7 2 16,-4 2 1-16,2 0 0 0,-3 5 0 16,1-5-2-16,2 3 0 0,-1-3-1 15,1 3 1-15,-3 2 0 0,0-2 0 16,0 2-1-16,1 0-2 0,-1 0-3 15,2 0 3-15,1 0 6 0,1 6 3 0,4 9 4 16,0 4 0-16,1 6-2 0,-2 1-7 16,1 3 2-16,0 0-7 0,0-1 1 15,2 1-1-15,1 0 0 0,2 1 1 16,1-2-1-16,1 0-1 0,0-2 0 16,-2-1-1-16,3-1 0 0,-4-1 1 0,1-3 0 15,-6-5-1-15,0-2-3 16,-2-3 0-16,-4-6-2 0,2 0 3 15,-3-4 1-15,0 0 7 0,0 0 2 16,0 4 1-16,-3-3-2 0,-7-1-2 0,-9 0 1 16,0-12-1-16,-5-6-1 0,2-3-2 15,5-4 2-15,-1-1-1 0,7-1-1 16,1-1-1-16,4 1-1 0,5-1-2 16,1 0-7-16,4 1-18 0,6-3-50 15,3 2-117-15,0-3-112 0</inkml:trace>
  <inkml:trace contextRef="#ctx0" brushRef="#br0" timeOffset="277044.5385">23323 6820 220 0,'0'0'52'15,"0"0"-14"-15,0 0-15 0,0 0-7 16,0 0 0-16,0 0 0 0,0 0-3 16,0 0-2-16,0 0-2 0,0 0-2 15,-17-28-4-15,15 28-2 0,1-1-1 16,-1 1-2-16,1 0 1 0,-7 0-4 15,2 0-1-15,-6 0 0 0,-4 5 0 16,3 5 1-16,-4 5 1 0,5 3 0 0,1 2-1 16,4 3 0-16,2 1 2 0,1-1 2 15,2 4 1-15,1-4-1 0,1 0-2 16,0-7 1-16,0 2 0 0,1-2 1 16,2-4-2-16,2 5 3 0,-2-8-2 15,2 0 1-15,2 0-3 0,1-3 0 0,0 0 1 16,-3-2 1-16,6-3 1 0,1-1 1 15,5 0-7-15,4-7-3 16,-3-1-1-16,0-1 1 0,-2-1 6 16,-2 2 4-16,-3 0 1 0,0-2 2 0,-4 5 1 15,0-3 1-15,3-3 2 0,-5 4 2 16,3-5-1-16,-2 4 2 0,-3 0-1 16,1-2 2-16,-2 5 3 0,-1-5 2 15,1 5 0-15,-1-1 0 0,1 1 1 16,-2 5 4-16,0-1 1 0,0 1 0 0,0-1-6 15,0-1-8-15,0 1-9 0,0 1-6 16,0 0-3-16,0 0 3 0,-5 5 3 16,-2 9 3-16,-3 6 0 15,3-1-3-15,2-2-2 0,2 0 2 0,2-6 2 16,1 1 1-16,0 1 0 0,0-2 0 16,0 0-3-16,0-7 1 0,1 2-1 15,1-2-1-15,-1-1-2 0,1-1 2 16,1 3 0-16,-3-5 3 0,0 0 6 15,0 0-1-15,0 1 4 0,1 0 1 0,-1-1-1 16,0 0 2-16,2 0-6 0,-2 0 0 16,0 0-3-16,0-1 0 0,0-3 3 15,-3-5 0-15,0 0-3 0,0-2 0 16,1 2 0-16,1-1 0 0,1-1 0 16,0-1 1-16,0 1-1 0,0-2 0 15,0 2-2-15,0-1-5 0,1 0 4 16,1 6-1-16,1-4 0 0,-2 6 0 15,1-1-2-15,-1 3-4 0,1-4-5 16,1 3-2-16,2-4 1 0,7-4 5 0,-2 4 4 16,4-4 2-16,-1 2-2 0,3 0-2 15,-3 0 1-15,2 0 1 0,-4 2 5 16,1 3-1-16,-2 0 0 0,-6 2 1 16,1 0 1-16,-1 1 0 0,0-1 1 15,1 1 1-15,-1 1 1 0,-4 0 6 0,0-2 3 16,0 2 3-16,2 0 6 15,-2 0 0-15,0 0 1 0,2 0-6 16,-2 0-6-16,0 0-7 0,0 0-5 16,-5 6-3-16,-4 5 0 0,2-2 2 0,-1 3-2 15,0 0 3-15,4-4-1 0,-1 1-5 16,4-4 0-16,1-5-4 0,-2 0 1 16,2 0 4-16,0 6 2 0,0-1 4 15,0 4 3-15,3-2 0 0,3 0 1 16,1-2 0-16,2 0-2 0,-2 1 2 0,0-3-3 15,1 1 3-15,0 1-1 0,-2-1 1 16,-3-2 2-16,3 4-3 0,-3-3 1 16,0 0 1-16,2 3 0 0,-4-1 3 15,1-2 4-15,-2 6-1 0,0-3 0 16,0 3-1-16,0 1-5 0,-4 0 2 16,0-3 0-16,1-4 0 0,-3 4-2 15,3-5 0-15,0 0-2 0,0 1 2 16,3-3-11-16,0 0-19 0,-6 0-46 15,-1-1-82-15</inkml:trace>
  <inkml:trace contextRef="#ctx0" brushRef="#br0" timeOffset="277801.5215">23809 6782 352 0,'0'0'36'0,"0"0"-13"15,0 0-7-15,0 0-6 0,0 0-4 16,0 0-2-16,0 0-2 0,0 0-1 0,0 0 1 15,0 0 1-15,-16-29-2 0,16 29-1 16,0-1 0-16,0-4-1 0,0 0 1 16,0-3 0-16,4-1 0 0,1 2-2 15,1 1-2-15,-3 3-4 0,4 0-1 16,-2 1 0-16,0 1 3 0,4 0 4 0,-5 1 2 16,3 0 1-16,6 7 0 15,-6-1 1-15,2 4 0 0,0 3-2 16,-6-4 0-16,1 6-1 0,-3 2 1 15,-1 1 1-15,0 5 1 0,0-2 0 0,-4-8 2 16,0 3-3-16,0-7 2 0,2-4 1 16,-2 4 1-16,2-5 1 0,1 1 1 15,-1-1 1-15,2-4 2 0,0 0 1 16,0 0 0-16,0 0-2 0,0 2-3 16,0-2-2-16,0 0-2 0,0 0-1 0,0 0 0 15,8-5-1-15,2-4 1 16,0-1-3-16,0 2 0 0,-2 3 0 15,-3 2 1-15,4 0-1 0,-5 2-1 16,0-1 0-16,8 1-4 0,-8 1 1 0,4 0 3 16,-1 1-2-16,-3 7 2 0,3 0-1 15,-7 2 0-15,0 8 3 0,0-3 1 16,-8 8 4-16,-2-3-3 0,-2-1 0 16,-2-3 1-16,5-5-1 0,1-4-1 15,5-4 0-15,3-3-3 0,0 0-2 0,0 0-5 16,0 0-14-16,-2 0-41 0,-4 0-50 15,5-12-70-15</inkml:trace>
  <inkml:trace contextRef="#ctx0" brushRef="#br0" timeOffset="278204.1566">24107 6665 467 0,'0'0'55'0,"0"0"-19"16,0 0-12-16,0 0-11 0,0 0-9 15,0 0-7-15,0 0-5 0,0 0-2 16,0 0 3-16,-30-6 3 0,27 17 2 16,1 7 1-16,1 0 1 0,1 8-2 15,0-4 1-15,0 0-1 0,4-2 0 16,1-1-1-16,-1 0 0 0,0-6 0 15,1 2 0-15,-2-6 0 0,2 2 0 0,-2-2-3 16,-2-4 2-16,2 0 3 0,-3-5 1 16,0 0 1-16,0 0 5 0,5 0-1 15,-1-7-1-15,4-8 0 0,1-8 0 16,-1 1 0-16,-2 3 2 0,-3 1 2 16,-1-2-3-16,-2 7 0 0,0-9-2 0,0 1 1 15,0 7 3-15,0-5-3 16,0 8 1-16,0 5 3 0,0 2-3 15,0 4-1-15,-1-5-5 0,0 2-12 16,-2 0-18-16,-5 0-28 0,-1 3-34 0,-8 0-27 16,0 3-35-16</inkml:trace>
  <inkml:trace contextRef="#ctx0" brushRef="#br0" timeOffset="278588.9288">24055 6345 423 0,'0'0'65'16,"0"0"-17"-16,0 0-17 0,0 0-12 16,0 0-9-16,0 0-5 0,0 0-4 15,0 0-8-15,0 0-6 0,0 0 3 16,-21-18-1-16,15 31 8 0,0 7 6 0,0 8 0 15,1 0 2-15,3-3-4 0,2 0 0 16,0-2 1-16,0-8-3 0,4-1 3 16,0-5-4-16,2-3 0 0,2 1 2 15,-4-4 1-15,7-1 2 0,1-2 0 16,5-2 2-16,2-7-6 0,-5-2 5 16,-3 3-6-16,-5-7 5 0,-2 6-1 15,-4-2 0-15,0-8 2 0,0 7-2 16,0-4 4-16,-7 0 2 0,-2 5-3 15,-1 0 1-15,-2 2 1 0,5 4 0 0,-3 3-3 16,-7 2-3-16,0 2-9 0,-6 8-12 16,0 5-37-16,3 1-56 0,0 0-97 15</inkml:trace>
  <inkml:trace contextRef="#ctx0" brushRef="#br0" timeOffset="280019.7891">19237 8196 97 0,'0'0'38'0,"0"0"-2"15,0 0 0-15,0 0 1 16,0 0-7-16,0 0-9 0,0 0-6 15,0 0-8-15,0 0-1 0,0 0-3 16,8-27 1-16,-8 27-4 0,2-1 0 0,-2 1-6 16,0 0-1-16,0 0 2 0,0 0 6 15,0 0 6-15,1 1 7 0,-1 5 4 16,0 7-2-16,0 3-2 0,-1 1 0 16,-4 0-7-16,2-1 2 0,-2 2-4 15,-1 2 1-15,-1 6-2 0,-2-4-2 0,-2 3-1 16,2-3 0-16,2-8-1 0,1 0-1 15,1-7 1-15,1-2-1 16,3 0 1-16,1-5 0 0,-3 3 0 16,2 1-2-16,-1-1 2 0,1 2-2 0,1-5 0 15,-2 0 0-15,2 0 1 0,0 2-2 16,0-2 5-16,0 0-2 0,0 1 2 16,0-1 1-16,0 0 2 0,0 1-3 15,0-1 1-15,0 0 0 0,0 0-2 16,0 0 0-16,0 0 1 0,2 0 0 0,6-5 3 15,8-6-2-15,3-3-1 0,0 2 0 16,-1 2-1-16,0-1-2 0,2 2-1 16,-1-2 2-16,-2 2-2 0,0 1 0 15,-3 2-2-15,0 1-4 0,-5 3-2 16,-5 1-5-16,1-1-7 0,-1 2-18 16,1 0-15-16,0 0-8 0,1 0-4 15,-6 2 3-15,1 3-9 0</inkml:trace>
  <inkml:trace contextRef="#ctx0" brushRef="#br0" timeOffset="280388.7014">19305 8168 310 0,'0'0'86'0,"0"0"-20"0,0 0-10 0,0 0-13 16,0 0-9-16,0 0-10 0,0 0-6 15,0 0-5-15,0 0-5 0,-16-3-3 16,14 1-2-16,1 2-4 0,-1 0-1 16,1 0-5-16,1 0 0 0,0 0 2 15,0 2 2-15,0 8 3 0,9 8 2 0,2 5-2 16,1 0 2-16,2 1-1 0,-1 1 2 15,0-1-2-15,0-1-1 16,-1-4 1-16,1-1-2 0,-6-5 1 16,2-1 1-16,-3-5-1 0,-1 1 0 0,1 0-1 15,-3-6 1-15,0 3-1 0,-3-5 0 16,0 0-4-16,0 0-7 0,1 2-13 16,1-2-20-16,-1 0-44 0,-1 2-61 15,0-2-124-15</inkml:trace>
  <inkml:trace contextRef="#ctx0" brushRef="#br0" timeOffset="281613.5166">18024 9281 88 0,'0'0'35'0,"0"0"0"0,0 0 0 15,0 0-6-15,0 0-3 0,0 0-6 0,0 0-7 16,0 0-3-16,0 0-1 0,0 0 1 16,-11-3 2-16,11 4 0 0,0 3-3 15,0 6 1-15,6 2 5 0,0 1 3 16,5 2 1-16,-3 1-2 0,-1-5-2 16,-1-1-5-16,-2-1-1 0,2 0-3 0,0 0-3 15,-4-1 0-15,3 0-2 16,-4-3 1-16,2-1-1 0,-3-4 0 15,0 0 1-15,0 0 0 0,2 3 0 16,-2-2 5-16,0 1 7 0,1-1 1 0,-1 1 0 16,0-2-2-16,0 1-6 0,0-1-5 15,0 0 1-15,-3-10-1 0,-3-2 2 16,-1-3 0-16,3 1 0 0,-3-2-2 16,4 6-1-16,-2-8-1 0,1 7 0 15,3-1-1-15,-1 1 0 0,1 5-1 0,1 2-4 16,0 4 0-16,0-3 0 0,0 3 0 15,0-1 3-15,4-1 2 0,6 2 0 16,6 0 1-16,-1 0 0 16,5 6 1-16,-10-2-1 0,6 2-1 0,-5 1 0 15,-1-3 1-15,2 3-1 0,-5-2 2 16,1 1-2-16,0-1 1 0,-1 1-1 16,-1-2 1-16,-3-1 1 0,2 3 1 15,-2-1 0-15,-2-2 1 0,3 1 1 16,-4-4 0-16,0 0 0 0,0 0 2 0,1 2 5 15,-1-1 5-15,0 0 3 0,2 2 0 16,-2-2-5-16,0 1-5 16,0-2-4-16,0 0-2 0,0 0 2 0,-2 0-1 15,-1-2-1-15,-3-7-1 0,1 0 0 16,1-2-2-16,1 1 2 0,0-1-2 0,0-1 0 16,0 6 1-16,3 1-2 15,0-1-1-15,0-1-1 0,0 2-2 16,0-6-3-16,0 6 3 0,6-2 1 15,4-2 1-15,6 1 1 0,3 1 0 0,2 2-1 16,3 4 1-16,-1 1-2 0,0 0-4 16,-1 5-4-16,-2 3-4 0,-1 3-8 15,-2 1-24-15,-4 2-44 0,0 4-32 16,-6-4-77-16</inkml:trace>
  <inkml:trace contextRef="#ctx0" brushRef="#br0" timeOffset="282118.0159">18561 9355 452 0,'0'0'49'0,"0"0"-17"15,0 0-14-15,0 0-11 0,0 0-7 16,0 0-4-16,0 0-2 16,0 0 3-16,0 0 1 0,0 0 4 0,-4 56-2 15,1-36 1-15,2 1-1 0,-1-1 0 16,2 0 0-16,-1-7 1 0,1-1-1 16,-2 0 1-16,2-7-1 0,0 1 3 15,0-6 0-15,-1 0 4 0,1 0 3 16,0 2 4-16,0-1 2 0,0 0 2 0,0 1 1 15,0-1-2-15,0-1-1 0,0 0-3 16,-1 2-3-16,1-2-3 0,-2 0-5 16,-1-5 0-16,0-5-2 15,-1-5 1-15,2 4-1 0,-1-9-2 0,3 2 2 16,0 5 0-16,0-7 0 0,0 8-1 16,0 0 0-16,3 1-2 0,-1 6 0 15,-1 1 0-15,-1 4-2 0,0-3 1 16,0 3 2-16,8 0 2 0,2 0-1 15,4 5 0-15,2 6 0 0,-2 0-2 0,0 4 0 16,-2 2 0-16,-1 2-6 0,-4 3-6 16,3 2-6-16,-4 4-6 0,-2-3-16 15,-1 2-8-15,0-7-29 0,-2 0-29 16,-1-7-14-16,0-6-47 0</inkml:trace>
  <inkml:trace contextRef="#ctx0" brushRef="#br0" timeOffset="282302.4514">18498 9579 510 0,'0'0'40'16,"0"0"-18"-16,0 0-14 0,0 0-6 16,0 0-3-16,0 0-1 0,0 0 0 15,60-94-3-15,-35 74-3 0,6 0-4 0,-1 3-14 16,0 0-27-16,-1 1-46 0,0 2-24 15,-3-2-53-15</inkml:trace>
  <inkml:trace contextRef="#ctx0" brushRef="#br0" timeOffset="282996.9324">18764 9062 441 0,'0'0'50'16,"0"0"-8"-16,0 0-8 0,0 0-9 0,0 0-6 16,0 0-5-16,-35-79-5 15,31 70-4-15,-2 1-1 0,3 5-4 16,0 0-2-16,3 3-3 0,0-2-4 15,-5 2 2-15,0 0 2 0,-2 2-1 0,0 3-2 16,1 2 2-16,-1 6-2 0,2-5 1 16,1 7 3-16,1-4 1 0,2 1 0 15,1 2 1-15,0-2-2 0,0 2 2 16,0-2 1-16,0 2 1 0,0-4-2 16,0 1 1-16,1-7 0 0,1 3-1 0,-2-7 0 15,0 0-1-15,0 0-2 0,1 1 2 16,0 1 1-16,1-1 1 15,-1 1 2-15,1-2 1 0,-1 2 0 16,5-2 0-16,1-4 0 0,-1-2 1 0,3-4 0 16,-1-2 0-16,1-3-1 0,0-1 0 15,-2 5 0-15,1-1 2 0,-2 6 0 16,0-1-1-16,0-1 2 0,-3 5-3 16,3-3-1-16,-2 4 0 0,-1-1-2 15,4 3 6-15,2 0 2 0,4 5 1 0,0 7 2 16,-1 3-1-16,-3 5-5 15,-1 4 2-15,-1 2-4 0,-3 1 1 16,3 2 1-16,-2 0-3 0,-1 0 4 16,2-1-5-16,0-3 0 0,-2-2 0 0,2-7 0 15,-3-5 0-15,-2-2 0 0,1-4 0 16,-2-1 0-16,1 3 2 0,-1-7 0 16,0 0 2-16,0 0 2 0,0 1-1 15,0-1-1-15,0 0-1 0,-1 0 0 16,-11-1-2-16,1-9 1 0,-4-3-1 0,4-4 0 15,0-2-1-15,5-3 0 0,0-4-1 16,4-3-5-16,2-1 3 0,0-2-6 16,0 3 2-16,8 1-3 15,0 3-6-15,2 2-6 0,1 5-13 0,-2 4-25 16,1 8-44-16,0 3-46 0,-5 3-107 16</inkml:trace>
  <inkml:trace contextRef="#ctx0" brushRef="#br0" timeOffset="283724.2181">19156 8842 303 0,'0'0'70'0,"0"0"-11"0,0 0-4 16,0 0-6-16,0 0-13 0,0 0-7 16,0 0-9-16,0 0-5 0,0 0-10 15,0 0-5-15,-42-34-5 0,42 34-4 0,-2 0 3 16,1 2 1-16,1 9 1 0,-3 7 2 15,3 3 0-15,0 2-2 16,0 0 3-16,3-7 0 0,0 2-2 16,0-2 0-16,-2-6-1 0,3 4 1 0,-1-5 0 15,-1-6 0-15,2 5 0 0,-1-5 2 16,0 0 0-16,1-1 2 0,0-2 1 16,1 2-1-16,-1 0 0 0,7-2-1 15,-6 0 0-15,7 0-1 0,-2-2 1 16,-1-1-1-16,2-1 1 0,-2 1 0 0,1-1-1 15,1 3 1-15,0-2 0 16,-1 1 0-16,1 1-1 0,-6 0 0 0,0 1-2 16,-5 0-1-16,0 0-3 0,0 0 2 15,3 0 1-15,0 1 2 0,-1 8 2 16,-2 3 1-16,-2 2 0 0,-6 1 0 16,0-4-1-16,-3-3 2 0,2-3 1 15,0 0-2-15,1 1 5 0,2-5-1 16,2 2 1-16,-2-3 1 0,1 0-2 15,-3-3-2-15,-2-7 0 0,5-7-2 0,1-4-1 16,4-3 0-16,0-1-1 0,4 0 1 16,4 0 0-16,0 1 0 0,1 1 0 15,0 5-2-15,-1 4 2 0,1 4-1 16,-2 2-2-16,-2 5 0 0,-1 0-4 16,1 2 2-16,1 1 1 0,5 0 2 0,4 0 1 15,-2 7 0-15,3 4 0 0,-3 1 1 16,1 1-2-16,-3 1 2 15,1 3 2-15,-2 1-5 0,0 2 2 16,-2 0-1-16,1-2-9 0,-3-6-6 0,0 2-11 16,-4-6-15-16,0-3-17 0,1 0-21 15,-3-5-12-15,0 0-27 0</inkml:trace>
  <inkml:trace contextRef="#ctx0" brushRef="#br0" timeOffset="283884.3461">19270 8790 363 0,'0'0'70'0,"0"0"-21"15,0 0-15-15,0 0-15 0,0 0-14 16,0 0-12-16,0 0-13 0,0 0-23 16,0 0-46-16,-17-14-91 0</inkml:trace>
  <inkml:trace contextRef="#ctx0" brushRef="#br0" timeOffset="284404.1433">19412 8734 380 0,'0'0'33'0,"0"0"-7"0,0 0-12 0,0 0-8 16,0 0-6-16,0 0-3 0,0 0 2 16,0 0-3-16,0 0 0 0,30-5-1 15,-16 16 1-15,-3 3 3 16,-4 1 2-16,0 1 0 0,-4 3 1 0,0-2-1 16,-2-2 0-16,1-3 1 0,-2-2-2 15,0 3 0-15,0-8 1 0,0 2 1 16,0-7 1-16,0 0 5 0,0 0 5 15,0 1 8-15,0 1 4 0,0-1 2 16,0 1-4-16,0-1-9 0,0 1-2 0,0-2-7 16,0 1 0-16,-2-1 1 0,-2 0-3 15,-3-1 0-15,0-7-1 0,-2-5 0 16,4 3 1-16,0-3 1 0,1 4 1 16,1-2-1-16,1 0-2 0,1-2-1 15,1-2-1-15,0 2-2 0,0-5-1 0,0 7 0 16,1 1-3-16,4 0 2 0,1 2 1 15,3-1 1-15,-1 2 0 0,6-1-1 16,-7 6 0-16,3-1-2 16,2 1 2-16,-1 2 0 0,7 0 0 0,-4 4-9 15,5 4-5-15,-6 5-7 0,-3 1-1 16,-1 5-1-16,-5 2-2 0,1 1-5 16,-4-7-9-16,-1 6-9 0,0-7-1 15,0-2-1-15,0 1-4 0,0-6-1 16,0-2-11-16</inkml:trace>
  <inkml:trace contextRef="#ctx0" brushRef="#br0" timeOffset="284888.1113">19598 8687 273 0,'0'0'73'0,"0"0"-8"16,0 0-14-16,0 0-15 0,0 0-11 15,0 0-8-15,0 0-4 0,0 0-7 0,0 0-3 16,0 0-3-16,-3-40-1 0,3 31-1 16,5 2 0-16,3 1 0 0,5-2 0 15,-4 4-1-15,8-1 0 0,-6 1 1 16,1 3 0-16,0 1-1 0,0 0-1 16,1 0-2-16,-3 0-1 0,0 1 0 0,-4 6 1 15,1-1 1-15,-6 3 3 16,2 7 2-16,-3-1 0 0,0 5 1 15,-4-2 1-15,-1-3 1 0,1-3 0 16,0-3 0-16,1-5-2 0,2 1 0 0,1-5-2 16,0 0 0-16,0 0 0 0,0 2 0 15,0-1-1-15,0 1-2 0,0-1 2 16,0 0 1-16,0 1 4 0,0-1 1 16,1 1 0-16,5-2-1 0,-1 2-2 15,0-2-1-15,-1 0-2 0,2 0 0 0,1 0 0 16,3 0 1-16,-5 3-1 0,-1-2-1 15,5 4 0-15,-4-2 0 16,1 3 0-16,0 1 2 0,-3 3-1 16,0 0 2-16,-3 1 2 0,0 5-1 0,0-2 1 15,-7 6-4-15,2-8-4 0,-2-1-4 16,1-4-3-16,4-4-5 0,-1 2-6 16,3-5-22-16,0 0-26 0,0 0-18 15,-3 0-36-15</inkml:trace>
  <inkml:trace contextRef="#ctx0" brushRef="#br0" timeOffset="285267.5837">19830 8576 439 0,'0'0'41'15,"0"0"-9"-15,0 0-15 0,0 0-8 16,0 0-5-16,0 0-4 0,0 0 1 15,0 0 0-15,0 0 1 0,-24 46 2 0,24-31-2 16,3 6-1-16,3-4-1 0,1-2 0 16,-1-3-1-16,0 0 1 0,1 1-1 15,-2-5-2-15,0 2 1 0,-1-3-1 16,-1-5 0-16,0 2 0 0,0 1 2 16,-3-5 1-16,0 0 4 0,0 0 2 0,0 0 0 15,0 1-2-15,0-1-1 16,0 0-1-16,0-1-2 0,0-12 1 15,0 3-1-15,-3-8 0 0,0 9 1 16,2-4-1-16,-1 3 1 0,2-3 0 0,-1 3 2 16,1 4-1-16,-1-5-1 0,1 6-1 15,0 0 0-15,0 0-1 0,0 5-1 16,-2-2-4-16,2 2-13 0,0-6-17 16,0-1-18-16,0-3-15 0,0 0-20 15,0 2-6-15,3-2-24 0</inkml:trace>
  <inkml:trace contextRef="#ctx0" brushRef="#br0" timeOffset="285705.344">19641 8268 275 0,'0'0'78'0,"0"0"-8"15,0 0-12-15,0 0-10 0,0 0-9 16,0 0-10-16,0 0-6 0,0 0-7 16,0 0-6-16,0 0-8 0,-25-25-3 15,23 25-4-15,-2 0 1 0,-2 7 0 16,-1 6 1-16,0-1 0 0,5 5 2 16,2 3 1-16,0-2 0 0,0 5-3 15,3-9 2-15,3-1-2 0,1-1 0 16,-1-5 0-16,2 1 1 0,0-1-1 15,-5-4 1-15,7 1 1 0,-6-3-1 0,0 1 1 16,2 0 1-16,-6-2 1 0,5 0 1 16,-1 0 0-16,1 0 0 0,1 0 1 15,-4-4 0-15,-1 2-1 0,1-3 1 16,-1-3-1-16,-1 4 2 0,0-5 0 16,-4 2 0-16,-2-1-1 0,-1 0 0 0,-2 2-1 15,2 0-1-15,2 3 1 16,-2-3-3-16,2 5-1 0,0-3-4 15,1 3-11-15,4 1-21 0,0-2-21 16,0 4-41-16,0 5-37 0,0 7-120 0</inkml:trace>
  <inkml:trace contextRef="#ctx0" brushRef="#br0" timeOffset="308376.6317">19261 6346 0 0,'0'0'6'16,"0"0"0"-16,0 0-2 0,0 0 0 15,0 0 0-15,0 0 2 0,0 0 0 16,86-78 1-16,-68 60 0 0,0 1 0 16,1-1-2-16,2-2 0 0,0-2 0 0,2 2-2 15,1 0 1-15,1-2-1 0,2 0-1 16,-1 1 0-16,3 0-2 15,2-2 0-15,-2 1 0 0,1-1-1 16,-1 0 2-16,0 1-5 0,-2-2 4 0,1 0-3 16,-1 0 3-16,-1 0 1 0,1-1-1 15,-2 3 1-15,3 1-1 0,-4 1 0 16,2 0 0-16,-3 1 0 0,-2 0 1 16,2 0-1-16,-2-1 0 0,0-2 2 15,2 1-4-15,0-1 2 0,0-1 2 0,-1 1-1 16,0 3-1-16,-1-1 1 0,-2 5 0 15,-5 3 0-15,-2 2 0 0,-3 4 2 16,-7 3-1-16,3 0 1 16,-5 3 1-16,0-1 1 0,0 1 3 0,1-2 3 15,1 0-1-15,-1 2-2 0,1-1-3 16,-1 1-3-16,1-1-1 0,-1 1 0 16,-1-2 1-16,2 2-2 0,-2-1 0 15,1 1 0-15,-1-2-2 0,0 2 1 16,2 0-1-16,-2 0 0 0,0-1-2 0,1 1 2 15,-1 0-3-15,0 0 1 0,0 0-6 16,0 0-1-16,0 0 3 0,0 0 0 16,0 0 7-16,0 0 1 0,0 0-1 15,0 0-1-15,0 0-1 0,0 0-3 16,0 0-2-16,0 0 2 0,0 0-1 16,-6 0 2-16,0 0 4 0,0-2 0 15,-6 0 1-15,6 2 0 0,-6 0 0 16,1 0 1-16,-1 0-2 0,2 0 1 15,-3 0-1-15,-2 0-1 0,4 2 4 0,1 1 0 16,-1 0 0-16,7-1 1 0,-7-1 0 16,2 2 4-16,0 0 1 0,-1-1-2 15,6-1-1-15,-6 1-1 0,5-1 3 16,1 1 5-16,-2 0 2 0,6-2 1 16,-1 0-2-16,1 0-4 0,-1 1-2 0,-1-1-3 15,1 0-5-15,-1 1-5 16,1-1-5-16,-1 0 0 0,2 0 4 15,0 3 2-15,0-3 7 0,0 0-1 16,0 0 0-16,0 2-1 0,6-1 2 0,-2-1 0 16,9 0 0-16,-1 0 2 0,1 0-3 15,3 0 1-15,1-3 0 0,-7 0 2 16,7-3-4-16,-6 3 0 0,0 0 1 16,1-2-1-16,-2 3 1 0,0-1 3 15,-5 1-1-15,2 1-3 0,-7 1 3 0,0-2-3 16,0 2 5-16,1 0-2 15,1 0 1-15,-1 0 2 0,-1 0-3 0,0 0 1 16,0 0 1-16,0 6-2 16,-7 5 1-16,-3 4-1 0,0 1-2 0,-1 0-1 15,-1 4-2-15,1-1-2 0,-1 3-6 16,1 1-12-16,-1-2-11 0,1-2-13 16,1 1-16-16</inkml:trace>
  <inkml:trace contextRef="#ctx0" brushRef="#br0" timeOffset="308709.256">20125 5390 200 0,'0'0'34'0,"0"0"-9"16,0 0-11-16,0 0-12 0,0 0-4 15,0 0-3-15,0 0 2 0,0 0 0 16,0 0 1-16,-2 13-1 0,2 0-1 16,0-2 4-16,0 0 2 0,0 8 2 0,2-3-1 15,3 6 1-15,1-2-2 16,-2-7 2-16,1 1-3 0,-1-6-7 15,1 2 0-15,0 0-1 0,-1-3 1 16,1 0 5-16,1 0-2 0,0-1-10 0,2-1-17 16,-1 2-27-16,-2-5-73 0</inkml:trace>
  <inkml:trace contextRef="#ctx0" brushRef="#br0" timeOffset="308919.4348">20078 5498 376 0,'0'0'37'0,"0"0"-19"15,0 0-17-15,0 0-12 0,0 0-4 16,0 0-4-16,0 0-5 0,0 0-37 0,0 0-57 15</inkml:trace>
  <inkml:trace contextRef="#ctx0" brushRef="#br0" timeOffset="314155.7658">21086 8025 45 0,'0'0'18'0,"0"0"1"0,0 0 3 16,0 0-2-16,0 0-5 0,0 0-3 15,0 0-3-15,0 0 0 0,0 0-1 0,0 0 2 16,0-8 2-16,0 7 1 0,0 1 1 16,0-2 2-16,0 2-1 0,0 0-1 15,0 0-1-15,0 0-4 0,0 0-2 16,0 0-2-16,0 0-2 0,0 0 1 16,0 0-1-16,0 0-1 0,0 0 1 0,0 0 0 15,0 0-2-15,0 0 5 0,0 0-3 16,-4 0 0-16,0 3 3 15,-2 4-2-15,0-2 1 0,-1 2 0 16,-3 5-2-16,0-1 1 0,-4 4-4 0,2-3 4 16,-2 1 1-16,-1 1-1 0,1-2 3 15,-3 2-1-15,3 0 1 0,-5 1-3 16,0 3 1-16,-1-1 0 0,-2 1 1 16,3 1-3-16,-4 1-1 0,0 3-3 15,-1 1-3-15,-1 2 2 0,-1 0 1 0,-2 0 0 16,4-2 1-16,1-2 1 0,2-3 0 15,4-2 1-15,2-2-1 16,0 0 3-16,2 1-2 0,0-3 0 16,0 1 2-16,-2 0-4 0,4 2 2 0,-1-3-2 15,2-1 2-15,1-4 1 0,5-1-1 16,-2-2 0-16,-1 2-1 0,0-2-1 16,-3 5 0-16,1-2-2 0,-7 7-1 15,3-3-1-15,-3 1 1 0,-1 1-3 16,-4 1 0-16,1 2 1 0,0-1-1 15,-2 1 3-15,2-2 2 0,4-1-3 0,0-3 2 16,3 2-2-16,3-4 0 0,2 2 0 16,0 0 2-16,2-3-1 15,-1 3 0-15,2-4-1 0,2-5-3 0,1 3-2 16,2-5 2-16,-1 0 2 0,1 0 2 16,0 2 3-16,-2-1 0 0,2 1 1 15,-1-1 0-15,1-1-1 0,0 0 0 16,0 2-1-16,0-2 0 0,0 0-3 15,0 0 2-15,0-5-3 0,6-3 1 0,-2 3-2 16,3-5-1-16,3 0 1 0,-2 2 2 16,3-4 2-16,-1 3 1 0,0-2 1 15,2 2-1-15,-2 0 1 0,2-2-1 16,-1 1 0-16,4-4-1 0,-1 2 0 16,-1 0-3-16,-4 3-2 0,2-1 1 0,-5 5-1 15,1-3 0-15,1 1 1 0,-1 0 0 16,0 0 1-16,-4 3 1 15,0 2 1-15,-2-3-2 0,2 2 1 16,0 0-2-16,0 0 3 0,-1-1 0 0,-1 0 3 16,0 0 0-16,3 0 2 0,-4 4-2 15,0-5 1-15,2 0-1 0,-1 1 1 16,1-1 0-16,-2 5 2 0,0-1-1 16,0 1-1-16,0-3 1 0,1 3 1 15,-1-2-2-15,0 1 3 0,0-1-3 0,0 0 1 16,2 1 0-16,-2 0 1 15,0-1 1-15,0 1-1 0,0-1-1 16,0 2 2-16,0-2 2 0,0 2 5 16,0-2 5-16,0 2 5 0,0-1-3 0,0 1-3 15,0-1-2-15,0-1-7 0,0 1-2 16,0-1 0-16,0 1-2 0,0 0 0 16,-2 1 2-16,1-2-2 0,-1 2-1 15,-2-3-2-15,-3 1 0 0,3 1-2 16,1-1-1-16,-2 2 0 0,1 0-2 0,-5 3-1 15,1 4 1-15,0 0 3 0,-2 5 1 16,0 0 2-16,-1 4 3 0,0 0-4 16,0-2 2-16,1 6-1 0,-1-2 1 15,0 1-1-15,1 2 1 0,-2 3-2 16,-1-1 1-16,3 1 1 0,-3-1-2 16,3-1 2-16,0-2 1 0,2-5 0 15,0-3-1-15,4-3 2 0,1-6 3 16,1 2 2-16,2-5 1 0,-1 0 3 15,1 0-3-15,0 0-1 0,-2 1-3 0,2-1-4 16,-1 0-2-16,1 0-2 0,-2 0-2 16,2 0 1-16,0 0-1 0,0-6 2 15,0 0-1-15,0 1 0 0,0 1-2 16,0 4 3-16,0-2-1 0,0 2 4 16,0 0 0-16,0-1 1 0,0 1-1 0,2-1 2 15,-1-1-1-15,4-3-1 16,-1 2 1-16,5-3 0 0,2-3-1 15,1 2 0-15,4-4 0 0,0 0 1 16,1-1-1-16,1 1 1 0,2-1-1 0,1-1 0 16,-2 3-1-16,3 1 0 0,-3 0-2 15,-6 3-3-15,1 0-2 0,1 2-1 16,-7-2-1-16,8 2 2 0,-7 1 1 16,-5 2-6-16,1 0-9 0,-5 1-8 15,0-2-2-15,0 2 2 0,1 0 9 0,1 0 10 16,-1 0 3-16,-1 0 5 0,3 0 0 15,-3 3 3-15,0 0 0 0,-4 2-1 16,-4-1 0-16,4-2-7 16,0-1-10-16,-1 2 0 0,-1-3 0 0,-1 0 4 15,2 0 4-15,-4-1-3 0,6-2-4 16,-3-5 3-16,1 2 5 0,0-3 4 16,2 1 4-16,0-2 3 0,0 1 2 15,2 3 2-15,-1-3 7 0,1 2 5 16,-1 1 8-16,-2-4 5 0,3 7 6 0,-1-2 5 15,-3-5 1-15,2 8 5 0,0-3 0 16,1 3-2-16,2 2-5 0,-3-5-4 16,0 2-7-16,1-2-5 15,0 2-6-15,2 3-4 0,-1-2-4 0,1 2-7 16,0 0-3-16,-2-1-3 0,2 1-6 16,0 0 5-16,0 0 0 0,0 0 3 15,0 0 1-15,7 1 1 0,4 9 0 16,1 0 2-16,-3-3-2 0,0 3-1 15,2-2 0-15,-5-1-2 0,5 2 0 0,-3-2 1 16,-1 0 0-16,3 2 0 0,-2-3 0 16,-2-1 1-16,2 2-1 0,-5-4 0 15,1 0-1-15,-1-1 1 0,0 1-1 16,0-1-2-16,0 1 2 0,-3-3-1 16,0 0 1-16,0 0-3 0,2 1-8 0,-1-1-21 15,-1 1-38-15,0-1-29 0,0 2-45 16</inkml:trace>
  <inkml:trace contextRef="#ctx0" brushRef="#br0" timeOffset="318104.2028">19767 9908 133 0,'0'0'35'0,"0"0"-2"0,0 0 0 16,0 0-5-16,0 0-2 0,0 0 0 0,0 0 3 15,0 0 4-15,0 0 2 0,-46-68-4 16,43 64-3-16,-1-4-8 0,1 5-1 16,0 1-5-16,2-2-6 15,1 4-1-15,-2-1-4 0,2 1-3 0,0 0-2 16,-1 0 0-16,1 0 2 0,0 1 3 16,0 11 0-16,7 7 2 0,2 5-6 15,2-3 1-15,1 1 0 0,0-3-1 16,0 0 2-16,0-5-1 0,-1 0-1 15,-2-3 0-15,0-2 0 0,-2-4 0 0,2 2 3 16,-2-1-2-16,-4-3 1 0,4 2 0 16,-2-4-1-16,-1 1 3 0,0-1 0 15,-4-1 1-15,0 0 3 0,0 0 0 16,1 0-1-16,1 0 0 0,-1-4-2 16,-1-8-1-16,0-6-1 0,0-2-3 0,-5-4 4 15,-5-1-3-15,1 1 1 0,-1 1-2 16,-3 0 1-16,3 0 0 15,-1 4 2-15,-1 2 1 0,4 5 1 16,-1-1 2-16,5 8 0 0,0 0 2 0,1 2-2 16,3 3-1-16,-1-2-2 0,1 2-2 15,-2-1-3-15,1 1 1 0,1-2-2 16,-2 2 0-16,2 0 5 0,0 2-4 16,0 11 1-16,5 1 4 0,3 6-3 15,2-2 4-15,1 0-2 0,3-3 0 0,-1 0-3 16,3-3 0-16,-6-5-1 0,3-1 1 15,-3-1 0-15,0-3-1 16,1 0-2-16,1-2 0 0,6 0 2 16,-1-1-1-16,1-7 3 0,-3-3-2 0,-3-1 1 15,-4 2-2-15,-3-4 2 0,-2-2-2 16,-3-3 5-16,0-5-1 0,0 1 0 16,-8 0 2-16,-1-1-3 0,-3 1 1 15,0-1 0-15,-2 1 0 0,-1 2 1 16,3 1 3-16,1 8 1 0,5 5-1 0,5 4 2 15,1 3-4-15,0-2 1 0,0 2-3 16,0 0-3-16,-2-2 0 0,0 2 0 16,2 0-1-16,0 2 3 15,0 12-1-15,5 5 0 0,3 5-1 0,2-2-2 16,3-1-3-16,0-2-3 0,1-1-7 16,-1-5-11-16,2-1-19 0,-2-4-19 15,0-4-13-15,3 1-9 0,-5-3 7 16,8-1 7-16,-1-1 19 0,-6 0 17 15,7 0 20-15,0 0 10 0,-7 0 6 0,5 0 0 16,-8 0 2-16,-5 0 0 0,7 0 2 16,-6 2 1-16,-1-2 6 0,1 2 0 15,-1-2-1-15,4-7-5 0,1-8-22 16</inkml:trace>
  <inkml:trace contextRef="#ctx0" brushRef="#br0" timeOffset="318920.249">20233 9405 436 0,'0'0'56'0,"0"0"-13"16,0 0-19-16,0 0-9 0,0 0-6 15,0 0-4-15,0 0-4 0,0 0-2 0,0 0-4 16,0 0 1-16,-9-5 1 15,9 5 2-15,3 8 1 0,6 6 2 0,5 4-1 16,-1 2-1-16,1-1 1 16,1 1-1-16,-2 1 0 0,3 1 1 0,-3-2 2 15,0 2-3-15,-3-2 2 0,-2-7-4 16,0-1 1-16,-5-2 1 0,-2-6 1 16,2 0-2-16,-3-4 4 0,0 0-1 15,0 0 2-15,0 2 2 0,0 0-1 16,0-2-3-16,0 0 3 0,-11-5 0 0,-4-9-1 15,-2-4 2-15,1-3-3 0,-1-2 1 16,1 0-1-16,0-2 0 0,2 5-1 16,-1-1-1-16,5 1 0 0,1 8 1 15,5 3 0-15,-2 1 1 0,5 4-2 16,-1-2-1-16,1 4-1 0,1 2-1 0,-1-2-1 16,1-3 2-16,0-3-1 15,4-2 0-15,6 2 0 0,-3 2-1 16,5 4-1-16,5 1 2 0,-1 1 2 15,7 0-2-15,-1 5 1 0,-2 2 1 0,3 3 0 16,-1 1-1-16,1-1 1 0,-3 0 0 16,0-1-1-16,2 0 0 0,-4-1-1 15,-4-4-1-15,1 0 0 0,-7-2 1 16,5-1-3-16,-1 1-5 0,-1 0 3 16,1-2-4-16,-8 0 3 0,2 0-1 0,0 0 2 15,-2 0 1-15,2-2 1 16,1-3 1-16,-5-3-5 0,1-2 2 15,-3-2-4-15,0-6 0 0,-5 1 3 16,-5-2 2-16,-3 1 3 0,1 2 3 0,1 1 2 16,-2 1-1-16,4 6 1 0,-1-5 4 15,0 3 3-15,0-3 3 0,1 1 3 16,-1 1-1-16,4 5 0 0,0-1-1 16,1-1-3-16,2 5 3 0,0 0 1 15,3 3-1-15,0-2 0 0,0 2-4 0,0-1-4 16,-3-1-5-16,2 2-1 0,1-1-1 15,-2 1 0-15,2 0 2 16,0 0-2-16,0 4 1 0,10 7 0 16,0 3 2-16,2 0-1 0,1-1 1 0,-1 2-1 15,0-1 0-15,2 1 0 0,-1-1-1 16,1 1 0-16,-1-1-1 0,-3-5 0 16,-1 2-1-16,-2-5-3 0,-1 0-2 15,2 1-5-15,-2-2-15 0,2 1-24 16,-6-4-47-16,1 2-37 0,-3-4-81 0</inkml:trace>
  <inkml:trace contextRef="#ctx0" brushRef="#br0" timeOffset="319237.6258">20735 9279 575 0,'0'0'32'0,"0"0"-12"0,0 0-7 16,0 0-10-16,0 0-3 0,0 0-2 0,0 0 2 15,0 0 0-15,0 0 2 0,26 15-2 16,-13-1 1-16,-3-2 0 15,-3-3 0-15,2 0-1 0,1 2 0 16,-1 0 0-16,-1-1 0 0,-3-2-1 0,0-3 0 16,-2 0-2-16,0-3-5 0,0 3-6 15,-3-5-13-15,0 0-32 0,3 4-44 16,1-1-78-16</inkml:trace>
  <inkml:trace contextRef="#ctx0" brushRef="#br0" timeOffset="329664.0999">20805 6996 29 0,'0'0'18'0,"0"0"-1"16,0 0-2-16,0 0-3 0,0 0-4 16,0 0-3-16,0 0-4 0,0 0-2 15,0 0 0-15,0 0-2 0,2-1 2 16,-9 7-3-16,1-1 2 0,0 4-2 15,-2 4 4-15,-1 0 0 0,-1 4-2 0,3-5-1 16,-1-1-1-16,3-2 0 0,0-2 3 16,1 3 1-16,1-7 0 0,2 1 1 15,1-4 1-15,-2 0 1 0,2 0 1 16,-1 1 0-16,-1 1 4 0,1-1 0 16,-1 1 3-16,2-2 5 0,-1 2 2 0,1-2 3 15,-2 0 1-15,2 2-3 0,-1-2-4 16,1 0-2-16,-2 1-4 15,2-1 0-15,-1 0-3 0,1 0-2 16,-3 0 1-16,3 0-1 0,-1 2-1 0,1-2 1 16,-1 0 0-16,1 0 3 0,-2 0 3 15,2 0 5-15,-1 0 2 0,1 0 3 16,0 1-1-16,-2-1-1 0,2 0-4 16,0 0-2-16,-1 0-5 0,1 0-2 15,0 0-1-15,0 1-2 0,-2-1 0 0,2 0 1 16,0 0 1-16,0 0-2 0,0 0 1 15,0 0 1-15,0 0-1 16,0 0 0-16,0 0 0 0,0 0-2 16,0 0-1-16,0-4-1 0,5-6-2 0,3-3 3 15,1-1-2-15,4-2 2 0,0 1-1 16,-2-1 1-16,4 1 0 0,-1 0 1 16,3-1 1-16,0-3-2 0,1 3 0 15,0-3 0-15,2 1 0 0,1 1 0 16,0-3 1-16,1 1-2 0,-1 1 1 0,-2 0 0 15,3-2 1-15,-2 1 1 0,-1-1-1 16,0 2-1-16,-2 0 0 0,-1 0 1 16,-1 0-1-16,0 1 0 0,-2-1 1 15,2 1-1-15,-4 1-1 0,2-3 0 16,-1 3 0-16,-2 0-2 0,3 3 3 16,-1 1-2-16,0 1 2 0,2-1 0 15,-1 0-2-15,1-2 1 0,1 0-6 16,0 1 3-16,0-1 1 0,2 1 1 15,-2 1 1-15,-1-2 1 0,1 0-1 0,-1 1 0 16,-2 2 0-16,-1 1 1 0,-2-1 0 16,-2 6 0-16,-1-1 0 0,1-1 0 15,-3 4 0-15,1 1 0 0,-5 2 1 16,0-2 1-16,0 2-2 0,1-1 1 16,1-1-1-16,-1 1-1 0,1 0 1 0,-1-2 0 15,1 2 1-15,-1 0-1 16,2-4 1-16,0 0-1 0,0 2 0 15,2-4 0-15,-2 4 1 0,0-1-1 16,2-5 2-16,-3 5-2 0,0 0 0 0,2-4-2 16,-2 5 2-16,-1-2-1 0,2 2 0 15,-3 3 0-15,0-2-2 0,0 2 2 16,2-1-2-16,-1 0 1 0,5-4 2 16,-4 1-1-16,6-4 1 0,-2 2 1 15,1-2 0-15,4-1-1 0,-5 3 1 0,4-4-1 16,2 0 1-16,-6 5 1 15,4-5-1-15,-4 6 0 0,-3 1 0 16,1 0 1-16,-4 3-1 0,0-2 0 16,0 2 2-16,1-2-1 0,1 2-1 0,-1-1 0 15,0 1 0-15,1-2-1 0,-1 2 0 16,1-1-1-16,-2 1 1 0,1-1 0 16,-1 1 0-16,2-2 2 0,-2 2-1 15,1-1 1-15,-1 1 0 0,0-2 0 16,2 2 1-16,-2 0 3 0,0 0-2 0,1 0 3 15,-1-1-2-15,0 1 1 0,0 0-1 16,2 0 1-16,-2 0-2 0,0 0 1 16,0 0-3-16,0 0 0 0,0 0-1 15,0 0-1-15,0 0 1 0,0 0-1 16,0 0 0-16,0 0 1 0,0 0-1 16,0 0 2-16,0 0-2 0,0 0-1 15,0 0 1-15,0 0-1 0,0 0 1 16,-5 0 0-16,1 0 0 0,-1 1 0 15,3 2-1-15,-3-1-1 0,0-1 1 0,0 0 0 16,-2 4-1-16,3-3-1 0,-5 1 0 16,0 2-3-16,-1-3 3 0,-2 3-4 15,-2 1 0-15,0 1 2 0,1 0-2 16,1-1 3-16,3-2 1 0,-2-1 3 16,2 2 0-16,5-4 4 0,1 3-4 0,3-4 0 15,-2 0 1-15,2 0-1 0,-1 0 0 16,-2 1 1-16,2-1 0 15,1 0-1-15,-2 1 0 0,2-1-1 16,-1 0 0-16,1 3 0 0,-1-3-2 0,1 0 2 16,-2 0-1-16,2 0 1 0,0 0 1 15,0 0 0-15,0 0 0 0,-1 0-1 16,1 0 2-16,0 0-1 0,0 0 0 16,0 0 1-16,0 0-1 0,0 0-1 15,0 0 0-15,0 0 1 0,0 0 0 0,0 0 1 16,0 0 2-16,0 0 0 15,3-4 0-15,5-2-2 0,2-5 0 16,-4 5-2-16,6-3 0 0,-1 0 1 16,2 0 0-16,4-4 1 0,0 3-1 0,1-2-1 15,2 1-2-15,-2 2 0 0,2-2 0 16,-2 4 2-16,0-2 0 0,1 0-1 16,-7 2 0-16,1 2-2 0,-3 0 4 15,-2 0 0-15,1 1 0 0,-4 3 3 16,0-1 1-16,-5 2 2 0,0-2 3 0,0 2 4 15,1 0 5-15,1 0-1 0,-2 0 0 16,1 0-2-16,-1 0-2 0,0 0-1 16,2 0-2-16,-2 0-4 0,0 0-2 15,0 0-2-15,0 0-2 0,0 0 0 16,0 0-2-16,0 0-2 0,0 0-2 16,0 0-1-16,0 0 2 0,-3 0 1 15,-1 4 1-15,-2 3 0 0,-1 5 1 16,2-4 1-16,-2 5 1 0,0 2 0 15,-3 2 0-15,0 5 1 0,-3-1-1 0,3 0 0 16,-2-1 0-16,1 1 0 0,0-3-1 16,5-4-1-16,-1-1-1 0,4-5 0 15,-2 2 1-15,0-1-1 0,4-6 1 16,-1 2-1-16,2-5-2 0,-1 0-1 16,1 0-1-16,0 2-7 0,-2 0-8 0,2-1-7 15,-1 0-14-15,1 1-23 0,-1 0-17 16,1-1-19-16,0 0-10 15</inkml:trace>
  <inkml:trace contextRef="#ctx0" brushRef="#br0" timeOffset="330057.6117">21506 6200 279 0,'0'0'66'0,"0"0"-9"0,0 0-12 15,0 0-11-15,0 0-9 0,0 0-8 16,0 0-8-16,0 0-4 0,0 0-5 0,0 0-4 15,0-15-1-15,0 15-5 0,0 0 4 16,0 0 1-16,0 0 4 0,7 6 4 16,0 6-3-16,5 5 0 0,0 1 0 15,0-3 0-15,0 0-3 0,2 1 2 16,-2-4-1-16,1 0 2 0,-3-3 0 16,-1-1-3-16,-2-4-2 0,-3-2-1 15,0 1-3-15,-4-3-1 0,0 0-7 16,0 0-4-16,2 0-8 0,-1 1-18 15,1-1-31-15,-1 0-25 0,-1 0-18 0</inkml:trace>
  <inkml:trace contextRef="#ctx0" brushRef="#br0" timeOffset="330323.8712">21538 6179 148 0,'0'0'57'0,"0"0"2"0,0 0 0 15,0 0-8-15,0 0-9 0,0 0-9 16,0 0-9-16,0 0-7 0,0 0-12 0,0 0-9 16,-6-19-1-16,6 19-1 0,0 0 5 15,0 7 4-15,4 7-1 0,4 4-2 16,1-1 0-16,0 0-2 0,0-3 0 16,1-1 2-16,-3-5 0 0,3 2 1 15,2-3 0-15,-4-2-3 0,0 0-3 0,2-3-4 16,-6 0-4-16,0-1-3 0,1 1-8 15,-5-2-22-15,0 0-20 16,0 0-15-16,1 2-7 0,1-2 12 16,-1 2 20-16</inkml:trace>
  <inkml:trace contextRef="#ctx0" brushRef="#br0" timeOffset="330522.0114">21530 6207 149 0,'0'0'45'0,"0"0"-4"0,0 0-7 0,0 0-18 16,0 0-15-16,0 0-1 0,0 0 0 15,0 0 6-15,0 0 3 0,0 0-3 16,16 24-3-16,-4-9-3 0,-2 0-2 16,1 2-4-16,-1-2-7 0,1 2-21 15,-1-5-35-15,-2-1-54 0</inkml:trace>
  <inkml:trace contextRef="#ctx0" brushRef="#br0" timeOffset="331861.5309">20637 7209 41 0,'0'0'25'16,"0"0"-3"-16,0 0-3 0,0 0-7 0,0 0 1 16,0 0-3-16,0 0-1 0,0 0 3 15,0 0-4-15,0 0 0 0,-15-7 0 16,13 7-1-16,0 0 1 0,2 0 1 16,-2 0-1-16,2 0 1 0,-1 0 1 15,1 0 0-15,-1 0 6 0,1 0 4 16,-2 0 1-16,2 0 2 0,-1 0 0 0,1-1-2 15,-2 1 1-15,2 0-1 0,0 0-2 16,0 0-2-16,0 0-3 16,0-2-8-16,0 2 2 0,0 0-4 0,0-2 0 15,0 2 0-15,0 0-2 0,0-1 2 16,0-4 0-16,7-2-2 0,3-3 2 16,3-5 1-16,2 1 1 0,-1-3 2 15,4-1-2-15,-1-2 0 0,0 0-3 16,1-1 0-16,-1 1-1 0,2-1 0 0,-2-1 0 15,3-1-2-15,1 0 0 0,-1-2 2 16,2 1-1-16,-2 1 3 16,2 1-3-16,1-1 0 0,0 0-1 15,0 0 2-15,0 2-2 0,2 0 0 0,-2 1 0 16,-1 0 0-16,-1 0 0 0,1 2 0 16,-2 0 0-16,-1-1 1 0,1-1-1 15,-2 1 1-15,0 1-1 0,2 0-4 16,1 0 2-16,2 1-2 0,-1 0 2 15,-2 2 1-15,-1 0 1 0,1 1 0 0,-3-1 0 16,3-1 1-16,2 2-1 0,-3-2-1 16,0 0 2-16,-2 1-1 0,2 0 1 15,-3 0 1-15,1-2-1 0,0 0 0 16,1-1-1-16,1 0 0 0,-2-1 0 16,0-2 2-16,1 1-2 0,-1 2 0 0,-2 3 1 15,1 0-2-15,-8 6 0 16,4 0 2-16,-6 4-2 0,-4 2 2 15,1 0 0-15,-3 3 1 0,0-2-2 16,0 2 0-16,2-1 0 0,-1 0 0 0,1-1 0 16,-1 2-2-16,1-1 0 0,-1 1-1 15,-1-2-1-15,2 2-2 0,-2-2 3 16,0 2 0-16,1 0 0 0,-1-1 0 16,0 1 0-16,2 0 2 0,-2-2-2 15,0 2-2-15,2 0 3 0,-2 0 0 0,0 0 0 16,0-1 1-16,0 1-1 15,0 0 2-15,0 0-1 0,0 0-3 16,0 0 1-16,0 0-5 0,0 0 0 16,0 0-4-16,-2 0-7 0,-3 1-8 0,-2 7-13 15,-3 1-16-15,1-3-16 0,-1 1-15 16,3-2-31-16</inkml:trace>
  <inkml:trace contextRef="#ctx0" brushRef="#br0" timeOffset="332577.5201">21461 6188 211 0,'0'0'56'15,"0"0"-1"-15,0 0-5 0,0 0-6 0,0 0-4 16,0 0-4-16,0 0-6 0,0 0-9 16,0 0-6-16,0 0-2 0,-17 2-3 15,15-2 0-15,1 0-3 0,-1 0 1 16,1 0-4-16,-1 0-1 0,1 0-1 16,-1 0-2-16,1 0-1 0,-1 0-1 0,1 0-1 15,-1 0-2-15,1 0 1 0,-1 0 0 16,2 0-1-16,-1 0 0 15,1 0 0-15,0 0 6 0,0 0 3 16,0-2 1-16,9-3-2 0,4-3-1 0,6-1-1 16,-1-1 0-16,1 0 1 0,3-1-2 15,-1 2-2-15,1 1 0 0,0 1-2 16,1 1 1-16,-2 0 1 0,-4 3-2 16,-3 0 0-16,-1-1-2 0,-7 3 1 15,4-1-2-15,-3 2 3 0,-2 0 2 0,0 0 1 16,-5 0 3-16,0 0 3 15,0 0 2-15,2 0 1 0,-1 0-1 0,1 0 4 16,-1 0-4-16,-1 0 1 16,2 0-2-16,-2 0 0 0,1 0 0 0,-1 0-1 15,2 0-1-15,-2 0 0 0,0 0 0 16,1 0-1-16,-1 0 3 0,0 0 1 16,2-1-2-16,-2 1 1 0,0 0-2 15,0 0-1-15,0 0 0 0,0 0-1 16,0 0-1-16,0 0 0 0,0 0 0 0,0 0 0 15,0 0-1-15,0 0-1 0,0 0 0 16,0 0-1-16,-3 0 1 0,-2 1 0 16,-2 7 0-16,-3 4 1 15,-2 2-2-15,-2 7 1 0,0 2-1 0,2 3 0 16,-1 2-1-16,3 1 1 0,1 1-1 16,2-7-2-16,1-5 1 0,2-1-1 15,2-6 1-15,-1 0 0 0,2-1-1 16,-1-5-1-16,2 1-6 0,0-6-2 15,-1 0-7-15,1 0-3 0,0 1-15 0,0 1-25 16,0-2-24-16,0 2-31 0,0-2-27 16</inkml:trace>
  <inkml:trace contextRef="#ctx0" brushRef="#br0" timeOffset="333030.0103">21475 6203 287 0,'0'0'73'15,"0"0"-12"-15,0 0-13 0,0 0-10 0,0 0-7 16,0 0-7-16,0 0-1 15,0 0-4-15,0 0-1 0,0 0-4 16,-16-6-4-16,15 5-1 0,-1 1-3 16,2 0 1-16,-1 0-3 0,1-1-2 0,-2 1-1 15,2 0-3-15,-1 0-1 0,1 0 2 16,0 0 0-16,0 8 2 0,0 6 1 16,6 4 0-16,-2-6 0 0,2 1-3 15,1-1 1-15,0 0-1 0,1 0 1 16,-1-1 1-16,2 0-1 0,1 2 1 0,-2-2-1 15,0-1 1-15,-2-3-2 0,-2-1 1 16,3 1 1-16,-4-4-2 0,0 0 1 16,-2 0-1-16,2 0-1 0,0 1 1 15,0-1 1-15,-3-3 0 0,0 0 0 16,1 5-1-16,1-1-1 0,1 3-3 16,-2-3-8-16,2 1-8 0,0 0-13 15,-2-1-23-15,7 7-41 0,-4-6-64 16,0-1-115-16</inkml:trace>
  <inkml:trace contextRef="#ctx0" brushRef="#br0" timeOffset="339185.5449">21051 5722 35 0,'0'0'24'0,"0"0"-3"0,0 0-2 16,0 0-1-16,0 0-3 0,0 0 0 15,0 0 5-15,0 0 5 0,0 0 10 16,0 0 5-16,-15-6 3 0,13 6 0 16,2-1 0-16,-1 1-7 0,1-2-1 15,-2 2-5-15,2-2-8 0,-1 2-3 16,1-1-6-16,-2 0-3 0,2-1-1 15,-1-6-4-15,1 2-2 0,0-6-3 0,0-4-1 16,1 0 1-16,5-4 0 0,3 4 2 16,4-2-1-16,0-2-2 0,4-1 2 15,-1-1-1-15,3 5 0 0,-4 0-2 16,-4 7-3-16,-1 1-1 0,-3 5-3 16,-4 1-1-16,7 1 0 0,-5-1-6 0,-1 2-4 15,2 0-7-15,-6 1-7 0,0-2-10 16,4 2-15-16,2 0-4 15,0 0-3-15,1 0 6 0,-4 3 8 16,-2 1-3-16</inkml:trace>
  <inkml:trace contextRef="#ctx0" brushRef="#br0" timeOffset="339447.9476">21107 5600 315 0,'0'0'73'0,"0"0"-13"0,0 0-8 15,0 0-10-15,0 0-8 0,0 0-8 16,0 0-6-16,0 0-6 16,0 0-6-16,-8 5-4 0,8-5-2 0,0 2-2 15,0-2-1-15,0 2 1 0,0 2 2 16,5 4-1-16,6 2 0 0,1 2 1 16,1 2-1-16,-2 1-1 0,1 1 2 15,-1-1-2-15,-1 2 2 0,1-2-2 16,-1 0 0-16,0 0 0 0,-4-7-2 0,1 4-5 15,-1-5-7-15,-1 1-19 0,1-1-30 16,-3-4-55-16,0 2-72 0</inkml:trace>
  <inkml:trace contextRef="#ctx0" brushRef="#br0" timeOffset="339985.6224">21371 5642 303 0,'0'0'39'0,"0"0"-9"16,0 0-10-16,0 0-8 0,0 0-4 15,0 0 0-15,0 0 1 0,0 0 1 16,0 0 4-16,0 0 3 0,-14 17 2 0,12-16-1 16,1 0 1-16,1-1-2 0,-2 0-1 15,2 2-2-15,-1-2-9 0,1 0-4 16,0-6-2-16,0-6 0 0,0 1 3 16,4 0 0-16,2 3 0 0,-2-2 1 15,1 3-2-15,0 1-1 0,0 0 1 0,-2 2-3 16,0 1 1-16,-3 3-2 0,5-1 1 15,1 1-1-15,3 0 1 0,1 0-1 16,-2 0 1-16,3 4 1 16,-4 7 1-16,3 5 2 0,-6 3 1 0,-2 3 0 15,-2 3 2-15,0 0-1 0,-3 2-2 16,0-9-2-16,-3-3 0 0,4-4-1 16,0-7 1-16,1 2 0 0,1-6 0 15,0 0 0-15,0 0 0 0,0 1 1 16,0 2-2-16,0-2-1 0,0 1-2 0,0-2-3 15,0 0 4-15,0 1-1 0,0-1 1 16,0 0 6-16,7-3-5 0,1-3 2 16,4-2-4-16,-6 2-6 15,2 0-5-15,4-4-23 0,3 1-45 0,5-7-71 16,0 0-107-16</inkml:trace>
  <inkml:trace contextRef="#ctx0" brushRef="#br0" timeOffset="342836.5311">22557 5571 113 0,'0'0'30'0,"0"0"0"16,0 0-3-16,0 0-2 0,0 0-6 15,0 0-6-15,0 0-2 0,0 0 0 16,0 0 1-16,0 0 2 0,-9-1-3 15,9 1 0-15,0 0-4 0,-1 0-3 0,1 0 1 16,0 0 1-16,0 0 2 0,-2 0 2 16,2 0 3-16,0 0 3 0,0-3-6 15,0 3 0-15,0 0-2 0,0-4 1 16,6-5 3-16,7-3 1 0,3-5-1 16,3 1-3-16,-2-1-2 0,2 0-5 0,0 0 3 15,-2 1-1-15,3-1 0 0,-2 2 0 16,-1 0 0-16,2-1-4 15,-2 1 2-15,2 0-1 0,-1 1 0 16,0-1 1-16,0 1-2 0,-1 2 0 0,0 2-1 16,-4 0 0-16,-1 3 0 0,4-1-1 15,-3 1 1-15,4-2 1 0,-5 1 0 16,1 0 1-16,0 1-1 0,-6 3 0 16,7-6 0-16,-6 6 0 0,-1-2 0 15,1 1 1-15,-3-1-2 0,1 0 2 0,-3 3 1 16,-1 0-1-16,-2 3-1 0,0-2-1 15,0 2-7-15,2-1 1 16,-1-1-3-16,-1 1-6 0,0-2-8 16,2 3-25-16,-2 0-40 0,0-2-69 0</inkml:trace>
  <inkml:trace contextRef="#ctx0" brushRef="#br0" timeOffset="343672.7335">22609 5355 169 0,'0'0'46'0,"0"0"-1"0,0 0-3 16,0 0-2-16,0 0-7 0,0 0-6 15,0 0-5-15,0 0-4 16,0 0-4-16,0 0-4 0,6-9-6 16,-6 9-3-16,0 0-3 0,0 0-4 0,0 0 2 15,0 0 2-15,-5 9 0 0,-5 4 2 16,-3 7-3-16,2 0 3 0,-3 0 0 16,3 0 1-16,-1-2 1 0,4 1-2 15,-2 0 0-15,1 1 0 0,-1-1 1 16,0 1-1-16,0-4 0 0,2-3-1 0,0-1 1 15,4-5 1-15,1-3 0 0,1 1 2 16,2-5-1-16,-3 2 3 0,0 1-3 16,0 0 2-16,2 0-1 0,1-3-1 15,-2 0 0-15,2 0-2 0,-1 1 0 16,0-1-1-16,-1 2-2 0,1-2-1 0,-1 2-1 16,1-2 0-16,-2 2 1 15,-1 2-1-15,1-1 3 0,0 0 1 16,0-1-1-16,3-2 2 0,-2 0-1 15,2 0 1-15,0 0 1 0,0 3 0 0,0-3 0 16,0 0 0-16,0 0 1 0,8-4 2 16,5-4-2-16,3-5-1 0,2 3 1 15,0-1-4-15,1 2-1 0,-1 2-3 16,1 0-2-16,1 2 1 0,-5 3 0 16,4-1-3-16,-3 1-2 0,-3 0-4 0,4-1-9 15,-4 2-20-15,-3-2-15 0,3 1-12 16,-6-2-17-16,2-1-11 15</inkml:trace>
  <inkml:trace contextRef="#ctx0" brushRef="#br0" timeOffset="343969.0915">22597 5381 455 0,'0'0'59'16,"0"0"-21"-16,0 0-17 0,0 0-9 0,0 0-7 15,0 0-6-15,0 0 0 0,0 0-4 16,0 0-1-16,0 0 3 0,-12-11-1 16,18 11 3-16,5 9 3 0,3 3-1 15,1 2 1-15,-1 1 0 0,-1 0-2 16,-1-1 1-16,-2 2-2 0,-2-6 1 0,0 3-2 15,-4-4 0-15,2-2 1 0,-2 2-2 16,2 0 2-16,-2 0-4 0,-2-4-10 16,1-1-17-16,-3-4-38 0,0 0-55 15,0 0-141-15</inkml:trace>
  <inkml:trace contextRef="#ctx0" brushRef="#br0" timeOffset="344708.1868">22061 5075 442 0,'0'0'56'16,"0"0"-9"-16,0 0-15 0,0 0-13 15,0 0-5-15,0 0-7 0,0 0-1 0,0 0-2 16,0 0-2-16,-15 0 1 0,14 0-2 15,-1 0-1-15,1 0-1 0,1 0 0 16,-2 0-2-16,2 0 0 16,-1 0 0-16,1 0 0 0,0 0-1 0,0 0 2 15,0-1 1-15,0-5 3 0,6-7 2 16,6-3-1-16,6-9-1 0,1 2-1 16,3-4-2-16,-2 4 1 0,-1 2 0 15,0-1-1-15,-2 5-1 0,-3 2-1 16,-3 4-2-16,-4 4-3 0,0 2-4 0,-4 4-11 15,0-2-10-15,1 1-16 0,-4 2-9 16,0 0-4-16,0 0 11 0,0 0 12 16,0 12 10-16,-4 5 7 0,-3 4 2 15,-1-6 6-15,0-4 3 0,3-1 6 16,2-6 3-16,-1 4 4 0,1-6 11 16,0 2 11-16,2-2 12 0,1-2 13 15,-2 0 5-15,2 0 2 0,-1 2-2 16,-2-2-10-16,2 0-7 0,-1 2-8 15,1-2-5-15,1 0-4 0,-2 1-5 0,2-1-6 16,-1 0-4-16,1 0-5 0,-1 2-3 16,1-2-4-16,-2 2-1 0,2 1 2 15,0 8 3-15,0 5 4 0,4 4 1 16,5-2-2-16,0-2-1 0,1 1 0 16,1 0 1-16,1-1 0 0,0 1 1 15,2-2 0-15,-2-1 0 0,2 0 4 0,-5-6-5 16,1 2 4-16,-4-3-6 15,-2-4-2-15,0 2-3 0,-1-3-8 16,0 1-9-16,0-1-13 0,1 1-18 0,-4-3-44 16,2 0-34-16,1-1-48 0</inkml:trace>
  <inkml:trace contextRef="#ctx0" brushRef="#br0" timeOffset="345268.4283">22362 5055 374 0,'0'0'64'16,"0"0"-19"-16,0 0-10 0,0 0-12 16,0 0-8-16,0 0-6 0,0 0-3 15,0 0-3-15,0 0-1 0,0 0-1 16,7-3 0-16,-7 1 0 0,2 2-2 0,-2 0 0 15,0-2 0-15,0 2-1 0,1-1 1 16,-1 1 0-16,0-2-1 16,0 1 0-16,0-1-1 0,0 1 1 0,0-1 0 15,0 0 0-15,0 1 1 0,0 0 0 16,0-2 1-16,0 3 0 0,0-2 0 16,1 1 0-16,-1-1 0 0,0 0-1 15,3 1 1-15,-3 1-3 0,0-1-2 16,1 1 0-16,-1 0 0 0,2 0 3 15,1 0 1-15,0 0-2 0,3 6 2 0,-1 1-2 16,0 2 1-16,2 0 1 0,-3 1 1 16,2-1-1-16,-3 0 2 0,1 1-1 15,-2-5 1-15,1 4-1 0,-2-5 2 16,1 0-2-16,-1 2 1 0,-1-6-1 16,0 6 1-16,0 0 5 0,0 6-4 15,0 0 4-15,0-1-4 0,0 1-1 16,-1-2 0-16,-1 1 2 0,1-7-1 15,-2 8 0-15,1-8-1 0,1 0-1 16,-1 1 0-16,2-5 0 0,0 0 1 0,0 0 1 16,0 2 1-16,0-2 2 0,0 0-2 15,3 0 1-15,6 0-2 0,4-5-1 16,3-4-1-16,0-4-1 0,-2 0-3 16,2-2-10-16,2-2-15 0,0-1-62 15,4 1-72-15,-4 0-109 0</inkml:trace>
  <inkml:trace contextRef="#ctx0" brushRef="#br0" timeOffset="366352.4072">23248 5027 22 0,'0'0'8'0,"0"0"-4"16,0 0-2-16,0 0 1 15,0 0-1-15,0 0 1 0,0 0 1 16,0 0-2-16,0 0 2 0,0 0 1 16,16-10-2-16,-12 6-2 0,3 0 0 0,1-2-2 15,-1 1 1-15,0-1-3 0,2 1-3 16,-5 4-1-16,4-3 2 0,0-1 5 16,1 1 2-16,-2 1 1 0,2-4-7 15,1 3 0-15,-2-2 0 0,1 0-2 16,-1 1 5-16,1-1-3 0,-1 0 3 15,1 0-2-15,-2-2 5 0,1 2 1 16,-2-1 1-16,4-4 0 0,-4 3-6 16,3-2 1-16,-3 4-5 0,-5 2 0 15,2 1 0-15,-3 3-1 0,3-2 2 0</inkml:trace>
  <inkml:trace contextRef="#ctx0" brushRef="#br0" timeOffset="381063.8317">23348 4426 211 0,'0'0'23'0,"0"0"-9"0,0 0-5 16,0 0-1-16,0 0-2 16,0 0-3-16,0 0 0 0,0 0 0 15,0 0-1-15,-22-18 0 0,22 18-1 0,-1-2 0 16,1 2 1-16,-2 0 1 0,1-1-2 16,0 1 1-16,-5-3 2 0,0 1 4 15,1 1 6-15,1 1 3 0,4 0 3 16,-3-3 2-16,3 3-3 0,-1 0 3 15,0 0-4-15,-1 0 0 0,1 0-4 0,-5-2-1 16,0 2-3-16,0-2-2 16,2 2-4-16,4 0-2 0,-7-1 0 15,1 1-1-15,0 0-1 0,2 0 0 16,-2 0 0-16,0 0 1 0,0 0-1 0,2 0 1 16,4 0 0-16,-1 0 0 0,1 0 0 15,-2 0 0-15,1 0-1 0,-5 0 1 16,0 0 0-16,0 0-1 0,2 0 1 15,4 0-1-15,-1 0 0 0,1 0 1 16,-2 1-1-16,1-1 2 0,-1 2-1 0,1-2-1 16,-4 2 0-16,1 1 0 0,0-2 0 15,-5 4 0-15,6-2 1 0,-1 0-1 16,1 0 1-16,3-3 0 0,-2 0-2 16,2 0 4-16,-1 2-2 0,-3 1 1 15,-1 1 2-15,-2 2-2 0,0-1 0 16,0 0-2-16,-4 5 0 0,3-4 0 15,-1 3-1-15,3-3 1 0,0 0 3 16,0 0-2-16,3-3 3 0,-2 3-4 16,2-3 1-16,0 1-2 0,0 0 1 0,0-1 0 15,1 0-2-15,-1 0 1 0,1 2 1 16,2-5 0-16,-1 0 1 0,1 0-1 16,0 1 0-16,-3-1-1 0,3 1 0 15,-1-1 0-15,1 2-1 0,-2-1 1 16,2 1 0-16,-1-2-1 0,1 2 0 0,-2-1 1 15,2 1 0-15,-3 4 1 0,2 0-1 16,-1 4 1-16,0 0 0 16,0 0 1-16,1 1-1 0,-2 0 0 15,0 5 0-15,0-5 1 0,-3 4 0 0,5-6 1 16,-1-4-1-16,1 1-1 0,-1-3 1 16,1 1-2-16,0 1 1 0,-1-1 2 15,2-4-3-15,-1 0 1 0,1 0 0 16,0 2-2-16,-2 0 0 0,2-1 1 15,0 5-1-15,-1 0 2 0,1 6 1 0,-2-1 0 16,2-1 2-16,-1 1-3 0,1-6 0 16,-2 7 0-16,2-6 0 0,0 6 1 15,0 1-2-15,0-8 2 16,0 6-2-16,0-4-1 0,0-3 1 0,0 1 2 16,0 0-1-16,0 0 2 0,0-1-2 15,0 2 0-15,0-6 1 0,0 0-2 16,0 0-1-16,0 1 0 0,0 6 0 15,0-3 1-15,2 2 1 0,-1 4-2 16,1-6 0-16,1 4 1 0,0 1-2 0,1 0 3 16,2 5 2-16,-1-4-1 0,3 4 0 15,-4-5 0-15,0 0-1 0,1 1-1 16,-1-1 1-16,3 1 0 0,-3-2 0 16,1 2 1-16,-1-2-1 0,1 1 1 15,-2 0-1-15,2 0 2 0,-1 1-1 0,-1 0 1 16,0-2 0-16,2 1 0 15,-4-3-1-15,1-2-1 0,-2-4-1 16,0 0 1-16,1 5-2 0,1-2 2 16,1 1 0-16,-1 4-1 0,0-5 0 0,-1 0 1 15,5 4-1-15,-3-2 1 0,1 1 0 16,2 2 1-16,-2-2-1 0,1-1 1 16,0 4 5-16,0-2-6 0,-1 1 4 15,2-1-4-15,-2 1-1 0,1 0 2 16,-4-6-1-16,6 6 1 0,-4-5-1 0,0 0-1 15,1 5 0-15,-1-4 0 0,0 0 1 16,3 3 0-16,-3-4 0 16,0 0 1-16,5 4 0 0,-5-4 0 15,0 1-1-15,0-1 0 0,0 0-1 0,0 0 1 16,4 1-1-16,0 3 1 0,1-4 0 16,-1 1 0-16,-4-3 0 0,5 4 1 15,-3-2-2-15,-3-1-1 0,6 2 0 16,-4-3 0-16,5 3 0 0,-1 0 2 15,1 0 2-15,0-2-1 0,1 3 0 0,-1-1 1 16,1 1-1-16,0-1 0 0,-2 1 0 16,3 0-1-16,-2-1 0 0,0 0 0 15,-1 0-1-15,1 1 1 16,-7-4-1-16,7 2 0 0,-5-2 0 0,-1 1 0 16,4 2 1-16,-2-2-1 0,-1 0 0 15,6 2 2-15,-5-2-2 0,-1-1 2 16,5 4-1-16,-5-4-1 0,4 2 2 15,1 2-2-15,-6-4 1 0,6 2 0 16,-4-1-2-16,4-1 1 0,0 2 2 0,1 1-1 16,0-3 2-16,0 1-1 0,1 0-1 15,0 0 1-15,1-1 1 0,2 1 1 16,-2 0-2-16,-1-2 0 0,4 1 0 16,-4-1-2-16,2 0 1 0,-1 0 2 15,2 0-3-15,-4 0 0 0,2 0 0 16,-2 0-2-16,0-1 2 0,0-3 1 15,2 3 0-15,-2-2 2 0,3-1 0 16,-3 0-1-16,3-2 1 0,-5 2-1 16,0-2-1-16,1 1 0 0,-2-1 0 0,0 0-1 15,2 0 2-15,1-3-1 0,-4 2 1 16,7-1-1-16,-3-2 0 0,0 3 0 16,3-2 0-16,-3 1 3 0,0-2-3 15,2-1 2-15,1-4-1 0,0 1 0 16,-4 4 0-16,-1-1 0 0,-3 4-1 0,1-3 0 15,-1 3 0-15,-1-4 0 0,1 2-4 16,-1 0 5-16,-1 0-4 16,2 0 3-16,-2-1 1 0,-2 5-1 15,3 3 2-15,-3-3-1 0,1 1-2 0,-1-1 2 16,2 2-1-16,-3 3 1 0,0 0 2 16,0 0-1-16,2-4 2 0,1-1 0 15,-2 0 0-15,2-4-2 0,-1-1 0 16,0-1-1-16,3-4-1 0,-4 6 1 15,3-4-1-15,-1 3 1 0,-1 4 1 0,-1 2-1 16,-1-3 1-16,2 2 0 0,-2 2 0 16,1-2-2-16,-1 5 1 0,0-5-1 15,2 0-2-15,-1 0 3 16,0 2-1-16,-1 3 1 0,0-2 0 0,2-2-1 16,-2-3 1-16,1 1 1 0,1 1-2 15,-2 0 1-15,0 0 4 0,0-1-4 16,1-4 1-16,-1 4-1 0,0-1-3 15,0-4 2-15,0 6 1 0,0-2-1 16,0-4 0-16,0 8-1 0,-1-8 0 0,-2 2-1 16,1-3 0-16,1 1 0 0,0 5 1 15,1 1 1-15,-2-2 1 0,2 0-1 16,0 2-1-16,0-8-1 0,0 7 1 16,0 0 0-16,0 0 2 0,-1 1 0 15,1-2 1-15,0 1-2 0,-2-6 0 0,2 6 0 16,-1-6 2-16,-1-1-3 15,-1 1 4-15,1 2-4 0,0-2 0 16,-1-1 1-16,2 1-1 0,-2 0 0 16,2 0 1-16,-2 1 0 0,1 7 0 0,2-1 1 15,-1-1-1-15,-1 1 0 0,-2-5 0 16,1 0 1-16,0 0 0 0,-1 0 0 16,1 0-1-16,0 0-1 0,-1-1-2 15,1 2 3-15,0-1-3 0,-2 0 2 16,4 6 1-16,-3-6 0 0,2 6 0 0,0 0 1 15,-3-6-1-15,4 6-1 0,-2-1 2 16,-2-4 0-16,2 5 1 16,-1-4-2-16,0 1 0 0,2 2 0 15,-3-3 1-15,3 4-1 0,-1-1 2 0,-1-2-1 16,1 4 0-16,-3-5 0 0,0 2 0 16,-2 0 1-16,2 0 1 0,3 2 0 15,0 2 0-15,-1-1 1 0,1 0 2 16,0-1 0-16,-5 0 1 0,5 1-4 15,-3-3-1-15,-2-1-2 0,6 5 1 0,-6-4 1 16,4 3 0-16,-3-4-1 16,0 2 0-16,-1 0-1 0,1 1 0 15,0-2 0-15,0 1 1 0,1 0 1 16,-2 0 0-16,5 1-2 0,-5-1 1 0,5 4-2 16,-1-2 1-16,1 1 1 0,-2 0-2 15,1-1 1-15,-1 3 0 0,2-2 0 16,-2-1 1-16,1 1-1 0,0 1 0 15,1 0 1-15,3 1-1 0,-6-2 1 16,0 1 0-16,0-1-1 0,2 2 1 0,-2-2 0 16,2 2-1-16,-2-2 2 0,0 2-2 15,-1-1 0-15,1 1 0 0,-5 0 0 16,-2 0 0-16,7 0 1 0,-4 0-1 16,3 0 0-16,1 0 0 0,1 0-1 15,5 0 2-15,-5 0 2 0,-1 0-2 16,-1 0 1-16,-6 0-1 0,7 0-2 0,0 0 1 15,-7 0 0-15,7 0-1 16,0 0 1-16,-6 0 1 0,6 0-1 16,0 0 1-16,-4 0-1 0,4 0 0 0,-1 0 0 15,3 0 1-15,4 0 1 0,-6 0-1 16,1 0 2-16,-1 0-2 0,1 1 0 16,5-1-1-16,-6 0 0 0,0 2 0 15,0-2 1-15,2 2-1 0,4-2 0 16,-2 0 0-16,2 0-1 0,-5 0 0 0,-2 0 1 15,1 2 0-15,-3 1-1 16,5-2 1-16,-1 0-1 0,0 3 1 16,0-3 0-16,1 1 0 0,-3 5 1 0,-2-3-1 15,3 0 0-15,-1 1 1 0,4-4 0 16,-1 0-1-16,-4 4 0 0,4-2 0 16,-6-1 0-16,3 4 0 0,-2-3 1 15,-1 1-1-15,6-2-1 0,-3 1-1 16,2-3 1-16,1 3 1 0,-6 1 0 15,7-2 0-15,-1-1 0 0,1 2-1 0,-2-1-1 16,2 1 0-16,0-1 1 0,0 0 0 16,-1 1-1-16,2 0 2 0,-1 1 0 15,0-1-1-15,0 0 1 16,1 0-1-16,-1-1-1 0,2 3 1 0,1-5-1 16,-5 2 1-16,3 1-1 0,-1-1 1 15,-4 5 0-15,4-2-1 0,-3 2 0 16,0 1 0-16,0 1-3 0,-4 2-10 15,3-1-16-15,0 2-20 0,1 2-34 16,-1 0-32-16,4 2-63 0</inkml:trace>
  <inkml:trace contextRef="#ctx0" brushRef="#br0" timeOffset="382182.9481">23562 4766 128 0,'0'0'23'0,"0"0"-8"15,0 0-6-15,0 0-5 0,0 0-6 16,0 0-2-16,0 0 0 0,0 0-2 16,0 0 1-16,0 0 3 0,6-7-3 15,-5 7 3-15,-1-2 0 0,0 2-3 0,2 0-1 16,-2 0-2-16,0 0-2 15,0 0 4-15,1 0 7 0,-1 0 6 16,2 0 5-16,0 2 0 0,0 2-2 16,-1 3 1-16,1 2-2 0,-2-4 1 0,0 2 2 15,1-1 4-15,-1-6 3 0,0 0 10 16,0 0 11-16,0 1 4 0,0 0 2 16,0 2-4-16,0-3-12 0,0 2-13 15,0-2-6-15,-1 0-8 0,-6 0-1 16,2 0-4-16,1 0-2 0,-5-2 2 0,6-1-1 15,0 1-2-15,0 0 1 0,3 2-3 16,-1-2-1-16,1 2 1 16,0-1 0-16,-3 0-3 0,3-6-1 15,0 2 5-15,3-3 0 0,1-2 3 0,4 5 1 16,0 1-2-16,2-1 0 0,0 0-4 16,-5 3-2-16,7 1 1 0,-1 1-1 15,-1 0 3-15,4 4 1 0,-3 7 2 16,-6-4 4-16,3 9 2 0,-5-6 2 15,-2 1 1-15,2 1 2 0,-3-8 4 0,0 3 5 16,0-7 12-16,0 3 1 16,0 0 2-16,-4 0-4 0,-4 1-8 0,3-4-5 15,-7 0-9-15,-4 0-2 16,3-5-4-16,-1-2-5 0,2-4-2 0,6 6-5 16,-1-6 3-16,3 2-1 0,1 4 0 15,1 1 0-15,2 4-3 0,0-2-3 16,0 2-3-16,0-4 6 0,0-3 1 15,0 3 3-15,5-2 4 0,-1 4-2 16,2 2 4-16,-2-3 0 0,0 3-2 0,2 0 3 16,-1 0-3-16,1 0 0 0,-1 0 3 15,-1 0 1-15,1 0 0 0,-1 3 2 16,-4-3 2-16,0 0 1 0,0 0 3 16,2 0 3-16,-1 0 3 0,1 0-1 15,-2 0 2-15,1 2-2 0,-1-2-3 0,0 0-2 16,2 2-6-16,-2-2-11 0,0 0-34 15,0 0-65-15,0 0-132 16</inkml:trace>
  <inkml:trace contextRef="#ctx0" brushRef="#br0" timeOffset="385355.5016">23400 4224 177 0,'0'0'54'16,"0"0"-6"-16,0 0-6 0,0 0-12 0,0 0-9 15,0 0-6-15,0 0-6 0,0 0-6 16,0 0 2-16,0 0-3 16,-13 8 0-16,12-8 0 0,1 2-1 15,-2-2 0-15,2 0 0 0,-1 0-1 0,1 0-1 16,-2 0 0-16,2 1-3 0,-1-1 2 16,1 0-1-16,0 0 0 0,0 0 1 15,-2 0 1-15,2 0 1 0,0 0-5 16,0 0 3-16,0 0-1 0,0 0-3 15,0 0-2-15,0 0-4 0,0 0 1 0,0 0 0 16,0 0 11-16,2 0 10 0,7-5 2 16,5-2 1-16,-2 1-6 15,2-2-5-15,-1 1 2 0,4-3-1 0,2-2 2 16,3 0-1-16,-1-1 0 0,0-1-1 16,2-2-3-16,0 3 0 0,0-3 1 15,0 1-1-15,2 0 0 0,-2 1 0 16,0 0 0-16,-1 1 0 0,-2 1 0 15,-1 1-1-15,-3 2 0 0,-5 2 1 16,1 0 2-16,-5 2 0 0,1-2 2 0,1 2-1 16,-6 2 1-16,5-4-1 0,-5 4-1 15,-1 0 1-15,1 2 0 0,-3 1 0 16,0-2 0-16,0 2-1 0,2-1-1 16,-1-1-1-16,2 1-1 0,-2-1 0 15,1 1-2-15,-1 1 1 0,1-2-1 16,-1 2-2-16,1-2 0 0,-2 2-1 15,1-1 3-15,-1 1 0 0,0-1 2 16,2 1 1-16,-2 0 0 0,0 0 0 16,1-1 1-16,-1 1-2 0,0 0 2 0,1 0 0 15,-1 0 1-15,0-2 0 0,0 2-1 16,2 0 0-16,-2 0-1 0,0-2 0 16,1 2-1-16,-1 0-1 0,2-1 1 15,-2 1-4-15,1-2 3 0,-1 2-1 16,2-2-1-16,-2 2-3 0,1-1 0 0,-1 1 3 15,2-2 4-15,3-1 3 16,0 1 2-16,-1-1 1 0,3-2-2 16,-2 3 0-16,-2-1-1 0,1 2-2 15,-4 1 1-15,0-2-1 0,0 2 2 0,3 0-1 16,-2-1 0-16,0 1 0 0,1-2 1 16,-2 2 0-16,1-1 4 0,-1 1-2 15,0 0 3-15,2 0 2 0,-2 0-2 16,0 0 0-16,0 0-4 0,0-2-3 15,0 2 3-15,0 0-3 0,-5-1 1 0,-1-1 0 16,1 0-3-16,-5 1 1 0,6-1-1 16,-1 1 1-16,0 1-1 0,5 0 2 15,-6-1-4-15,0 1-1 0,0-2 1 16,2 2-1-16,-2 0 4 0,-1 0 1 16,1 0 0-16,2 0-1 0,4 0 0 15,-6 0-2-15,1 0 1 0,0 0-1 16,1 0 1-16,4 0-1 0,-2 0-2 15,2 0-1-15,-1 0-1 0,-1 0-1 16,1 0 0-16,-1 0 3 0,2 0 1 0,-1 0 2 16,1 0 0-16,0 0 0 0,0 2 1 15,0-2-4-15,0 1 2 0,0-1-1 16,0 0-3-16,0 1 2 0,4-1 2 16,2 0 2-16,7 0 4 0,3 0 0 15,1-4-4-15,5-4-1 0,-5 2-4 0,3-1 3 16,-1-1-2-16,-4 2 0 0,-1 0-8 15,-2 3 2-15,-2 0 0 16,0 0 2-16,-4 2 8 0,-1-1-3 16,-5 2-5-16,0-2-2 0,0 2 3 0,2 0 2 15,-1 0 6-15,1 0 5 0,-1 0 3 16,1 0 9-16,-2 0 7 0,0 11-5 16,-6 4 3-16,-5 2-10 0,3-3-5 15,-1-4-3-15,4-2-3 0,2-5-1 16,-4 3-1-16,1 1 3 0,2 1-1 0,-5 4-2 15,4-6-4-15,2-3-1 16,1 2-3-16,2-5 0 0,-3 4-3 16,1 0-1-16,0 3-11 0,-3 1-13 15,1 0-18-15,-5 2-13 0,2-3-11 0,0 6-9 16</inkml:trace>
  <inkml:trace contextRef="#ctx0" brushRef="#br0" timeOffset="385793.2868">23823 3925 396 0,'0'0'56'16,"0"0"-13"-16,0 0-8 0,0 0-11 15,0 0-6-15,0 0-7 0,0 0-5 16,0 0-4-16,0 0-4 0,0 0 0 16,-21-20-4-16,19 20 1 0,2 0 2 15,0 0 0-15,0 0 5 0,0 0-1 0,3 0 0 16,5 4-1-16,2 3-1 0,-2-1 1 15,3 2 1-15,-3 1-1 16,1-3 1-16,0 3-2 0,-5-3 1 16,2 0-1-16,-2 0 0 0,2 1 0 0,0-2-2 15,-5-2 3-15,2 2-1 0,-2-2-1 16,1 1 1-16,-1-1-1 0,2 2-3 16,-3-5-1-16,0 0-5 0,0 0-10 15,2 2-7-15,-1 0-14 0,1-1-17 16,-1 0-23-16,1 0-20 0,-2-1-54 0</inkml:trace>
  <inkml:trace contextRef="#ctx0" brushRef="#br0" timeOffset="386965.7457">23102 4166 391 0,'0'0'46'16,"0"0"-14"-16,0 0-10 0,0 0-7 16,0 0-3-16,0 0-2 0,0 0-5 15,0 0 1-15,0 0-4 0,-18-2-3 16,17 2-1-16,1-1-3 0,-2 0 1 0,2 1 1 15,0-1 0-15,0-1 2 0,0 0 2 16,0-3 0-16,0-5 0 16,8-2 0-16,4-5-1 0,-1 2 0 15,5-2 2-15,-1 0-2 0,2 2 1 0,-1 0-2 16,0 2-3-16,-1-1 2 0,2 2-1 16,0 1 2-16,0-1 1 0,2 2-1 15,-3 0 0-15,-3 3-3 0,-1 1-1 16,-5 1-5-16,-4 3-4 0,2 1-1 15,-5 1-3-15,0-1-1 0,0 1-7 0,2 0-4 16,-1 0-10-16,1 0-9 0,-1 0-6 16,1 0-8-16,-2 1-8 0,0 10-21 15</inkml:trace>
  <inkml:trace contextRef="#ctx0" brushRef="#br0" timeOffset="387233.5908">23216 4031 205 0,'0'0'64'0,"0"0"-5"0,0 0-11 0,0 0-5 16,0 0-6-16,0 0-4 0,0 0-3 15,0 0-5-15,0 0-2 0,-15 5-4 16,13-5-4-16,1 0-3 16,1 0-4-16,-2 0-2 0,2 0-5 0,-1 0-2 15,1 0-3-15,0 0-1 0,0 0 3 16,0 2 1-16,0 1 0 0,7 1 3 15,7 3 1-15,4 0-1 0,0 0 1 16,-2 2-2-16,0 0-2 0,-3 0-1 16,0 2-1-16,-2-3-1 0,-2 3-8 0,0 0-12 15,-4-3-48-15,2 6-69 0,-4-6-143 16</inkml:trace>
  <inkml:trace contextRef="#ctx0" brushRef="#br0" timeOffset="389323.9338">24080 5164 1 0,'0'0'16'16,"0"0"-4"-16,0 0-2 0,0 0-1 15,0 0-4-15,0 0-2 0,0 0 1 16,0 0-1-16,0 0 1 0,0 0 1 15,-2 0-2-15,2 0 0 0,0 0 0 16,0 0 1-16,0 0 0 0,0 0 1 0,0 0 0 16,0 0 0-16,0 0-3 0,0 0-1 15,0 0-1-15,0 0 0 0,0 0-1 16,0 0 2-16,0 0-1 0,0 0-1 16,0 0 3-16,0 0 2 0,0 0 4 15,0 0 2-15,0 0 3 0,0 0 2 16,0 0 3-16,3 0 1 0,1 0 2 15,4-7 2-15,0 3-4 0,-1 0-4 16,1-3-3-16,1 1-8 0,-1 2-1 16,1-2-3-16,0 0 1 0,2 0-1 0,3-2 0 15,0-1 1-15,4-2-1 0,1 0 1 16,-1 3-1-16,-1-2-1 0,-1 3 0 16,0-1 0-16,0 1 1 0,1-3 1 15,-1 2-1-15,1-4 0 0,-2 2-1 16,2 1 0-16,-4-2-3 0,0 6 1 0,-3-5-1 15,1 2-1-15,-3 1 3 0,4-2 1 16,-7 3 0-16,4 0 1 16,-3 0 0-16,1-2 0 0,-1 2 0 15,2-3 0-15,2-2-3 0,-1 1 2 0,5-3 0 16,-2 1-1-16,1 2 0 0,2 0 1 16,-4-1-1-16,1 3-2 0,-4 0 0 15,0 3 0-15,1-1-1 0,0-1 0 16,-1 3-1-16,1-2-3 0,-6 3 1 15,2 2-1-15,-5 1 0 0,0-3 2 0,0 3 4 16,1 0 1-16,1-1 2 0,-1 1 0 16,1-2 0-16,-1 2 2 15,1-1-2-15,-1 1-3 0,1-2 1 0,-1 2-2 16,1-1 4-16,3-2 4 0,3-2 1 16,5-2 1-16,-3-1 0 0,1 1-3 15,-1-3-2-15,-2 4 2 0,3-3 0 16,-5 3 1-16,-3 4-3 0,1-2 1 15,-4 4-3-15,0-1 2 0,0 1 3 16,2 0 3-16,-1-2 2 0,1 2 7 0,-1-1 4 16,1 1 1-16,-1-2 1 0,1 2 1 15,-1 0-3-15,-1-2-2 0,1 2-2 16,-1 0-1-16,2 0-4 0,-2-1 1 16,1 1-1-16,-1 0-3 0,3 0 0 15,-3-2-2-15,0 2-3 0,1 0-1 16,-1 0-1-16,0 0 0 0,2 0-2 15,-2 0-1-15,0-1-1 0,0 1 2 16,0 0-2-16,0 0 2 0,0 0 0 16,0 0-1-16,0 0 0 0,0 0 0 0,0 0 1 15,0 0 0-15,0 0 0 0,0 0-1 16,0 0-1-16,0 0 0 0,0 0-3 16,0 0-1-16,0 0-4 0,0 0-1 15,0 0-5-15,0 0-10 0,0 0-7 16,0 0-12-16,0 0 0 0,0 0 1 0,0 0 6 15,0 0 7-15,0 0 2 0,0 0 3 16,0 0 3-16,0 0 0 16,0 0 11-16</inkml:trace>
  <inkml:trace contextRef="#ctx0" brushRef="#br0" timeOffset="390197.138">24700 4705 100 0,'0'0'25'0,"0"0"-12"16,0 0-7-16,0 0-5 0,0 0-1 0,0 0 0 16,0 0 2-16,0 0 0 0,0 0-1 15,-13 4 1-15,11-4 1 0,-5 1-3 16,2 0 0-16,-1-1-1 0,-3 2 1 16,3-1 0-16,2 1 4 0,0-1 6 15,4-1 6-15,-5 0 6 0,1 3 1 16,-1-3-1-16,1 2-6 0,4-2-3 15,-1 0-4-15,1 0-1 0,-7 2-3 16,2-1-4-16,1 1-2 0,-6 0-1 16,5-1 2-16,0-1 1 0,0 1 1 0,5-1 2 15,-1 0-1-15,1 0 1 0,-2 0 2 16,1 1 2-16,0-1 1 0,-1 0 3 16,1 0-1-16,-1 2 2 0,1-2 1 15,-1 0-1-15,1 0 1 0,-1 2-3 16,1-2-2-16,-1 0-2 0,2 0-2 0,-1 0-3 15,1 0-2-15,-2 0 0 0,2 0-5 16,0 0 0-16,0 0-3 16,0 0 7-16,0 0-1 0,6-2 7 15,6-3 5-15,5-4-4 0,1 3 3 0,-1-1-4 16,-1-1-2-16,1 2-1 0,-5 0 0 16,2 1-3-16,-2 0 1 0,-2 2 0 15,4-2 0-15,-5 2 2 0,-4 1-2 16,4-1-2-16,-4 2 0 0,-1-1-2 15,1 1 4-15,-5 1-2 0,4-2 4 0,0 1-2 16,2-1 0-16,-2 0 3 0,-4 2-2 16,0-1 0-16,0 1 0 0,2 0 1 15,-1-1 1-15,1 1 4 16,-1-1-1-16,1 1 0 0,-1 0 4 0,1 0-2 16,-2 0 1-16,1 0 2 0,-1 0-1 15,0 0-2-15,1 0 0 0,-1 0-3 16,0 0 1-16,0 0-1 0,2 0-1 15,-2 0 1-15,0 0 0 0,0 0-2 16,0 0-1-16,0 0-2 0,0 0 0 0,-4 8 0 16,-5 6 0-16,-3 4 3 0,-1 5-3 15,0-1 0-15,0 5 0 0,2-4 0 16,-1 2-2-16,2-2 0 0,1 0 1 16,1-2 1-16,2-2-1 0,0-5 0 15,2 2 0-15,-1-8-2 0,4-3 2 0,-1 0-1 16,2-5 0-16,-1 0 0 15,1 0-6-15,0 0-10 0,0 1-15 16,0-1-32-16,3-10-56 0,6-6-66 16</inkml:trace>
  <inkml:trace contextRef="#ctx0" brushRef="#br0" timeOffset="390591.8445">24659 4722 438 0,'0'0'51'0,"0"0"-12"0,0 0-12 16,0 0-8-16,0 0-4 0,0 0-6 15,0 0 0-15,0 0-1 0,0 0-1 0,0 0 2 16,-21-12-3-16,19 12-3 0,2-1-1 16,-1 1-1-16,1 0-3 0,-2 0 0 15,2 0-2-15,0 0-3 0,0 0 1 16,0 0 3-16,0 0 1 0,0 0 4 16,5 5 0-16,5 8-1 0,3 3 1 15,-3 0-2-15,-1-3 1 0,2 2-1 16,-5-4-2-16,1 1 2 0,1 0-1 15,-3-4 2-15,2 5-3 0,-2-4-2 16,-2-2-3-16,1 0-6 0,-1 2-12 0,2 0-25 16,-3-4-47-16,-2 8-50 0,0-4-120 15</inkml:trace>
  <inkml:trace contextRef="#ctx0" brushRef="#br0" timeOffset="390770.3905">24758 4822 100 0</inkml:trace>
  <inkml:trace contextRef="#ctx0" brushRef="#br0" timeOffset="398080.4261">14311 6971 138 0,'0'0'39'16,"0"0"-14"-16,0 0-3 0,0 0-4 16,0 0 2-16,0 0-1 0,0 0-3 15,0 0-4-15,0 0-4 0,-29-18-5 16,28 17-6-16,1 1-5 0,-2-1-2 16,2 1 0-16,0 0 3 0,0 0 5 15,5 0 3-15,2 2 0 0,5 5 1 16,1 0-2-16,-6-3 0 0,7 4 1 15,-5-3 0-15,0 1 1 0,0-1 2 0,0-1 1 16,0 3 0-16,-4-7 2 0,3 4 1 16,-1-4 1-16,4 0 0 0,3 0 1 15,-1-4 2-15,3-5-2 16,0-4-2-16,-3-4-2 0,3-4-3 0,-2-5 2 16,4-1-4-16,-2-4-1 0,2 0-1 15,1-1-5-15,-1-2 1 0,0 1 3 16,-2-1 0-16,0 1 2 0,0 1 0 15,0-1-2-15,-3 5-2 0,0 1-4 16,-3 3-6-16,-3 7-13 0,-2 6-21 0,-1 8-35 16,-4 3-64-16</inkml:trace>
  <inkml:trace contextRef="#ctx0" brushRef="#br0" timeOffset="398523.5103">14343 6984 341 0,'0'0'33'0,"0"0"-1"15,0 0-6-15,0 0-3 16,0 0-6-16,0 0-7 0,0 0-6 16,0 0-6-16,0 0-2 0,0 0-1 15,-27-20-3-15,25 20-1 0,2 0 3 0,0 0 2 16,0 0 3-16,0 0 2 0,3 3 1 16,6 6-1-16,4 1 3 0,-2 1-1 15,0 0 1-15,1-1 0 0,-4-2-1 16,1 1-2-16,2 1 0 0,-5-4-1 15,4 3 0-15,-3-5 0 0,-4-1 1 0,6 0-1 16,-5-1 0-16,0 0 4 0,5-2 1 16,1-2 3-16,8-9 1 0,2-7-2 15,1-5-3-15,0-6-3 0,0-6-5 16,4-1 0-16,-3-3-1 0,1-1-5 16,-3 2-1-16,3 2-8 0,-4 3-24 15,-2-1-33-15,-1 6-38 0,-1 4-109 16</inkml:trace>
  <inkml:trace contextRef="#ctx0" brushRef="#br0" timeOffset="406200.6656">24794 5338 229 0,'0'0'78'0,"0"0"-7"16,0 0-11-16,0 0-11 0,0 0-17 16,0 0-13-16,0 0-9 0,0 0-2 15,0 0-5-15,0 0-1 0,-16-7-1 16,13 7 0-16,2-2-1 0,1 1 0 15,0-1-1-15,0-4 1 0,1-6 1 16,9-2-1-16,3-4 2 0,3 1 0 0,2 2-1 16,2-3 2-16,1 0-3 0,1-1 1 15,0 3-3-15,-1-1 2 0,-1 3-5 16,-3 2 3-16,-1 3 1 0,0 0 0 16,-2 1 1-16,2 1 0 0,-6 1 0 15,3 0-3-15,-6 1 1 0,-2 4-7 16,-1-1-8-16,-4 2-11 0,0-2-18 15,0 2-6-15,2 0-6 0,-1 0-3 16,0 0 2-16,-1 0-5 0,0 0-3 16,0 10 2-16</inkml:trace>
  <inkml:trace contextRef="#ctx0" brushRef="#br0" timeOffset="406532.6117">24927 5200 248 0,'0'0'75'0,"0"0"-8"0,0 0-10 16,0 0-11-16,0 0-7 16,0 0-7-16,0 0-4 0,0 0-5 15,0 0-5-15,-12 6-6 0,11-6-5 0,1 0-2 16,-1 0-2-16,1 0 1 0,-2 2-2 16,2-2-1-16,0 0-1 0,0 0-1 15,0 0 2-15,0 1-1 0,0 2 3 16,6 5 2-16,6 3 1 0,3 2-2 15,0 2-2-15,-1-1-3 0,-2 1 0 0,-1-1 0 16,0 0 0-16,-3-1 1 0,1 3 0 16,-1-1 0-16,-2-5 1 0,0 2-3 15,-1-4 1-15,-4-5 0 16,3 2 0-16,-4-5 0 0,0 0-1 0,0 0-3 16,2 1-1-16,-2-1-7 0,0 0-12 15,1 0-25-15,-1 0-43 0,0-1-48 16,-3-6-55-16</inkml:trace>
  <inkml:trace contextRef="#ctx0" brushRef="#br0" timeOffset="406713.4587">25131 5296 355 0,'0'0'-12'16,"0"0"-30"-16,0 0-52 0,0 0-113 0</inkml:trace>
  <inkml:trace contextRef="#ctx0" brushRef="#br0" timeOffset="413341.7112">26369 2973 1 0,'0'0'9'0,"0"0"3"0,0 0 2 0,0 0 1 16,0 0 2-16,0 0 2 15,0 0 0-15,0 0 0 0,0 0-1 16,-23-12-1-16,21 12-2 0,1-1-3 16,-1 1-3-16,1 0-2 0,-1 0-1 0,1-2 0 15,0 2-1-15,-1 0 0 0,2 0 2 16,-1 0 0-16,1 0 2 0,-2-1 1 16,1 1-3-16,-1 0 0 0,1-2-5 15,-1 2-1-15,1 0-1 0,-1-2-1 16,1 2 1-16,-1-1-1 0,1 1-3 0,-2 0 1 15,2 0-3-15,0-2-1 0,-1 2-2 16,1 0-8-16,-1 0-7 16,1 0-4-16,-1 0-6 0,1 0-8 15,-1 0-9-15</inkml:trace>
  <inkml:trace contextRef="#ctx0" brushRef="#br0" timeOffset="417384.8344">26396 2908 43 0,'0'0'14'0,"0"0"1"0,0 0 1 15,0 0 0-15,0 0 0 0,0 0 2 16,0 0-2-16,0 0 0 0,0 0 0 0,0 0 0 15,3-13 0-15,-3 11-1 16,0 0 0-16,0 1-3 0,-3-4-3 0,0-2-3 16,0 4-3-16,-1-3 0 15,1 3-2-15,0 0 5 0,2-1 3 0,1 4 2 16,-3-1 4-16,3 1-1 0,-1 0-2 16,-1-2-2-16,-2-1-2 0,-1 1 0 15,1 0 0-15,1 1-1 0,3 1 0 16,-1-2-1-16,1 2-2 0,-2 0 1 15,1-2-2-15,-1 2-1 0,1 0 0 0,-1-1-1 16,0 1 0-16,0 0 0 0,1-2 1 16,-1 2 1-16,1 0-1 15,-1 0 2-15,1 0 2 0,-5-1-2 0,-1 1 0 16,1 0-3-16,-5 0 0 0,5 0-1 16,-5 0 0-16,-1 0-1 0,0 0-1 15,2 4 2-15,-2 0 0 0,2-1 0 16,6-1 0-16,1 0 0 0,3-2 0 15,-6 1 0-15,2 1 1 0,0-1-1 16,1 0-1-16,3-1 1 0,-2 0 1 0,2 0-1 16,-1 3 0-16,-1-3-1 0,1 1 0 15,-1-1-1-15,1 2 0 0,-1-2 1 16,1 1 1-16,-3 3-1 0,0 0 1 16,1-1 0-16,-5 4-1 0,5-2 1 15,-4 3 0-15,-4 2-1 0,5-4 1 0,-3 5 0 16,5-5 0-16,-5 1 0 15,1 3 0-15,0-3 0 0,-2 2 0 16,3-3 0-16,4-3 1 0,-3 4-1 16,3-5 0-16,0 1 0 0,-4 4-1 0,4-4 1 15,-4 2 0-15,1 2 0 0,0 0 0 16,-2 4-1-16,1-4 1 0,-2 4 0 16,0 0 0-16,3-3 0 0,-3 4-2 15,3-5 1-15,0 1 0 0,0-1 1 16,-1 1 0-16,-3 4 1 0,4-4-1 0,-3 4 1 15,-2-3 1-15,3-3-1 16,-2 3 4-16,4-3-4 0,-1 0 5 16,2 2-6-16,-1 1-1 0,-3 1 2 15,4-2-2-15,-4 4 3 0,1 0-2 0,4-2 1 16,-5 2-1-16,4-3 0 0,0 0-1 16,1 0 0-16,-1 0 0 0,1 0 0 15,1 0-1-15,-1 2 2 0,1-1 0 16,-1 1 0-16,1 0 0 0,0 0-2 15,2-1 4-15,-2 5-1 0,0-5 1 0,0 7 1 16,1-6-1-16,1 0 1 0,-2 0-2 16,1 0 1-16,-1 0-2 15,1-1 1-15,-1 1-1 0,0 0 2 0,0 6-2 16,0-6 3-16,0 7 0 0,0-7-2 16,2 0-1-16,-1 2 1 0,1-1-2 15,-1-2 0-15,1 3 1 0,0-1 0 16,1 1 1-16,-2 7 0 0,2-6 0 15,0 5 1-15,0-7-2 0,0 0 0 16,0 1-1-16,0-1 2 0,0 0 1 0,0 0 0 16,0 1 1-16,3-1-2 0,0 4 4 15,-2-5-7-15,4 5 5 0,-2-1-4 16,0 1-1-16,1 2 1 0,1 0 0 16,0 0 2-16,-2 1 0 0,1 1 1 15,1 0-2-15,-1-3-2 0,0 5 2 0,1-1-1 16,0 2 1-16,1 1 1 15,-1 2 2-15,0 1-1 0,0-2-1 16,-1 2 1-16,2-4-3 0,-3-5 2 16,1-2-2-16,-1-5 1 0,0-1 0 0,0 1-1 15,1 0 1-15,1 3 0 0,0-5 1 16,1 6 1-16,1-3-3 0,-2-4 1 16,2 4 0-16,1 0 0 0,-3-4 0 15,2 5 0-15,0-1-2 0,3 1 2 16,0 4 0-16,1-1 1 0,0 0 0 0,1 0-1 15,-2-1 3-15,1 0-1 0,0-1 1 16,-1 1-5-16,1-2 5 16,-4-3-4-16,1 0 2 0,-1 1-1 15,0-3-3-15,2 2 3 0,0-1-1 0,-3-3 2 16,3 4 1-16,-3-3-2 0,0-1 1 16,3 5-2-16,-2-5 1 0,2 3 0 15,-4-3-2-15,1 0 1 0,1 2-1 16,1-2 2-16,2 1 0 0,-4 0 0 15,5 1 0-15,-4-3 0 0,2 0 0 0,5 2 0 16,-3-4 3-16,3 3-1 0,0-1-2 16,1-1 1-16,1 1-2 0,-1-1 1 15,0 2 2-15,0 1-3 16,5 0 1-16,0 1 0 0,-2 0-1 0,0 2 2 16,0-1-1-16,1 0 1 0,-1 0-1 0,-5-1-1 15,2-2 0-15,-7-2-1 16,3-2 4-16,4 3-1 0,-4-3 2 15,6 1-2-15,-6-1 1 0,1-2 0 16,1 2-2-16,0-2 2 0,6 0-3 0,-6 0 2 16,6 2 0-16,-2-1-1 0,-5-1 1 15,5 3-2-15,-6-2 1 0,1 1 0 16,0 0 1-16,2-1 0 16,4 1 0-16,-6 0 0 0,9 0-1 0,-5-2 1 15,2 0-2-15,3 0 2 0,0 0 0 16,1-2 0-16,-1-1 2 0,2-3-3 15,0 1-2-15,-2-2 1 0,0-1 1 16,-1 2-1-16,0 0 3 0,-1-1-2 16,0 1 2-16,0-2-2 0,-1 0 0 0,2 0 1 15,-2-1 0-15,2-1-1 0,0 0 0 16,-1-3-1-16,3 1 0 0,-1-4-2 16,0 2 1-16,-1-3 0 0,-2 2-2 15,2-1-1-15,-2-3 1 0,-2 2-3 16,3-2 4-16,-3 0 2 0,1 1 0 0,-2 0 1 15,2 2-1-15,-4-1 0 0,3 2-3 16,-3-1 4-16,0 0-2 16,0-1 2-16,0 0 1 0,-1 1 0 15,-1-1 1-15,2 0-1 0,-3-1 0 0,1 0 1 16,0 0-1-16,-1-1-1 0,1-1 1 16,0 0-2-16,-2 1 1 0,-1 1 1 15,2 0 0-15,-2-1 1 0,-2 2-2 16,-1 6 0-16,0-3 5 0,2 0-2 15,-3 5 1-15,3-4 2 0,-2-1-2 0,-1 0-3 16,3 0 1-16,-3 1 1 0,1-3-1 16,-2 6 1-16,3-5-2 0,-2-2 0 15,-1 7-2-15,2-7 2 0,-2 6-1 16,-1-1 2-16,2-6 1 0,-2 0-3 16,1-5 0-16,0 0-2 0,-2 2 0 15,1 0 3-15,-1-2-2 0,0 6 2 16,1-3-1-16,-2 0 1 0,1 5 1 15,1-6 0-15,-2 2-1 0,0 5 2 16,1-6 0-16,-1 8 0 0,0-2 1 0,0 2-3 16,0-1 1-16,0-1-1 0,0 0 0 15,0 1 0-15,0 0 0 0,0 1 2 16,0-1-3-16,0 1 0 0,0-2 1 16,0-6-1-16,3 8 1 0,-3-8-1 15,0 0 1-15,0 3-1 0,0-4 0 0,0 3 1 16,0-2 1-16,0 4-1 0,-3-2 0 15,-1 0-2-15,0 1 1 16,-2-1-3-16,0 1 3 0,0 0 0 16,-1 2 4-16,1 1 1 0,0 1-3 0,-1-3-1 15,0 4-6-15,-3-3 4 0,2 2-2 16,0-1 6-16,-2 2 1 0,3-1-1 16,-2 3 0-16,1-2 4 0,0-1 1 15,-1 1 0-15,-1-4-1 0,-1 1-6 16,-1-2-3-16,2 2 1 0,-3 0 2 15,6 4 0-15,-2 0 0 0,-1 1-1 0,4 2 1 16,-3-4 2-16,0 2 0 16,3 2 0-16,-3-4 2 0,0 4-3 15,2 2 2-15,-5-5-1 0,2 1-1 0,4 2-3 16,-7-3 2-16,3 3-1 0,4 1 1 16,-6-2 1-16,6 5 0 0,-3-4-2 15,-1-2 1-15,-2 1-1 0,2 1 0 16,-1-2 2-16,3 4-1 0,1 0 1 15,0 1 1-15,-2-3-2 0,1-1 1 0,0 1-2 16,-2-2-1-16,-1-1 0 0,3 5 0 16,-2-3 0-16,2 3 2 0,0 1 0 15,3 0-1-15,-4 1-1 0,-1-1 0 16,0 2 0-16,1-1 1 0,3 2 0 16,-5-1 0-16,5 2 0 0,-4-2 0 15,-2-1 0-15,3 1 0 0,-1 2-2 16,-1-2 1-16,1 0 0 0,-1 1 0 15,0-2 0-15,5 3 2 0,-3-1-1 16,5 0 1-16,0 1 0 0,-8-2-1 0,8 1 0 16,-5-1 0-16,-1 0-1 0,1 1-1 15,1-2 1-15,-4 3 0 0,4-2 0 16,3 2 0-16,-5-2 1 0,6 3-2 16,-8-1 1-16,2-1 2 0,0-1-1 15,-2 2 0-15,2 0-1 0,-1-1 1 16,5 0 0-16,-4 1 1 0,4 1-1 15,-7-2 0-15,-3-2-6 0,5 1 6 16,-5 0-8-16,5 0 6 0,0 1 0 16,1 1 0-16,4-1 1 0,-5 2-1 0,5 0-2 15,-6 0-1-15,1 0 7 0,0 0-6 16,-2 5 8-16,3-1-8 0,-3 5 1 16,0-2 1-16,0-2 0 0,1 3 2 15,0 0 0-15,-3-2 0 0,1 0 0 16,-5 0 0-16,-1 0 0 0,0-1 0 0,-1 0 0 15,-2 2-3-15,1-1 1 0,0-2 0 16,7 1 1-16,0 0 3 16,5-3-1-16,-2 2-3 0,-5 1-1 15,7-3-2-15,-6 3 1 0,8-3 1 0,-1 1-8 16,1 3-16-16,-1-2-19 0,-2 4-16 16,3 3-17-16,-7 1-19 0,4 1-36 15</inkml:trace>
  <inkml:trace contextRef="#ctx0" brushRef="#br0" timeOffset="418157.3616">25199 4555 157 0,'0'0'11'0,"0"0"-2"16,0 0-3-16,0 0-6 0,0 0 0 15,0 0 0-15,0 0-1 0,0 0 2 16,0 0-2-16,6-2 2 0,1-2 0 16,2-4 3-16,5-4-5 0,6-1-6 15,0-3-10-15,-1 1-14 0,3 1-13 16,-3-1-20-16</inkml:trace>
  <inkml:trace contextRef="#ctx0" brushRef="#br0" timeOffset="418405.3111">25876 4211 75 0,'0'0'19'0,"0"0"-3"16,0 0-7-16,0 0-4 0,0 0 0 15,0 0-2-15,0 0-3 0,88-32 0 0,-67 19-2 16,4 0 0-16,0-3-3 0,4 0-2 16,3-2-2-16,2-1-5 0,4-2-1 15,1-1 0-15,0 0-7 0,3 1 3 16,-3 2 0-16</inkml:trace>
  <inkml:trace contextRef="#ctx0" brushRef="#br0" timeOffset="418542.4285">26474 3910 1 0,'0'0'23'0,"0"0"9"15,0 0 1-15,0 0 7 0,0 0-2 16,0 0 0-16,0 0-2 0,0 0-8 16,0 0-6-16,12-3-11 0,-11 3-10 15,-1 0-16-15,2-2-14 0,1-2-16 16,3-2-7-16,3-5-3 0,5 2-11 15</inkml:trace>
  <inkml:trace contextRef="#ctx0" brushRef="#br0" timeOffset="420016.8876">26815 3681 85 0,'0'0'7'0,"0"0"-5"0,0 0-4 16,0 0-3-16,0 0 0 0,0 0 4 16,0 0 6-16,0 0 0 0,0 0 1 15,0 0 4-15,-5 3 0 0,5-3 1 16,0 0-1-16,-3 0-1 0,3 0 1 16,0 0 1-16,-1 0 1 0,1 0 7 15,0 0 2-15,-2 0 5 0,2 0-5 16,0-2-4-16,0 1-9 0,-1-1-3 15,1 1 3-15,0-1 3 0,0 1 6 16,0-1 1-16,0 0 1 0,0 1-6 0,0-1-5 16,0 1-3-16,0 0-5 0,0-1-5 15,0 1 0-15,0-1-6 0,0 0 0 16,0 1-1-16,0 1 0 0,0-2 2 16,0 2 2-16,0 0 2 0,0 0 4 15,-2 0 2-15,1 0 5 0,-2 2 0 16,-2 7 1-16,-2 2 4 0,1-4-2 0,-5 2 2 15,5-3 5-15,-1-1 4 16,-2 0 1-16,5-4 0 0,1 2-2 16,3-3 4-16,-1 0 1 0,-5 0 2 0,0 0-9 15,0 0-13-15,-5 0-4 0,8-1-1 16,-2-2-3-16,1-7-2 0,2 6-5 16,2-5-3-16,0-5 4 0,6 4 4 15,2-3 1-15,3 6 0 0,-2 2-4 16,1 2 0-16,1 0 2 0,0 3 3 0,0-1 0 15,-1 1-1-15,-1 0-1 16,-2 1-1-16,1 4 4 0,-4-3 3 16,0 5 4-16,-3-3 4 0,1 1 3 15,-2 4 1-15,0-5 0 0,0 1-1 0,0 3-2 16,-3-5 2-16,-5 3-4 0,2 0-2 16,3-4 1-16,-5 2-1 0,4-3 4 15,0 1 1-15,-2 1-1 0,6-3-2 16,-1 0-1-16,1 0-1 0,-2 0-1 15,1 0 2-15,-4 0-3 0,1 0-1 0,0-2-1 16,-2-4-2-16,3 2-2 0,-1-1 0 16,1-5 2-16,3 4 1 0,-1-1-1 15,1-3-2-15,0 3-2 0,0 2 1 16,0-2-3-16,0 7 0 0,0-4-5 16,0 0-1-16,0-1 1 0,1 2 2 15,-1 3 3-15,0-2 4 0,4 2 2 16,2 0 0-16,3 0-1 0,-1 3-4 15,-2 5 1-15,1-2-1 0,-4 4 4 16,0 0 2-16,-3 0 1 0,0 9 2 0,0-4-2 16,-6 6 1-16,-2-4 1 0,-2 0 2 15,-1-4 0-15,1-3 4 0,0-3 4 16,3-1 4-16,2-4 2 0,2 1 1 16,-3-3-3-16,0 0-2 0,-5 0-2 15,0-3-1-15,4-5-1 0,0 2-5 16,2-5-4-16,1 1-4 0,4-4-6 15,0-4-4-15,4 0 4 0,6-5-2 16,3 6 2-16,2 3 0 0,-5 7-3 16,4 1-2-16,-3 4 3 0,1 2 0 0,4 0 3 15,0 3 3-15,-1 2 2 0,-1 2 1 16,-7 0-2-16,-1 0 1 0,0 1-3 16,-4-4 3-16,-1 7 4 15,-1 1 4-15,-1 6 1 0,-10 4 1 0,0-3 0 16,-5-2 0-16,-1-3 0 0,1-4 6 0,4-2 0 15,4-5 8-15,-1 0 1 16,3-3-4-16,-5 0-6 0,2 0-3 16,0 0-5-16,0-5 1 0,1-2 1 15,2-1-4-15,2-1-2 0,-1 0-1 0,4 4-1 16,-1-7-3-16,2 6-1 0,0-6-2 16,0 0 0-16,3 3 1 0,3 0-1 15,0 4 3-15,1 0 1 0,-1 4 2 16,4-1 0-16,0 2 1 0,1 0-2 15,6 0-1-15,-3 5 1 0,-5 0-1 0,2 0 2 16,-2 0 1-16,-6-3 1 0,1 1-1 16,-3 0 0-16,2 0 1 0,-1 0 1 15,1 0 3-15,-3 2 3 16,-2 2 0-16,-6 5 0 0,-5 4-5 0,-3-3-4 16,-1 1-8-16,-1-5-53 0,4-2-99 15,-2-5-104-15</inkml:trace>
  <inkml:trace contextRef="#ctx0" brushRef="#br0" timeOffset="421025.3224">27835 3328 68 0,'0'0'14'0,"0"0"-5"16,0 0-5-16,0 0 1 0,0 0-4 0,0 0-3 16,0 0-5-16,0 0-5 0,0 0-5 15,0 0-2-15,-9-10-3 0,7 10 3 16</inkml:trace>
  <inkml:trace contextRef="#ctx0" brushRef="#br0" timeOffset="421659.3261">27828 3413 101 0,'0'0'13'0,"0"0"-11"16,0 0 1-16,0 0 2 0,0 0 0 16,0 0-1-16,0 0 1 0,0 0-2 15,0 0 0-15,0 0 1 0,3-39-1 16,-3 38 1-16,1 1-2 0,-1-2-1 15,0 2-1-15,0-2 2 0,0 2-4 0,0-1 4 16,0 1-2-16,0-1 0 0,0 1 0 16,0-1 1-16,0 1 0 0,0-3 0 15,0 3 1-15,0 0 1 0,0 0 0 16,0 0 1-16,0 0 0 0,0 0-2 16,0 0-1-16,0 0-2 0,0 0-1 15,-1 0-2-15,1 0 3 0,0 0-2 16,-2 0 1-16,2 0-1 0,0 0-1 15,-1 5 2-15,-1 1 0 0,0-2 1 16,2 3-4-16,0-7-5 0,-2 0 0 0,2 0-3 16,0 1-1-16,-1 6 3 0,1-2-1 15,-2 0 3-15,1 5 3 0,-1-4 0 16,-1 7 0-16,-1 4-4 0,0-2 1 16,1-1 1-16,-2 3 0 0,1-1 1 15,1-4-1-15,0 4 3 0,2-5 5 0,0-6 0 16,1 1 0-16</inkml:trace>
  <inkml:trace contextRef="#ctx0" brushRef="#br0" timeOffset="422073.9518">27783 3564 4 0,'0'0'3'0,"0"0"0"16,0 0-1-16,0 0 3 0,0 0 2 0,0 0 2 15,0 0-1-15,0 0 1 0,0 0 0 16,0 0 4-16,0-20 3 0,0 8 2 16,0 1 2-16,0 1-5 0,0 4 7 15,2 1 22-15,-2 5 10 0,0-1 6 16,0 1-9-16,0-3-20 0,1 2-10 0,-1 0-3 15,0 0 2-15,0-1-2 16,0 0-3-16,0 1-3 0,0 0-5 16,0-1-4-16,0 1-2 0,0-1-2 15,0 0 0-15,0 0-2 0,0 1 1 0,0 1-4 16,0-2 1-16,0 2-4 0,0-1 1 16,0 1 3-16,0 0 0 0,0 0 5 15,0 0 0-15,1 10 3 0,2 2-2 16,3 9 1-16,-2 0 3 0,1 5 1 15,-1 3 2-15,0 2-2 0,1 3-3 0,-2 4 0 16,0 1-1-16,1 2 2 0,-4 3-3 16,1 2 4-16,-1-2-7 15,0-2 0-15,0-5 0 0,2-5-1 16,-1-10 2-16,1-8 0 0,-1-8 1 0,-1-6-1 16,0 0 1-16,0 0 1 0,1 1-1 15,-1 1 1-15,2 0-2 0,-1-2-4 16,1 1-4-16,-1-1-7 0,1 0-10 15,1 0-9-15,0-6-7 0,-2 2-13 16,2-6-17-16,-3 0-16 0,0-2-15 0</inkml:trace>
  <inkml:trace contextRef="#ctx0" brushRef="#br0" timeOffset="422625.2212">27768 3556 215 0,'0'0'59'16,"0"0"-13"-16,0 0-15 0,0 0-8 16,0 0-5-16,0 0-6 0,0 0-5 0,0 0-6 15,0 0-3-15,-6-10-2 0,6 10-2 16,-2-2 2-16,2 2-4 0,0 0 2 16,0 0 5-16,0 0 4 0,0 0 9 15,0 7 3-15,5 8 4 0,1-4 1 16,-1 5 2-16,-2 0-2 0,0-5-1 0,-2 8-5 15,1 0-4-15,-1-1-5 16,-1 6-1-16,0 1 3 0,0 0 1 16,0 5 4-16,0 3-4 0,0 4 0 15,0 5-7-15,0 3 0 0,-1 5 1 0,1 8-2 16,-2 8 3-16,2 3-3 0,-1 4 0 16,1-5 0-16,0-5 0 0,0-12 1 15,0-8-2-15,0-8 2 0,3-8-1 16,-2-7-1-16,2-4 3 0,0 1-1 15,1 0 0-15,-1-2 0 0,0 2-1 0,0-1 0 16,-2-4 1-16,2 8-2 0,0-1 0 16,-2-1-1-16,2 7 0 0,-1-2 0 15,-1 1 2-15,-1 1-1 16,0 3 0-16,0-1 0 0,0-1-2 0,0 1-2 16,0-2 0-16,-3-7-2 0,0-2 2 15,2-5 3-15,-1-8 2 0,2 4 0 16,0-7 2-16,0 0-2 0,0 0 4 15,0 1 0-15,-1 0-1 0,1 2 0 16,0-2-2-16,-1-1-2 0,1 0-3 0,0 0-6 16,-2 0-13-16,2 0-14 0,0-4-7 15,-1-1-4-15,1-1-6 0,0-8-5 16,0 7-8-16,0-2-5 0,0-2 4 16,0 6 6-16</inkml:trace>
  <inkml:trace contextRef="#ctx0" brushRef="#br0" timeOffset="423583.7009">27776 4740 25 0,'0'0'24'0,"0"0"1"15,0 0 1-15,0 0 2 0,0 0 2 0,0 0 4 16,0 0 2-16,0 0 4 0,0 0-2 16,0 0-4-16,-22-24-9 0,15 17-3 15,4 3 2-15,0 1 3 0,0 0 1 16,0 1-1-16,-1-2-4 0,1 1-4 16,0 2-2-16,3 1-2 0,-1-2-3 15,1 2-1-15,-2 0-4 0,1-2-3 16,-1 2-1-16,2-1 1 0,-1 1-3 15,1-2 0-15,-2 2-1 0,2 0-1 16,-1 0 0-16,1 0 0 0,-1 0 0 0,1 0 1 16,0 0 1-16,0 0 0 0,0 0 0 15,0 13-1-15,0 2 1 0,0 6 1 16,0 2 0-16,1 3 1 0,2 1-1 16,0 2-2-16,0 1-1 0,0 1-2 15,0-1 3-15,2 0 0 0,-1-1 1 0,2-1 0 16,-1-1 0-16,1-4-3 0,-2-5 2 15,-1-1-1-15,2-2 1 16,-2-6 2-16,0 2-4 0,0-1 2 16,-1-5-3-16,-1 0 0 0,-1-5 2 0,0 0 1 15,0 0 0-15,0 2 1 0,2-1-1 16,-2 1 2-16,0-2 0 0,1 2 0 16,-1-2 2-16,0 0-2 0,0 1-3 15,0-1-1-15,0 0-1 0,0-3-2 16,0-3 3-16,0-8 0 0,0-5 2 0,0 6 0 15,0-7 0-15,0 1 0 0,2 1-2 16,0-5 1-16,1 8-1 16,3-2 0-16,-2 2 1 0,-1 5 0 15,3-7-2-15,0 1 1 0,-2 6-1 0,5-6 1 16,-5 8 0-16,2 0-1 0,-2 0 2 16,2 2 1-16,0 0 0 0,1 1 2 15,-1-2-2-15,-3 4 2 0,4-3-2 16,-3 4 1-16,-1-2 0 0,3 1 2 15,-3 0 2-15,0 0-1 0,0 0 1 0,1 1-1 16,-4 2-1-16,2-4 1 0,-1-1 0 16,0 1 1-16,1 1 0 0,-2 3 0 15,0-2-1-15,0 2 1 0,0-2 2 16,0 2 0-16,0-1 0 0,0 1-1 16,0-2-1-16,0 2-2 0,-4-2-1 15,-4 0-1-15,-5 1-1 0,2 1 1 16,-3 0 0-16,-4 0 2 0,6 0-2 15,-7 0 0-15,8 1 0 0,-2 2-1 16,1-2-2-16,6 1-5 0,-6 1-20 0,7 1-65 16,1-2-129-16,-1 1-90 0</inkml:trace>
  <inkml:trace contextRef="#ctx0" brushRef="#br0" timeOffset="425324.3766">27326 7006 78 0,'0'0'29'16,"0"0"0"-16,0 0-5 0,0 0-4 0,0 0-6 16,0 0-6-16,0 0-3 0,0 0-3 15,0 0-3-15,-7-27-1 0,7 26-2 16,0 1 2-16,0-2 2 0,0 1 2 15,4-3 2-15,8 1 1 0,2-2 0 16,-5 2 1-16,7-1 0 0,-6 1 0 0,3 2-3 16,-2 0 0-16,1 1-2 0,7 0 2 15,-1 0-2-15,3 1-1 0,-1 3-1 16,-4 1-1-16,1 1 2 16,2 1-1-16,-1-2 2 0,2 1-1 0,-1 0 0 15,1-1 0-15,1 0 0 0,-2-3 0 0,3 3 2 16,-6-3-2-16,-2-1 1 15,-2 1-1-15,1-2 0 0,-1 0 1 16,-1 0 0-16,1 0 0 0,-8 0 0 16,2 0-1-16,-6 0 3 0,0 0 0 0,0 0 3 15,1 0 5-15,1 0 2 0,-1 0 4 16,2 0 0-16,-3 0-6 0,0 0-8 16,0 0-9-16,0 0-1 0,0 0-1 15,0 0-2-15,0 0-4 0,0 0-5 16,-7 0-5-16,1 0-5 0,-3 2-3 0,0 1 2 15,4-1-1-15,-4 0 7 16,5 0 3-16,-6-2 4 0,0 1-6 16,-3 0-2-16</inkml:trace>
  <inkml:trace contextRef="#ctx0" brushRef="#br0" timeOffset="426077.8772">27202 7060 101 0,'0'0'82'0,"0"0"9"0,0 0-15 16,0 0-20-16,0 0-24 0,0 0-10 16,0 0-6-16,0 0-4 0,0 0-2 15,-25-26-4-15,35 12-3 0,2 5-1 16,1 4-2-16,6-4 0 0,-1 5 0 16,3 1 1-16,0-1 0 0,2 3 0 15,0-1 1-15,-1 0-1 0,1-1 0 16,1 1 0-16,-3 2 1 0,1-1-1 15,3-3 4-15,1 1-2 0,1-1 0 16,2 0 2-16,1 0-2 0,1 0 1 0,-1 1-1 16,2-2 1-16,1 1-1 0,0 0 0 15,1 2 0-15,-3-1 1 0,1 0-2 16,0 0 1-16,-3 1-3 0,-3 0 0 16,0 2 1-16,-4 0 0 0,1 0-1 15,-6 0 1-15,1 0 0 0,-1 0 0 0,-5 0-1 16,6 0 0-16,-6 0-1 0,1 2 0 15,-1 0 1-15,-2-1 0 16,3 2-1-16,-9-3 2 0,6 2-1 16,-4-2-1-16,1 0 1 0,3 2 1 0,-4-2-1 15,-1 0 0-15,6 0 0 0,-5 0 1 16,0 0-1-16,4 0 0 0,-3 0 0 16,-1 0 0-16,4 0-1 0,-4 0 1 15,1 0 0-15,-2 0-1 0,-5 0 1 16,0 0 1-16,0 0 0 0,2 0 1 0,-1 0 0 15,1 0 0-15,-1 0 1 0,1 0 2 16,-1-2-1-16,1 2 1 16,-1 0-1-16,1 0 0 0,-1 0 1 15,1 0 0-15,-1 0 0 0,1 0 1 0,-2 0 1 16,1 0 0-16,-1 0 0 0,1 0-1 16,-1 0 0-16,3 0 1 0,-3 0-2 15,1-2-1-15,-1 2 0 0,2 0-1 16,-2 0 0-16,0 0 0 0,1 0-1 15,-1 0 0-15,0 0-1 0,2 0-3 0,-2 0 0 16,0 0-1-16,0 0-3 0,1 0 2 16,-1 0-2-16,0 0 2 0,0 0 1 15,2 5 2-15,1 7 2 0,1 6 1 16,0 6-1-16,-1 3 0 0,0 4 1 16,-3 7 3-16,0 7 4 0,0 7-4 15,0 6-1-15,-1 4-3 0,-5 0-2 16,2-3 0-16,-2-4-3 0,3-11-1 15,0-13-2-15,1-13-1 0,2-6-6 16,0-6-10-16,0-2-32 0,0 3-75 0,0-10-162 16</inkml:trace>
  <inkml:trace contextRef="#ctx0" brushRef="#br0" timeOffset="427333.1408">27082 7167 125 0,'0'0'59'0,"0"0"3"0,0 0-8 16,0 0-5-16,0 0-9 0,0 0-4 15,0 0-8-15,0 0-9 0,0 0-8 16,0 0-8-16,1-16-7 0,-1 14-1 16,0 2-1-16,0-2 2 0,0 2 3 15,-1 0 2-15,-2 0 3 0,0 4-2 0,0-1 3 16,0 6-3-16,2-5 1 15,-1 7 2-15,1 0 4 0,-1 1 3 16,1 4-2-16,-1-2 0 0,1 6-3 16,1 3-1-16,0-1 3 0,0 9 1 0,0 0 1 15,0 4-2-15,0 5-3 0,0 4-1 16,0 4-3-16,0 6-1 0,0 3-1 16,0 6 1-16,-2 1 2 0,2 4-2 15,-4-2 3-15,1-4-4 0,-1-5 0 16,-2-12 2-16,2-10-1 0,1-10 2 15,1-13 0-15,2-6 0 0,0-6 0 16,-1 0 1-16,1 0 1 0,0 1 1 16,0 1-2-16,0-1-1 0,0 1 0 15,0-1-2-15,0 1 0 0,0 0-1 0,0-1-1 16,0 1-1-16,0-2 0 0,0 1 0 16,0 1 0-16,0-1 2 0,0 0 0 15,0 1-1-15,0-1 1 0,0 1-1 16,0 0 1-16,0-1 0 0,0 1 0 15,0-1 0-15,0 1 0 0,0-1 1 0,0 1-1 16,0-1 0-16,0 1 0 0,0-1 0 16,3 4 1-16,0 0 0 0,0-3 0 15,3 4-1-15,-2-2 0 0,4 0 0 16,1 0-1-16,0 0 1 0,0 0 1 16,2-2 0-16,5 2-1 0,-5-2 1 15,7-1 0-15,-1 1-2 0,1-1 2 16,6 1-1-16,1-1 0 0,-1-1 0 15,1 0 1-15,-2 0-1 0,2 0 0 16,1 0 2-16,3-3 0 0,1 0-1 0,0-1-1 16,2-2 0-16,0 1 0 0,0 3 0 15,1 1 0-15,0 1 0 0,2 0 0 16,0 0 0-16,1 0-1 0,-2 0 2 16,0 0 0-16,1 0 0 0,-2 0 1 15,0 0-3-15,0 0 2 0,-2 0-1 16,-2-3 0-16,-2 0 1 0,-1 2-1 15,-1-1 0-15,-3 0 0 0,1 1-1 16,-2 1 1-16,2 0 0 0,-4 0 0 16,3 0 0-16,-3 3-1 0,1 2 1 0,0-1-1 15,-1-1 1-15,-5 0-1 0,1 2 1 16,1-1 0-16,-6-1 0 0,6 0 0 16,-6 0 0-16,-6-3 1 0,8 2-1 15,-6-2 1-15,-1 0-1 0,1 2 0 16,-6-2-2-16,0 0 0 0,0 0-3 0,5 0-5 15,-1 0-4-15,-1-2-8 0,2 0-17 16,-5 2-26-16,0-1-27 16,0-5-36-16,0 0-39 0</inkml:trace>
  <inkml:trace contextRef="#ctx0" brushRef="#br0" timeOffset="427892.061">28370 7498 298 0,'0'0'15'15,"0"0"13"-15,0 0 9 0,0 0 10 16,0 0 0-16,0 0-12 0,0 0-11 15,0 0-9-15,0 0-6 0,0 0-2 16,-7-65 0-16,7 64-3 0,0-1-2 0,-2 0-2 16,2 1 2-16,0-1-1 0,-1 2 2 15,1-1-1-15,-2 1 0 0,2 0 1 16,-1 0-1-16,1 0 2 16,-1 0-1-16,1 0 2 0,-3 1 0 0,1 4-1 15,-2 5 1-15,3 1-3 0,-1 1 1 0,1 7-2 16,-1-1-1-16,-1 9 1 0,2 0 1 15,-1 5 1-15,0 3 3 16,-1 3-2-16,0 5 0 0,-2 4 3 16,-2 5-1-16,1 5 2 0,-1 4-3 0,0 2-4 15,-3 0 0-15,3-2-2 0,1-9 1 16,1-4-1-16,1-9 2 0,1-7-1 16,0-11 1-16,1-10-1 0,2-5 0 15,0-6 1-15,0 0 2 0,0 0 1 16,0 2 0-16,0-1 2 0,0 1-1 15,0-2-1-15,0 0 0 0,0 0-3 0,0-10-1 16,2 1 0-16,3-6-1 16,-4 6 1-16,0 3 1 0,1 2 0 15,-2 4-2-15,0-2-2 0,0 2-2 0,0-2-2 16,0 1-3-16,0-1-9 0,0-2-12 16,0-2-26-16,0 1-33 0,-6-2-40 15,1 2-63-15</inkml:trace>
  <inkml:trace contextRef="#ctx0" brushRef="#br0" timeOffset="429524.147">27674 6967 253 0,'0'0'59'16,"0"0"-7"-16,0 0-4 0,0 0-12 15,0 0-11-15,0 0-3 0,0 0 0 0,0 0 2 16,0 0-2-16,0 3-5 0,0-3-3 16,0 0-6-16,0-7 0 0,0 0 3 15,0-8-1-15,0-8-3 0,0 1-1 16,0-9-5-16,3 1 0 0,2-1-3 16,-1-1 2-16,2-1 0 0,0-2 0 15,1 1 2-15,-1-1-1 0,-1 0 0 16,-2 3 0-16,2-3-7 0,-4-2 5 15,1 0-4-15,-1 0 3 0,-1 3 3 16,0 0-1-16,0 2 0 0,0 3-2 0,-1 2 2 16,-2 1-2-16,0 6-1 0,1 0 1 15,1 8-1-15,-1 7-1 0,1-8 1 16,1 9-1-16,-1-2 1 0,1 1 0 16,0 5-1-16,-2-2 1 0,2 2-2 15,0-1-1-15,0-1-3 0,0 1 1 16,0-1 0-16,0 2 0 0,0-1-1 15,0 1 2-15,0-2 0 0,0 2 3 16,0-1 3-16,0 1-1 0,0-2 4 16,0 2-2-16,0-1 0 0,0 1 0 0,0 0 0 15,0 0 0-15,0 0 0 0,0-2 0 16,0 2 0-16,0 0 0 0,0 0 0 16,0 0 0-16,0 0 0 0,0 0 2 15,0 0-1-15,0 0 3 0,0 0-1 16,0 0 0-16,0 0-1 0,0 0 0 0,0 0-1 15,0 0-1-15,0 0 1 0,0 0-1 16,0 0 0-16,0 0 0 16,0 0-1-16,0 0 0 0,0 0 0 15,0 0 1-15,0 0 0 0,0 0 0 0,0 0 1 16,0 0-1-16,0 3-1 0,0 3 0 16,0 8 0-16,-1 6 1 0,-2-1-1 15,0 7 0-15,-3 0 0 0,0-1 1 16,1 0 0-16,-1 1 0 0,-2-2 1 15,0-1-1-15,1-2 0 0,1-6 0 0,1 1 0 16,1-7 1-16,3-4-2 0,-1-1 1 16,2-4 0-16,-2 0 1 0,2 0 1 15,-2 1-1-15,2 1 2 16,-1-1 1-16,1 0-1 0,-2 2 1 0,2-3-1 16,-1 1-1-16,1-1-2 0,0 0-1 15,0 0 0-15,0-1 1 0,0-6-3 16,0-5 1-16,0 1 0 0,1 1 1 15,4-5 1-15,-1 5 0 0,0-7-1 16,0-2-3-16,1 0 0 0,1-7 0 0,-2 2 2 16,3-2 1-16,-3 2-1 0,1-1-2 15,-1 1 2-15,-1 7-1 0,0 2 5 16,0 4-2-16,-3 6 1 0,1 2 1 16,-1 3-1-16,0-2 2 0,0 2 0 15,0-2 0-15,2 1 0 0,-2-1 0 16,0 1-2-16,0-1 1 0,0 0-2 15,1 1 1-15,-1 1 1 0,0-2-1 16,0 2 0-16,0-1 0 0,0 1 0 16,0-1 1-16,0 1 0 0,0-2-2 0,0 2 0 15,2-1 0-15,-2 1-3 0,0 0 1 16,0 0-1-16,2 0 1 0,0 0 2 16,2 7 3-16,2 7-1 0,0 4 1 15,0 0-1-15,-2-4-2 0,2 1 1 16,-4 1-1-16,3-2 1 0,-2 2 0 0,1-1-1 15,-1 0 0-15,0-6 0 0,2 6-1 16,-2-6 1-16,2 1 0 16,-1 0-1-16,1 0 2 0,-1-1-1 15,0 0 1-15,2 0-1 0,-2-2 0 0,1 0 0 16,-4-3 0-16,2 1 1 0,-3-5-2 16,0 0 1-16,0 0-1 0,2 5 0 15,-1 0 2-15,0-1-1 0,1 1 1 16,-2-5 2-16,0 0 1 0,0 4-1 15,0 1 1-15,0 4 0 0,-3 0 0 0,-3-2 0 16,0 0 0-16,-1-2-3 0,0 1 1 16,4-4-1-16,0 2-1 0,3-4 1 15,-1 0-1-15,1 0 1 0,-2 1-2 16,1-1-3-16,-4 2-4 0,-1 1-10 16,1-1-20-16,-2 2-28 0,4-3-40 15,-5 4-37-15,0-2-72 0</inkml:trace>
  <inkml:trace contextRef="#ctx0" brushRef="#br0" timeOffset="432283.6801">28013 6315 298 0,'0'0'59'0,"0"0"-10"0,0 0-15 15,0 0-15-15,0 0-10 0,0 0-5 16,0 0-1-16,0 0-1 0,0 0-1 0,0 0 0 15,14-45-1-15,-2 38 0 16,2 0 0-16,0 0 0 0,6 1 1 16,-2 1 0-16,0-2 0 0,1 1 0 0,-2 1 0 15,-3 1-1-15,1-1-1 0,1 1 0 16,0-1 0-16,5-2 0 0,1 0 1 16,-3 2-3-16,-3 0-4 0,-2 0-8 15,-1 2-17-15,-7 1-17 0,4 2-25 16,-1 0-20-16,-2 5-23 0</inkml:trace>
  <inkml:trace contextRef="#ctx0" brushRef="#br0" timeOffset="432618.539">28129 6297 298 0,'0'0'68'0,"0"0"-22"0,0 0-13 16,0 0-13-16,0 0-5 0,0 0-4 15,0 0 0-15,0 0-3 0,0 0-3 16,3-12-1-16,-3 11-1 0,0 1 0 16,0 0 5-16,2 0 7 0,1 9 9 15,2 6 0-15,-1 5-3 0,-1 1-9 16,0 2-4-16,0 0-4 0,-2-1 1 15,1 2-1-15,-1-2-1 0,1-5 2 16,-1-1-5-16,2-3 5 0,-2-4-7 0,0 3 1 16,1-8-2-16,-1 2-3 0,-1-6-5 15,0 0-10-15,0 0-10 0,0 0-53 16,2 0-76-16,-2-1-123 0</inkml:trace>
  <inkml:trace contextRef="#ctx0" brushRef="#br0" timeOffset="433225.3239">28293 4879 302 0,'0'0'70'16,"0"0"-10"-16,0 0-20 0,0 0-17 0,0 0-12 16,0 0-6-16,0 0-3 0,0 0-1 15,0 0-1-15,0 0 0 0,-7-6-1 16,20-3 0-16,5-1 1 0,2 1-1 16,1-2 1-16,0 2-2 0,1 0-3 15,-2 2-1-15,-3 0 1 0,2 0 1 16,-6 3 2-16,1-3-4 0,-3 4 0 0,-2 1-6 15,2-2-5-15,-7 3-7 16,2-1-8-16,-6 2-8 0,0-1-10 16,0 1-1-16,1 0 3 0,1 0 4 0,-2 0-6 15,0 1 0-15,-3 9 2 0</inkml:trace>
  <inkml:trace contextRef="#ctx0" brushRef="#br0" timeOffset="433491.8322">28452 4839 13 0,'0'0'49'16,"0"0"13"-16,0 0 6 0,0 0-1 15,0 0-12-15,0 0-9 0,0 0-8 0,0 0-7 16,0 0-7-16,0 0-2 16,-17 4-7-16,16-2-1 0,-1-2-4 15,1 2-4-15,-1-2 0 0,0 5 0 0,-3-2 2 16,1 6 3-16,-1 6-1 0,4-5 0 16,-3 8-4-16,4 0-2 0,0 2-4 15,0 6-1-15,0-2 1 0,0 1 1 16,4-3 1-16,0 3 2 0,2-5-4 15,-1-4 0-15,-1-1-2 0,2 1 2 0,-3-8 3 16,4 7-4-16,-4-5 4 0,-2-6-5 16,3 4-1-16,-1-5-4 15,-1 0-8-15,1 1-10 0,-3-4-25 0,0 0-17 16,0 0-41-16,0 2-83 0</inkml:trace>
  <inkml:trace contextRef="#ctx0" brushRef="#br0" timeOffset="436433.3884">27586 7588 162 0,'0'0'40'16,"0"0"-1"-16,0 0-5 0,0 0-10 0,0 0-4 16,0 0-5-16,-15-79-4 0,15 67 2 15,0 3-1-15,2-2-2 0,0 6 0 16,-1 3 2-16,-1 2-3 0,0-2 0 16,0 2-4-16,0 0-3 0,0-1 0 15,0-1 0-15,0 2 0 0,0-2 3 0,2 2-1 16,-2-1 2-16,0 1 3 15,0 0 4-15,0-2 6 0,0 2 4 16,2 0 1-16,-2-1-3 0,0 1-2 16,0-2-5-16,0 2-4 0,0 0-3 0,0 0-3 15,0 0-3-15,0 0-2 0,0 0-1 16,0 0 0-16,0 0-1 0,0 0 5 16,0 13 0-16,-4 3 1 0,3 8 0 15,-1 1-1-15,1 0 0 0,-2 3-1 16,2-1 0-16,1 0-1 0,-2 1 1 0,2-2-1 15,0-1 0-15,0-6-1 0,0-3 0 16,0-3-1-16,0-1 1 16,0 0 3-16,0-6-4 0,0 4 3 15,0-4-4-15,0 1-2 0,0-1-3 0,0-6-3 16,-1 4-3-16,1 2-3 0,0-1-4 16,0 1-7-16,0-6-12 0,0 0-3 15,-2 5-3-15,2 0 1 0,-1 1 2 16,1 1-6-16,0-7-3 0,0 0-8 15,0 0 8-15,0 2 7 0,0-1 10 0</inkml:trace>
  <inkml:trace contextRef="#ctx0" brushRef="#br0" timeOffset="437136.4242">27560 7846 120 0,'0'0'51'0,"0"0"3"16,0 0 3-16,0 0-5 0,0 0-8 15,0 0-10-15,0 0-8 0,0 0-2 16,0 0 2-16,-49-63-5 0,46 59-5 0,-1-4-1 16,1 4-3-16,0 0-3 0,-1-5 0 15,2 6-4-15,-1-2-1 0,2 2-2 16,1 3-2-16,-3-1 0 0,3 1-1 16,0 0-3-16,-1-2 0 0,1 2-3 15,-2 0 1-15,2 0 3 0,0 0 1 16,0 0 1-16,0 0 1 0,0 0 0 15,0 0 1-15,0 0 0 0,0 3 0 16,0 1 1-16,0 5 1 0,3 0-2 16,3 0 1-16,-2-2-2 0,1 0 0 0,2 7 5 15,-1 1-6-15,5 3 5 0,-4 1-4 16,2 2-1-16,0-1 1 0,-4-2-1 16,0 1 1-16,-1 0-1 0,-1-6 0 15,0 4 1-15,-1-6 1 0,-2 1-2 16,1 0 2-16,-1-6-2 0,1 0 2 0,-1-6-1 15,0 0 0-15,0 0 0 0,0 1 1 16,2 1 4-16,-2-1 0 16,0 1 2-16,0-2-2 0,0 2-2 15,0-2 0-15,0 0 0 0,0 0 0 0,0-5 1 16,0-1 0-16,0-6 0 0,0 0-2 16,0 1 1-16,0-2-3 0,1 2 1 15,3-6-2-15,1 2-1 0,2-6 1 16,0 3-1-16,1 0 1 0,0-1-3 15,1 1 3-15,-3 6-5 0,0-1 5 0,-1 4 1 16,-2 5 0-16,0 1 3 0,-3 3-1 16,0-2-2-16,0 2 3 0,1-1-1 15,-1 0-1-15,2-1 2 16,-2 1-1-16,1-1-2 0,-1 2 1 0,2-2-1 16,-2 2 0-16,0-2 2 0,1 2 0 15,-1-1 1-15,0 1 1 0,0-2 1 16,2 2 2-16,-2 0 1 0,0-1 1 15,0 1-1-15,0 0-1 0,0-1-2 16,0 1-2-16,0 0-1 0,-3-3-2 0,-9 0 0 16,-1 2-1-16,-7-2 0 0,0 3 0 15,-5 0 0-15,-5 3 0 0,-1 2-5 16,1 1 0-16,1 2-8 0,2 0-13 16,8-3-30-16,6 0-73 0,1-3-124 15</inkml:trace>
  <inkml:trace contextRef="#ctx0" brushRef="#br0" timeOffset="439306.2219">25407 7927 259 0,'0'0'63'0,"0"0"-11"0,0 0-11 16,0 0-9-16,0 0-12 0,0 0-6 16,0 0-6-16,0 0-7 0,0 0-3 0,2-30-5 15,-1 30 2-15,-1 0 0 0,3 0 5 16,3 5 0-16,1 6 1 0,-3 1-2 16,1 3 1-16,-3 2 0 0,0 1 0 15,-1 2-1-15,-1-2 0 0,0 0-1 16,0-6 0-16,0 8-1 0,0-8 3 0,0-1-2 15,2 2 1-15,-2-8 0 0,0 1 1 16,0-6 0-16,0 0 2 16,0 0 0-16,0 1 5 0,1 1 3 15,-1-1 6-15,0 1 4 0,0 0 6 0,0-2-3 16,0 0-4-16,2 0-5 0,-2 0-8 16,0-12-1-16,0-8-3 0,0-3-1 15,0 0 0-15,3-1 0 0,0 1-1 16,4 0 0-16,-2 2 0 0,1 1 0 15,2 2 0-15,-4 6-1 0,3-1-1 0,-3 6-2 16,-2 5-2-16,4-5-2 0,-2 6-3 16,6-3 4-16,6 2-2 0,3 2 5 15,4 0 1-15,0 7-1 16,0 2-3-16,0 5-1 0,-4 0-3 0,0-1-2 16,-3 2 1-16,-3 1 1 0,-6-4 1 15,-1 2 4-15,-3-5-1 0,-2 4 1 16,-1-1 2-16,0 1 2 0,0-1 2 15,-1-2 3-15,-2 1 2 0,2-7 5 16,-1 1 2-16,2-5 4 0,-1 0 0 0,1 0-2 16,-2 2 0-16,1-2 0 0,-1 0 0 15,1 1-1-15,-5-1-4 0,-1 0-2 16,-2-3 0-16,0-2-3 0,3-2-2 16,0-1-2-16,3-2 0 0,0-1 0 15,3-1 1-15,0-5 0 0,0 2-2 0,4 0 1 16,3 1-1-16,-3 7 2 15,2-2 1-15,0 2-2 0,0 2-2 16,2-2-2-16,0 4-1 0,1-2 0 16,3 5 0-16,4 0 1 0,0 0-2 0,5 5-1 15,-3 5 2-15,-3 0 2 0,-1 3 4 16,-2 3-3-16,-1-2 2 0,-5-1-2 16,-2 1-1-16,-1 3-2 0,-1-7 0 15,-1 7-3-15,-1-7-2 0,0-5 0 16,0 6-6-16,0-7-22 0,0 1-16 15,0 1-25-15,0-6-19 0,0 0-15 16</inkml:trace>
  <inkml:trace contextRef="#ctx0" brushRef="#br0" timeOffset="440324.6154">25976 8193 363 0,'0'0'68'0,"0"0"-19"0,0 0-16 16,0 0-13-16,0 0-5 0,0 0-2 16,0 0-4-16,0 0-2 0,0 0-3 0,0 0-2 15,-17-36-2-15,17 35-1 0,0-1-2 16,0 1-1-16,0-1-1 0,0 1-2 16,0-1 5-16,0 2-1 0,0-2 2 15,0 2 0-15,0 0 1 0,0 4 0 16,3 7 1-16,-1 6-1 0,-2 0 0 0,0 6-1 15,0-2 0-15,0 2 0 16,0-7 1-16,0 3-2 0,-2 1 0 16,2-7-2-16,0 7 2 0,0-8-1 15,0-6 0-15,0 5 0 0,0-7-2 0,0 1 3 16,0 1-1-16,0-6 3 0,0 0 3 16,0 0 0-16,0 1 6 0,0 1 4 15,0 0-1-15,0-2 0 0,0 0-6 16,0 0-2-16,0 0-2 0,0-12 3 15,0 1 2-15,-4-5 1 0,0 0-3 0,-1 1-1 16,-3-5-4-16,2 1 2 0,-1 1 0 16,1 4-1-16,1-1 1 0,0 0 0 15,3 3-2-15,0-4 0 0,2 4 0 16,0-1-2-16,1-4-1 0,5 2 0 16,7-2 0-16,-2 4 0 0,1 6-1 15,1-1-1-15,-3 5 2 0,3 0-1 16,0 1 1-16,1 2-4 0,4 0 1 15,-2 2 1-15,-2 4 1 0,-1 2 0 16,-3 2-2-16,-4 4 2 0,2-1 1 0,-7 4 0 16,-1 1 3-16,-1 4 0 0,-7 3 0 15,-2-2 1-15,0-1 0 0,-3-3 0 16,4-7 0-16,2-1-1 0,0-3 1 16,4-6 0-16,1 1 0 0,2-3 2 15,0 0 3-15,0 0-4 0,0 0-1 0,0 0-2 16,0 2-5-16,0-2 1 15,0 0 1-15,0 2-1 0,0-2 1 16,3 0 2-16,12 0-1 0,-4 1 1 16,7 1-1-16,-8-1-2 0,-6-1 2 0,5 4-1 15,-4-2 0-15,0-1 1 0,-1 3 1 16,-4 1 1-16,2-1 2 0,-2 7 2 16,0 4 4-16,-6 0-3 0,-7 3 2 15,0-3-4-15,-3 0-1 0,1-4-1 16,5-3 1-16,-3 0 0 0,6-5 0 15,0 4 1-15,-2-3-7 0,7 0-5 0,-1-2-28 16,3-2-36-16,0 0-48 16,0 0-73-16</inkml:trace>
  <inkml:trace contextRef="#ctx0" brushRef="#br0" timeOffset="441084.3034">26395 7929 351 0,'0'0'56'0,"0"0"-17"0,0 0-14 15,0 0-6-15,0 0 2 0,0 0-6 16,0 0 2-16,0 0-4 0,0 0 1 0,0 0-1 16,9-76-1-16,-11 68-4 0,-2-1 0 15,-2 2-5-15,-1 2-1 0,-3-2 1 16,1 3-2-16,-1 2 0 0,-6 0-1 16,0 2-2-16,-4 2-1 0,0 6 4 15,1 4-5-15,0 2 2 0,4 0-3 16,3-1-4-16,3 0 2 0,4-3 0 15,2-1 2-15,2 2 0 0,1 1-3 16,0-3 1-16,0 1 1 0,1 3 1 16,2-5 4-16,6 2 0 0,-3-5 0 0,4-1 0 15,0 0-1-15,0-2 2 0,7-2 1 16,-3 0 1-16,1-2 1 0,-3-4 2 16,-1-3-1-16,-3 3 3 0,1-5 3 15,-4 4 0-15,0-4 4 0,0 2 1 16,-2-2 0-16,0 2 0 0,-1-1-2 0,0-1-7 15,-2 6 3-15,2 1-6 0,-2 4 4 16,0-2-3-16,0 2 0 0,1-2-2 16,-1 2-2-16,2-2 3 15,-2 2-5-15,1 0 5 0,4 0-4 0,2 7 1 16,0 8 0-16,0 7-2 0,-1 1 2 16,-3 1-1-16,-1 2 1 0,-2 4 0 15,0 4 0-15,0-1-1 0,0 2 1 16,0-1-3-16,0 3 2 0,0-4-2 15,3 1 1-15,0-4-2 0,0-4 1 16,0-7-1-16,0-3 1 0,-1-5 0 0,-2-7 0 16,1 2 0-16,-1-6 1 0,0 0 1 15,0 0 2-15,0 6 1 0,0 1 1 16,0-2 1-16,0 0-1 0,-3-5 0 16,-9 2-1-16,-6-2 1 0,-5 0 0 15,3-4 1-15,1-3-1 0,2-4 2 16,3-2-2-16,0-4-1 0,5-3 0 15,3-6-2-15,4-1-1 0,2-4-2 16,5 1-3-16,9 0-5 0,7 3-13 0,4-3-27 16,6 5-62-16,1-1-143 0</inkml:trace>
  <inkml:trace contextRef="#ctx0" brushRef="#br0" timeOffset="451983.407">28772 7636 100 0,'0'0'28'0,"0"0"-7"16,0 0 1-16,0 0 5 0,0 0-4 16,0 0-4-16,0 0-5 15,0 0-1-15,0 0 1 0,0 0 0 0,16-42-1 16,-13 27-6-16,-2 5-2 0,4-7-2 16,-4 6 5-16,2-3 1 0,-1-4 0 15,1 1-5-15,-2-5-1 0,2 0-3 16,1 2 1-16,-3 5 1 0,2-3 3 15,-1 0 1-15,-1-1-2 0,1-5 0 0,-1 1-3 16,-1 0-2-16,2-2-2 0,-1-2 3 16,1 0-2-16,0 1-1 0,0 0 4 15,1 8-2-15,-2-1 3 16,-1 7 1-16,0 0-2 0,2 0 1 0,-2-2-4 16,0 2 2-16,1 0-1 0,-1-1 1 15,3 0 1-15,-3 1-1 0,0 6 0 16,1-5 2-16,-1 5-2 0,0 0-2 15,2-5 0-15,-2 6-1 0,0-2 0 16,1 2 1-16,-1 5 1 0,0-2 0 0,0 2 0 16,0-2-3-16,2 1 2 0,-2-1 1 15,0 1 0-15,1-1-1 0,-1 1 2 16,0-1 0-16,0 0 2 0,2 1-1 16,-2 0 0-16,0 0-1 0,0-1 0 15,0 0 0-15,0 1-1 0,0-1 1 0,1 1 0 16,-1-1 0-16,0 0 1 15,0 1-1-15,2-1 0 0,-2 1 0 16,0-1 0-16,0 1 0 0,0 0 1 16,0-1-1-16,0 0 0 0,0 2 1 0,1-1-2 15,-1 1 1-15,0-2-1 0,0 2 0 16,0 0 1-16,0 0-3 0,0-3 2 16,0 3-2-16,0-1 0 0,0 1 0 15,0 0-2-15,0 0 0 0,0 0-4 16,0 0 1-16,0 0-1 0,0 0 2 0,0 0 4 15,0 0 5-15,-3 12 2 16,-1 3 0-16,-2 3-1 0,0 2-3 16,0-2 0-16,1 3-1 0,-3-2 2 15,2 2-1-15,-2 1 0 0,1 1-1 0,-1-1-1 16,4-7 2-16,0 0 0 0,0-6 3 16,2-4-3-16,1 1 3 0,1-6-2 15,-2 0 0-15,2 0 0 0,0 1 0 16,0 1 2-16,0-1 3 0,-1 0 1 15,1 1 1-15,0 0 0 0,0-2-1 0,0 2 2 16,0-2-1-16,0 0 2 0,0 1-1 16,0-1-2-16,0 0-4 0,0 0-1 15,0 0-6-15,0-7 4 0,0-4-3 16,1-6 0-16,4 2-1 0,2-4 2 16,-5 4 1-16,3-1 2 0,1 1-1 15,0-4 1-15,1-2-1 0,0 0 1 16,0 1 0-16,-1 2-1 0,-2 4-1 15,1 0 1-15,2-1 0 0,-4 5 0 16,3-7 1-16,-4 8 0 0,0 5 3 0,-1-1-3 16,-1-1 2-16,2 1 0 0,-1-1 0 15,1 2 1-15,-2 4 0 0,0-1 4 16,0 1 2-16,0-2 0 0,1 0 0 16,-1 1-3-16,0-1-4 0,2 1 0 15,-2-1-5-15,0 0-1 0,0 1-4 0,0-1-1 16,0 2 0-16,0-1 1 15,0 1 4-15,0 0 0 0,0 0 3 16,0 0 0-16,0 1 0 0,0 6 0 16,1 4 0-16,-1 0-1 0,2 0 2 0,-2-1 0 15,0 3 1-15,2 5 1 0,-2-7 0 16,0 7-2-16,2-6 2 0,-2 0-3 16,0 6-1-16,0-5 2 0,1 6 0 15,-1 1 1-15,2-2-2 0,-2 2 1 16,1-2-1-16,-1 0 0 0,1-4 4 0,1 3-6 15,-1-5 4-15,-1-8-4 16,3 5 1-16,-1-4 0 0,-1-1 0 16,1 1 1-16,-2-5 0 0,1 2 0 15,1 3 0-15,-1-1 0 0,2 0 1 0,-3-4 3 16,0 0 2-16,0 0 3 0,0 2 2 16,2-2 2-16,-2 1 4 0,0-1 1 15,0 2 2-15,0-2-2 0,0 0-4 16,0 2-6-16,0-2-5 0,0 0-2 15,0 0 1-15,0 0-1 0,-2 0 0 0,1 0-1 16,-5 0 0-16,0 0 0 0,0 0-5 16,-5 0-2-16,5-2-7 15,-6 0-8-15,-7 2-28 0,6 0-36 0,-5 7-62 16,4 2-107-16</inkml:trace>
  <inkml:trace contextRef="#ctx0" brushRef="#br0" timeOffset="454471.7763">29194 7083 234 0,'0'0'53'16,"0"0"-12"-16,0 0-10 0,0 0-7 16,0 0-8-16,0 0-5 0,0 0-4 15,0 0-4-15,0 0-7 0,0 0-7 16,0-16-8-16,0 14-3 0,-1 2 4 15,1 0 9-15,0 0 8 0,0 2 3 0,0 5 1 16,0 4-2-16,0 6-1 0,0-5 4 16,0 5-4-16,0-5 4 0,0 1-4 15,-2-2 0-15,2-6 1 0,0 1-2 16,0-6 1-16,-1 5 0 0,1 1 0 16,0-2 0-16,0 2 0 0,0-6 0 15,0 0 1-15,0 0 3 0,0 2 0 16,0-1 5-16,0 1 3 0,0-2 2 15,0 2 3-15,0-2 2 0,0 0 2 16,0 1-1-16,0-1-4 0,0 0-6 0,0 0-7 16,0-6-8-16,0-6 5 0,1-7-4 15,1 8 3-15,2-8-1 0,1 3-2 16,-1 0 2-16,4-2 0 0,-2 6 1 16,2 2-2-16,-2 6-2 0,-4 1-1 15,3 2-4-15,0-1 0 0,0 1-2 0,3 0 1 16,4 1 4-16,1 0 4 0,2 5 1 15,-1 4 0-15,-4 4-3 16,-1-6-2-16,-1 5-2 0,-2 1 1 16,-1-1 4-16,-1 2 0 0,-1-1 4 0,-3-1-1 15,0 0-1-15,0 0 4 0,0 0-1 16,0-1 1-16,-2 0 1 0,1-7 1 16,0 2-2-16,1-6 3 0,0 0 0 15,0 0 6-15,0 2 2 0,-2-2 1 16,1 3-1-16,-1-3-1 0,1 0-4 0,-4 0 0 15,2 0 3-15,-4-8 0 16,3 1 5-16,1-6-5 0,0-5-6 16,0 0 0-16,2-1-6 0,1-2 2 15,0 3 2-15,0 5 0 0,0-7-1 0,0 8 0 16,1 5-2-16,1-1 0 0,-1 3 0 16,1 0-1-16,-1 1-2 0,-1 4-3 15,0-2 0-15,6 2-1 0,7 0 4 16,4 0 1-16,5 4 1 0,-4 3-1 15,0 2-2-15,-2 2 0 0,-3 0-2 0,-2 1-2 16,0 1-4-16,-6-3-3 0,0 6-4 16,-2 1-10-16,-3 0-34 15,0 10-25-15,-2-4-41 0</inkml:trace>
  <inkml:trace contextRef="#ctx0" brushRef="#br0" timeOffset="456344.6113">29627 7368 476 0,'0'0'12'15,"0"0"-8"-15,0 0-8 0,0 0-14 16,0 0-3-16,0 0 4 0,0 0 14 16,0 0 7-16,0 0 5 0,-15 36-2 0,15-24-7 15,-2 7-1-15,0-9 0 0,2 1 0 16,-1 1 0-16,1-8 2 0,-2 7-1 16,2-6-1-16,-1-1-1 0,1 2 1 15,0-6 1-15,-2 0-1 0,2 0 1 16,0 2-1-16,0 0 2 0,0-1 1 0,0 0 3 15,0 1 0-15,0-1 4 0,0 1 0 16,0-1 1-16,0 1-1 16,0-2-1-16,0 0-2 0,0 0 0 15,0 0 0-15,0 0 1 0,0-2-1 0,0-5-2 16,0-6 3-16,0 3-4 0,0-3 0 16,0 0-1-16,0-1 0 0,0 1 1 15,-1-1 5-15,1 2 0 0,0 6 0 16,-2-4-3-16,2 3-2 0,0 1-2 15,0-8 0-15,0 9-1 0,0-2-1 0,0-5-2 16,0 6 1-16,0-4-2 0,2 0 0 16,4 3-2-16,3-4 0 0,3 2-2 15,5 0 1-15,-5 3 3 0,1 1-3 16,-1 4-3-16,-4 1 1 0,3 0-1 16,-2 0 1-16,2 0 3 0,-4 4-1 15,1 3 3-15,-2 0 0 0,-1 3 3 16,-2-2 1-16,0 3 1 0,-3 0 0 15,0-1 1-15,0 1 1 0,-2 4 2 16,-2-4-1-16,-4 2-2 0,-1-1 0 0,3-4 1 16,-5 2-1-16,6-3 0 0,-1-4 0 15,3 0-2-15,3-3 0 0,0 0 1 16,0 0 0-16,0 0 2 0,-1 0-1 16,-1 1 0-16,1-1 0 0,-1 2-1 15,1-2 0-15,1 0-1 0,-2 1-1 0,2-1-2 16,0 0-1-16,0 0-2 15,0 0 3-15,0 0-2 0,3 0 1 16,2-1 2-16,5-2 0 0,-5 3 1 16,1-1-2-16,6 1 1 0,-5 0-2 0,3 0 2 15,0 1 0-15,-1 3 0 0,-2 1-1 16,-4-2-3-16,1 3 2 0,-2-2 1 16,-1 1 3-16,-1 4 2 0,0 2 1 15,-7 3 0-15,-6 1 1 0,-1-2 0 16,-3-1-2-16,-3-1 2 0,-1-2-2 0,-2-1-1 15,1-2 1-15,5-3-2 0,-1 0 1 16,7-1-1-16,5-1-1 0,2 1-2 16,4-2-13-16,0 0-34 15,0 0-83-15,0 0-123 0</inkml:trace>
  <inkml:trace contextRef="#ctx0" brushRef="#br0" timeOffset="457956.3752">30081 7079 70 0,'0'0'21'16,"0"0"-4"-16,0 0-1 0,0 0-4 16,0 0-3-16,0 0-2 0,0 0 2 15,0 0 0-15,0 0 3 0,0 0 1 16,-2 2 0-16,2-4 1 0,0 1 4 0,0 0 3 15,0-1 3-15,-1-6 1 0,1 2 3 16,0 1-1-16,-2-8-4 16,2 8-6-16,-1 0-8 0,-2-6-3 15,2 4-1-15,-2-2 0 0,0-1-1 0,2 5 1 16,-2-5-3-16,1 5 0 0,-1-6 1 16,0 2-3-16,2 4 3 0,-4-5 0 15,4 5 3-15,-1 2 1 0,0-2 0 16,-1 0 1-16,0 2-2 0,0 0-2 15,2 0-4-15,1 3-1 0,-6 0 0 0,0 0-1 16,-5 0 0-16,-4 0-2 0,5 3 0 16,-4 5-1-16,3 0 2 0,4-3 0 15,-4 6-2-15,2 1 2 16,1 2-2-16,-4 4 5 0,1-1 1 0,0 1 2 16,-1-1-4-16,4 1 2 0,0-6-2 15,3 1-2-15,3-2 1 0,1 0 0 16,1 1 4-16,0 0-3 0,0 3 3 15,3-5-4-15,4 5-1 0,-1-8-1 16,1-2 1-16,0 2 0 0,3-4 1 0,-1 0-2 16,-5-1 3-16,7-2-3 0,-5 0 4 15,3 0 4-15,6 0 0 0,-7-4 5 16,6-2-1-16,-4-2 2 0,-2 0-7 16,1-4 5-16,-2-2 2 0,-2 5 4 15,2-6 2-15,-4 5-2 0,-2-1-7 0,2 0-1 16,-2 1 0-16,2-1 0 15,-3 4 1-15,2 3 1 0,-2 4 2 16,0-1 1-16,0 1-3 0,0-2-4 16,0 1-4-16,0 0-4 0,0-2-4 0,0 2-4 15,0 1-1-15,0-1 6 0,0 1 0 16,0 0 5-16,0 0 0 0,0 1-1 16,0 5 0-16,1 6 1 0,2-1-1 15,0-1 0-15,2 5 2 0,0-7-1 16,1 6 5-16,-2-7-2 0,1 1 4 0,-1 0-5 15,-1-5 0-15,4 2 0 16,-3-1 1-16,-1-3-1 0,6 2 0 16,-3-2-4-16,7-1 0 0,-3 2-2 15,-4-2-3-15,5 0-2 0,-5 0-1 0,0 0 2 16,4 0 2-16,-4 0 6 0,-1 0 2 16,1 0 0-16,-6 0 3 0,0 0 1 15,0 0-1-15,2 0 0 0,-1 0-4 16,2-4 5-16,-1-3-6 0,0 4 5 15,0-1-4-15,-2 4-7 0,0-1-8 0,0 1-12 16,0 0-20-16,1-2-24 0,-1 2-23 16,0-2-32-16</inkml:trace>
  <inkml:trace contextRef="#ctx0" brushRef="#br0" timeOffset="459791.6991">30226 7278 400 0,'0'0'43'0,"0"0"-13"0,0 0-11 0,0 0-6 15,0 0-6-15,0 0-6 0,0 0-5 16,0 0-7-16,0 0 1 0,-11-17 2 16,11 17 4-16,0 0 5 15,0 0-1-15,0 0 1 0,0 5 0 0,3 4 0 16,2 0-1-16,-4-4 0 0,1 4-1 16,0-3 2-16,0 6-1 0,-1-1-1 15,-1-5-2-15,2 4-3 0,-2-3 1 16,0-1 2-16,0 6 0 0,0-6 3 15,0 0 0-15,0 0-1 0,0-6 0 0,0 0 1 16,0 0-4-16,0 2 3 0,1-1 1 16,-1 0-1-16,0 1 3 0,0-1 1 15,0 1 1-15,0-1 1 0,0 1 0 16,0 0 0-16,0-1-1 0,0 1 0 16,0-1 3-16,0 1-2 0,0-1 2 15,0 0-3-15,0 1 1 0,0-2-2 16,0 2-1-16,0-2-1 0,0 1 0 15,0-1-1-15,0 2-1 0,0-2-1 16,0 0-1-16,0 1 1 0,0-1 1 0,0 2-2 16,0-2 3-16,0 0-1 0,0 2 1 15,0-2 1-15,1 0 0 0,-1 1 3 16,0-1 0-16,0 0 0 0,0 0 3 16,0 0-1-16,0 0 2 0,0 0-1 15,0 0 0-15,0 0-2 0,0 0-1 0,0 0 0 16,0 0 1-16,0-1 0 15,0-1-2-15,0-6 0 0,0 2-3 16,0 0-1-16,0-6 2 0,0 6-2 16,-1 0 1-16,1 0 0 0,0 6-1 0,0-7 1 15,0 2 1-15,0-1-1 0,0 1 0 16,0 5 0-16,0-2-2 0,0 2 2 16,0-5-1-16,0-2 0 0,0-3 0 15,0 0 0-15,0 0-1 0,3 0 1 16,1 2 1-16,1-1 0 0,1 1 2 0,-2-1-1 15,3 0 0-15,0-5-2 0,2-2 1 16,2-1-1-16,-3 5-4 0,-1-2 5 16,-1 6-5-16,-3 4 7 15,0 0 0-15,-3 4-2 0,0-2 0 0,0 2-2 16,1-1-4-16,2-1-4 0,-2 2-2 16,1-2 2-16,-1 2 9 0,3 0-2 15,4 5 7-15,-2 1-3 0,3 6-2 16,-1-1 2-16,-4-4-2 0,4 6 1 15,-4-6-1-15,0 2-3 0,2 0-1 0,-3-1 0 16,0 1 0-16,-2-5 1 0,-1 7 2 16,0 0 1-16,0 1 2 0,0 5 1 15,-6-2-1-15,-2-2 2 16,1 1 0-16,-1-3 0 0,4-4 1 0,1-4 1 16,0-1-1-16,3-2 0 0,-2 0 2 15,2 0 1-15,-2 3 4 0,1-2 0 16,-1-1 1-16,1 2 3 0,1-2-5 15,-2 0 2-15,2 1-5 0,-1-1-2 16,1 0-5-16,0 0-5 0,0 0 0 0,0-3 0 16,0-3 1-16,1-2-1 0,4 1 2 15,1 1-1-15,0 0 1 0,2 1 0 16,0 2 1-16,-2 2-2 0,3-2-3 16,-3 3 1-16,-2 0-1 0,7 0 3 15,-5 0 4-15,3 0 0 0,0 1-2 16,-1 4 0-16,-1 0-2 0,-4-3-1 15,0 6 3-15,-1-3 1 0,-2 5 2 16,0 5 5-16,0 0 0 0,-5 0 0 16,-2-1 0-16,-4-3-3 0,0-1 0 0,-6 3 1 15,0-1-2-15,-5-2 3 0,-2 2-2 16,-1 0 1-16,2-2-3 0,4-4 0 16,4 0 0-16,4-1-2 0,7-4 0 15,-1 1-2-15,5-2-4 0,0 0-20 16,0 0-61-16,0 0-101 0,-1 0-92 0</inkml:trace>
  <inkml:trace contextRef="#ctx0" brushRef="#br0" timeOffset="467204.0949">29336 7909 14 0,'0'0'-3'0,"0"0"-2"15,0 0 3-15,0 0 5 0,0 0 1 16,0 0-3-16,0 0-1 0,0 0-1 0,0 0 1 16,0 0 1-16,-3 0 1 0,6 0 3 15,-2 0 2-15,1 0 2 0,-1 0-1 16,1 2 2-16,4 0 3 0,-2 0-3 16,5 2 1-16,1-1-3 0,0-1-2 15,9-1 0-15,-2-1-1 0,9 2-3 0,-1-2 0 16,1 0-2-16,2 0-2 15,4 0 1-15,6 0-2 0,3 0-7 16,6 0 2-16,1 0-4 0,4 0-1 16,0-2-1-16,-3-1-17 0</inkml:trace>
  <inkml:trace contextRef="#ctx0" brushRef="#br0" timeOffset="502823.2679">21858 9335 275 0,'0'0'37'0,"0"0"-5"0,0 0 0 15,0 0-3-15,0 0-9 0,0 0-9 16,0 0-10-16,0 0-8 0,0 0-4 16,-15-13 0-16,13 13 3 0,1 2 8 15,-1 13 5-15,-1 6 1 0,2 6-2 16,-1-1 0-16,2-1-3 0,0 1 2 15,0-2 1-15,0 2-1 0,2-3 0 16,1 1 1-16,-2-7-3 0,2-1-1 0,-1-5 0 16,1 0 0-16,-2-1 0 0,1-5 1 15,-1 1-1-15,-1-6 1 0,0 0 4 16,0 0 2-16,2 2 4 0,-2-2-1 16,0 1-2-16,2-1-2 0,-2-3-2 15,0-14 0-15,0-6 1 0,-2-5-1 0,-1 1 3 16,-3-1-1-16,0 2 1 15,0 2-3-15,1 0 0 0,1 10 1 16,-1-2-1-16,2-1 0 0,0 5-2 16,0-5-2-16,1 8 0 0,1 3 1 0,1 1-2 15,0 5 0-15,0-6-1 0,0 1-1 16,0 0-2-16,0-1-2 0,0 4 1 16,1-1 0-16,7-2 1 0,4-1-4 15,-3 3 1-15,8 0-3 0,1 0 5 16,4 1 3-16,5 0-1 0,0-2 2 0,-2 3-4 15,1-2-6-15,-1 0-15 0,-1 0-19 16,-8 2-34-16,5-1-17 16,-6 2-40-16</inkml:trace>
  <inkml:trace contextRef="#ctx0" brushRef="#br0" timeOffset="503034.0344">21712 9544 448 0,'0'0'45'15,"0"0"-14"-15,0 0-15 0,0 0-12 16,0 0-12-16,0 0-9 0,0 0 1 16,0 0-1-16,0 0 0 0,73-39-14 15,-46 39-26-15,4 0-25 0,-1 2-22 16,3 1-15-16</inkml:trace>
  <inkml:trace contextRef="#ctx0" brushRef="#br0" timeOffset="503580.3542">22126 9543 380 0,'0'0'35'0,"0"0"-11"0,0 0-5 0,0 0-6 16,0 0-5-16,0 0-6 0,0 0-4 15,0 0-5-15,0 0 1 16,-13-5 2-16,4 17 1 0,-5 7 3 16,-1 6-1-16,1 3-4 0,2-1-5 0,2-2-4 15,3-7-5-15,6-2-2 0,-1-3 3 16,2-3-4-16,0 2-11 0,2-4-6 16,3 1-6-16,-2-6 6 0,0 2 20 15,-3-5 15-15,0 0 13 0,3 0 8 16,1 0 0-16,1-8 3 0,1-1 9 0,-6-5 8 15,1-7 6-15,-1 1-7 0,0 0-11 16,0 0-8-16,0 1 4 16,0 6 10-16,0-6 4 0,0 8-5 15,3 2-15-15,1 0-15 0,2 0-5 0,4 0 0 16,6 5-1-16,3-3 1 0,4 7 0 16,0 0-3-16,0 5 0 0,2 4 0 15,-1 4-1-15,-1 0 3 0,-2 2-1 16,-1 2-3-16,-3 0 2 0,-4 1-3 15,-4-5 2-15,-2 3 3 0,-7-1-1 0,0-5 3 16,0 4 3-16,-8-2 6 0,0-6 2 16,-6 2 4-16,4-5 0 0,-3-3 3 15,-6 0 4-15,1-3-1 16,-2-6 0-16,4-2-3 0,2-3-9 0,5-2 0 16,2-4-1-16,1 0-4 0,5-2-1 15,1-2-3-15,1 4 1 0,9-2-1 16,0 2-3-16,4 4 2 0,1 2-5 15,3 2 2-15,1 4-1 0,4 2-4 16,1 5-9-16,0 1-21 0,5 0-23 0,-2 4-34 16,2 4-65-16</inkml:trace>
  <inkml:trace contextRef="#ctx0" brushRef="#br0" timeOffset="504543.5899">22788 9428 501 0,'0'0'58'16,"0"0"-23"-16,0 0-15 0,0 0-7 16,0 0-6-16,0 0-6 0,0 0-5 15,0 0 0-15,0 0-1 16,0 0 3-16,-7-10 1 0,0 25 0 0,0 7-1 16,1 2 0-16,1 2-2 0,1 0-2 15,3 0 1-15,-1-8 0 0,2 0 0 16,0 0 1-16,0-5-1 0,0-3 2 15,0 0 1-15,0-5 1 0,0 0 1 16,2 1 0-16,-2-6 2 0,0 0 2 0,0 0 2 16,0 1 3-16,1 1 2 0,-1-2 1 15,0 1-1-15,1-1 0 0,-1 0-5 16,0 0-3-16,0 0-2 0,0-3-1 16,0-11 0-16,0 3 0 0,0-9 2 15,0 1-2-15,0 7 2 0,0-9-2 0,0 1 2 16,0 7-2-16,0-8 1 0,0 8 0 15,0 0 1-15,0-1-2 16,0 1-3-16,0 0 1 0,0 1 1 16,0 1-1-16,2 3 1 0,1-2-2 0,1 1-2 15,1 2-1-15,1-2 2 0,5-2-1 16,-4 5 4-16,5-4-1 0,-2 6-1 16,0 1 1-16,0 2-3 0,2 1 0 15,-2 0 1-15,-1 0-1 0,6 1 2 16,-3 6 2-16,2 3-1 0,-2 1 2 0,-5 0 1 15,0 1 0-15,-4 4-1 0,-1 1 1 16,-2 5 0-16,0-2 0 16,-2 0-1-16,-6-2-1 0,-1-1-1 15,3-5 1-15,-1-2 0 0,2 0 1 0,-1-3 1 16,1 3-1-16,-1-3-1 0,0 1 0 16,3-5-3-16,1 1-3 0,2-4-1 15,0 0-8-15,0 0-2 0,0 0-3 16,0 0 2-16,0 3 6 0,10 0 8 15,4 0 5-15,1 0 3 0,2-3-2 0,2 2 0 16,-7-2-1-16,8 1 0 0,-10 0-1 16,1 3 0-16,0 0-1 0,-4 1 2 15,1 1 2-15,-5-3-4 0,2 5 4 16,-5 2-1-16,0 5 2 0,-9 5 2 16,-7-1-2-16,-4-1-3 0,-1-3 0 15,-2-1-1-15,0-2-3 0,3-3-6 16,4-3-10-16,0-3-30 0,5-2-43 15,-1-1-73-15</inkml:trace>
  <inkml:trace contextRef="#ctx0" brushRef="#br0" timeOffset="505016.1098">21854 10065 450 0,'0'0'53'16,"0"0"-20"-16,0 0-13 0,0 0-11 15,0 0-1-15,0 0-4 0,0 0 1 16,0 0 4-16,0 0-4 0,101-28 1 15,-62 23 0-15,3-1-3 0,2-1 0 0,2 0-2 16,5 0-1-16,2-1-1 0,3 1-1 16,2 0-2-16,-1-1-4 0,1 2-1 15,-3 0-6-15,-4 1-8 0,-3 2-10 16,-2-1-21-16,-6 1-13 0,-7 0-8 16,-3 0 0-16,-10 1 5 0,-3 2-2 15,-5 0-19-15</inkml:trace>
  <inkml:trace contextRef="#ctx0" brushRef="#br0" timeOffset="505323.1747">21869 10292 524 0,'0'0'59'0,"0"0"-14"16,0 0-13-16,0 0-10 0,0 0-9 0,0 0-5 15,0 0-3-15,0 0-3 0,0 0-1 16,0 0 0-16,60-63 0 0,-26 52 1 16,3 1-1-16,2 1-1 0,-1 0 0 15,-1 2 0-15,1 2-1 0,2 0 0 16,-1-3 1-16,1 1-2 0,3 0-2 0,-3 0-5 15,2-1-6-15,2 1-13 0,-2 1-20 16,-2-5-32-16,3 2-54 16,-2-4-128-16</inkml:trace>
  <inkml:trace contextRef="#ctx0" brushRef="#br0" timeOffset="509012.6159">24720 9394 138 0,'0'0'42'0,"0"0"0"15,0 0 3-15,0 0-3 16,0 0-6-16,0 0-6 0,0 0-6 16,0 0-4-16,0 0-5 0,0 0-4 15,-23-13-4-15,23 13-2 0,-1 0-2 0,1 0-1 16,-2 0-1-16,2 0-2 0,0 0-1 16,0 0 0-16,0-2 2 0,0 2 1 15,0 0 3-15,0 0 0 0,3 0 0 16,4 0-2-16,9 0 1 0,5 0 0 15,-1-1-2-15,7-1 1 0,-2-2-1 0,1 3-1 16,0-2-3-16,0 0-1 0,1 1-3 16,1-1-4-16,-2-1 0 0,1 3-2 15,-9 1-4-15,2 0-6 16,-7 0-12-16,-2 0-18 0,1 0-4 0,-7 0-4 16,-3 3 5-16,-2 6 4 0,-11 5-3 15</inkml:trace>
  <inkml:trace contextRef="#ctx0" brushRef="#br0" timeOffset="509303.629">24878 9494 170 0,'0'0'43'0,"0"0"8"15,0 0 4-15,0 0-2 0,0 0-5 16,0 0-8-16,0 0-7 0,0 0-4 16,0 0-6-16,-32-27-4 0,30 23-3 15,2 4-4-15,-1-2-5 0,1 2-3 0,0-1-4 16,0 1-3-16,-1-2-2 0,1 2-1 15,0 0 2-15,0 0 1 16,0 0 4-16,0 2 2 0,0 8 0 16,5 5-2-16,0 0 0 0,1 7 2 0,-2-1-2 15,-1 0 1-15,0 0 0 0,-1 1 0 16,0 0-2-16,-2-5 1 16,0 1-1-16,1 2-1 0,-1-2 0 0,2 2 0 15,-1-3-1-15,-1-5-1 0,2 0-3 16,-2 0-4-16,0-6-10 0,1 0-21 0,-1-6-31 15,5 3-43-15,0 2-46 0</inkml:trace>
  <inkml:trace contextRef="#ctx0" brushRef="#br0" timeOffset="509638.6466">25333 9751 423 0,'0'0'48'16,"0"0"-12"-16,0 0-14 0,0 0-8 0,0 0-10 16,0 0-4-16,0 0-2 0,0 0-1 15,0 0 2-15,0 0-2 0,71-29-5 16,-39 26-4-16,-2 0-11 0,2 3-20 16,-1-2-35-16,-3 1-42 0,0-1-75 15</inkml:trace>
  <inkml:trace contextRef="#ctx0" brushRef="#br0" timeOffset="510612.2779">26156 9499 229 0,'0'0'63'15,"0"0"-13"-15,0 0-9 0,0 0-11 16,0 0-11-16,0 0-11 0,0 0-9 0,0 0-6 16,0 0-1-16,2-12 1 0,-2 12 4 15,0 0 2-15,0 13 2 0,-2 6 0 16,1 5 0-16,1-2 0 0,0 2 1 16,0-3-1-16,4 0 1 0,0-8-1 15,1 4 0-15,-2-6-2 0,-2 0 0 0,2 0 0 16,0 1 1-16,-2-4 0 15,1-3 1-15,-1 0 0 0,-1-5 1 16,0 0 5-16,0 0 6 0,0 1 7 16,2-1 1-16,-2 0-2 0,0 0-5 0,1-1-5 15,-1-13-7-15,2-4 0 0,1-8 2 16,1 2-2-16,0-2 0 0,0 2 2 16,2-1-2-16,-1 2 0 0,1 1 0 15,2 5-2-15,-4 4-2 0,4 2 1 16,-3 5-2-16,1-1 0 0,3 3 0 0,1 0 0 15,-1 1-1-15,5 3 2 0,5 0 1 16,0 0 1-16,5 3-3 16,-5 5 2-16,0 3-1 0,-4 3-2 15,-1 3 2-15,-4 1 0 0,-3 1 3 0,0 3-3 16,-4-7 1-16,-1 3 0 0,-1 0 0 16,-1-6 1-16,0 8 0 0,0-9 0 15,0-5 0-15,0 3 0 0,-1-4 2 16,-1-1 5-16,1 1 2 0,1-5 3 15,0 0 0-15,0 0-3 0,-5 0-2 0,-5-3-2 16,0-10 0-16,-4-3 0 0,5-2 1 16,3-4-1-16,2 1-2 0,4-2 1 15,0 1-1-15,0 0 0 0,6 1-2 16,3 3-1-16,-3 6-2 0,5 1-1 16,-1 4 0-16,-3 2 0 0,9-1 1 15,1 4 1-15,1 2-3 0,5 0 2 16,-2 5 1-16,-2 5-3 0,-1 4 2 15,-2 1-1-15,-3 2-1 0,-5 3 0 16,-3 3 2-16,-4-1-1 0,-1 3 3 0,0-1-2 16,-7 0-3-16,-2-1-9 0,-1-2-17 15,4-6-27-15,2-5-37 0,2-6-33 16,2 0-56-16</inkml:trace>
  <inkml:trace contextRef="#ctx0" brushRef="#br0" timeOffset="511452.6919">26739 9763 447 0,'0'0'51'0,"0"0"-18"16,0 0-13-16,0 0-10 0,0 0-10 15,0 0-6-15,0 0-4 0,0 0 4 16,0 0 2-16,0 0 4 0,-4-3 1 15,8 11-1-15,3 4 1 0,0 1-2 0,-2 2 5 16,-1 1-3-16,-2 0 2 0,-1-3-2 16,-1-1-1-16,0 1 0 0,0-1 0 15,0 1 0-15,-1-9 0 0,-2 7 1 16,1-6 0-16,1 0 0 0,1-1 4 16,0-4-2-16,-2 0 3 0,2 0-1 0,0 0 0 15,-1 0-2-15,1 0 0 16,-2-3 2-16,2-3 2 0,-1-7-1 15,-1 1 2-15,2-1-1 0,0-6-6 16,0 3 3-16,0-6-8 0,2 2 4 0,4 4-3 16,1-1 0-16,2 2 0 0,-1 4-1 15,-1-1 3-15,1 6-2 0,-1-1 2 16,2 1 1-16,-7 2 0 0,3 1 0 16,-5 3 0-16,0-1-2 0,0 1 2 15,1 0-1-15,1-2-1 0,-1 2 0 0,1 0 1 16,-1 0 1-16,4 0 0 0,-1 0 0 15,3 6 0-15,0 1 0 16,-1-2 1-16,0 2 0 0,-2 0-1 16,3 1 0-16,-1 0 0 0,-1-1-1 0,-1 1 0 15,0 1-2-15,-1 0 1 0,0 0 1 16,-1 0 4-16,-2 2-3 0,0 1 5 16,0 3-5-16,-3-5 0 0,-3 4 1 15,3-5-1-15,0-5 0 0,2 0-2 16,1-4 1-16,0 0 0 0,0 0-3 0,0 1-1 15,0 1-1-15,0-1 3 0,0 1 1 16,0-1 6-16,2 1-2 0,10 0 1 16,5-2-2-16,2 0 2 0,-3 0-1 15,-6-2-1-15,-4 2-1 0,-2 0 0 16,1 0-1-16,-1 0 1 0,2 0 1 16,-6 0 1-16,0 3 2 0,-2 7-2 15,-9 6 0-15,-6 2-1 0,-3-2 1 16,-4 0-4-16,1-1 2 0,0-1-3 15,2-2 0-15,3 1-4 0,6-6-4 0,5-2-24 16,4-1-26-16,3-4-38 0,0 0-49 16</inkml:trace>
  <inkml:trace contextRef="#ctx0" brushRef="#br0" timeOffset="512183.9089">27382 9513 357 0,'0'0'51'0,"0"0"-12"0,0 0-6 16,0 0-6-16,0 0-9 0,-34-84-5 0,23 73-8 15,5 6-1-15,-6 0 0 0,2 0-3 16,-5 4 1-16,-4 1-1 0,-1 0-2 16,-3 1 1-16,4 7 0 0,0-1-1 15,5 4 2-15,3-3-2 0,2 2 0 16,0 3 0-16,3-6-3 0,1 8 2 0,2-5 1 15,3 0-2-15,0 1 0 0,0-2-2 16,1 6 2-16,5-8 1 0,5 4-2 16,3-5-1-16,-3-3 1 15,6 0 0-15,3-3 2 0,0 0 3 0,4-7 0 16,-4-4 1-16,-4-1 1 0,0-3 0 16,-4 1 3-16,0-1-2 0,-1 0 4 15,-5 2-1-15,-1 1 4 0,1 4 2 16,-5 3 5-16,1-4-1 0,-1 4 4 15,-1-1-3-15,2 1-4 0,-2 5-2 0,0-2-6 16,0 2-1-16,0 0-3 0,0-2 0 16,0 1-2-16,0 1 1 0,-3 0 1 15,-6 3-2-15,2 9 0 0,0 3 0 16,1 6-2-16,4 2 3 0,1 3-2 16,1 4 0-16,0 0 0 0,3 5 1 15,3 0-2-15,-2 1 0 0,2 1-1 16,-3-1-1-16,-2-1 5 0,-1 2-6 15,0-3 2-15,0-4-7 0,-5-2 0 16,-1-5 2-16,-3-3 0 0,3-7 4 0,-2-2 1 16,2-4 2-16,-3-4 2 0,2 2 2 15,-6-5 4-15,-5 0-2 0,1-5 2 16,-3-6 1-16,4-5-2 0,2-2 1 16,5-4-2-16,5-4-2 0,4-3-4 15,0-3 2-15,5 0-5 0,8 1 0 0,5-2-3 16,5 4-5-16,3 4-10 0,3-1-19 15,1 2-37-15,5 0-54 16,-2-1-78-16</inkml:trace>
  <inkml:trace contextRef="#ctx0" brushRef="#br0" timeOffset="512553.1514">28097 9508 511 0,'0'0'46'0,"0"0"-17"0,0 0-12 0,0 0-6 16,0 0-6-16,0 0-5 0,0 0-6 16,0 0 1-16,0 0-1 0,0 0 1 15,78-58-1-15,-54 55-10 0,0 3-9 16,-6-2-22-16,3 2-26 0,-1 0-30 15,0 0-22-15,6 0-52 0</inkml:trace>
  <inkml:trace contextRef="#ctx0" brushRef="#br0" timeOffset="512772.691">28075 9698 558 0,'0'0'50'0,"0"0"-10"16,0 0-9-16,0 0-14 0,0 0-5 0,0 0-7 15,0 0-4-15,0 0-1 0,0 0-2 16,0 0-2-16,75-19-4 0,-46 14-6 16,0 2-12-16,0-1-23 0,1 3-36 15,-1 1-65-15,-1 0-140 0</inkml:trace>
  <inkml:trace contextRef="#ctx0" brushRef="#br0" timeOffset="515160.509">29120 9201 103 0,'0'0'42'0,"0"0"7"0,0 0 2 16,0 0-7-16,0 0-5 0,0 0-11 15,0 0-3-15,0 0-1 0,0 0 0 16,0 0-1-16,5-13-2 0,-5 12-4 0,0-1-3 16,0 0-4-16,0 1-4 0,0-1-1 15,0 1-4-15,0-1-2 0,0 0-6 16,0 1-1-16,0 1-2 0,0 0 5 16,0 0 2-16,1 0 6 0,4 8 0 15,-2-1 0-15,1 9 1 0,0 0-2 0,1 2 1 16,0 4-2-16,-2-7-1 15,0 2-1-15,0 0 0 0,-1-7-1 16,2 8 2-16,-3-6 2 0,2-1-2 16,-1 0 0-16,-1-5 0 0,1-1-2 0,-2-5 2 15,0 0 3-15,0 0 0 0,1 2 4 16,-1 0 3-16,2-1 6 0,-2 1 2 16,2-2-1-16,-2 0-3 0,2 0-6 15,-1-2-5-15,2-10-1 0,0-4-1 16,3-6 0-16,-2 2-1 0,1 1 0 0,-2 3 1 15,2 1 1-15,1 0-2 0,0 1 1 16,3-4-2-16,-2 7-6 16,3 0 2-16,-4 2-4 0,2 4 3 15,2-1-2-15,-1 4 4 0,7 0 3 0,0 2-2 16,4 0 6-16,-2 8-5 0,-1-1-1 16,-3 4 0-16,2 3 0 0,-3 1 2 15,-1 2 1-15,-2 0 0 0,-4-3 0 16,-2 2 0-16,-4 1 0 0,0-4 0 15,0 6 1-15,0-9 0 0,-3 1 0 0,0 0 2 16,0-7 0-16,2 0 1 0,1-4 2 16,-2 0 1-16,2 0 0 0,-6 0-4 15,-3-1 0-15,0-5-1 16,-3-6 2-16,5-2-1 0,3 3 0 0,-1-6 0 16,4 1-1-16,-1-2-1 0,2-5 0 15,0 3 0-15,2 1 1 0,4 0-1 16,1 4-6-16,1 3 4 0,0 1-4 15,-1 6 4-15,1-2 0 0,0 3 1 16,1 2-1-16,4 1 1 0,4 1 2 0,3 0 0 16,-2 3 0-16,0 4-2 0,-2 2 3 15,0 4-3-15,-4 0 3 0,1 3-5 16,-2 0-1-16,0 2-1 0,0 1-1 16,-4-1-3-16,-1 1 1 0,-3 2-6 15,-3 1-13-15,0-1-18 0,0-5-50 0,0 0-32 16,-1-5-74-16</inkml:trace>
  <inkml:trace contextRef="#ctx0" brushRef="#br0" timeOffset="516184.9417">29819 9345 363 0,'0'0'50'16,"0"0"-10"-16,0 0-9 0,0 0-6 15,0 0-11-15,0 0-6 0,0 0-3 0,0 0-2 16,0 0-2-16,3-7 0 0,-3 7 0 16,-3 0 0-16,-1 0-1 0,-4 1 0 15,3 4-1-15,2-2 0 0,-4 3-1 16,5-1 0-16,-1-2 0 0,-1 6 0 15,2-3 1-15,0 5 1 0,-1-1 1 0,1 3 1 16,1-3-2-16,1-4 0 0,0 6-4 16,0-6 1-16,0 7 1 0,0-2 0 15,0 0 1-15,0 0-2 0,0-7 2 16,1 2-1-16,-1-6 1 0,0 0 0 16,0 0 1-16,0 2 1 0,0-1 3 15,0 1 4-15,0 0 1 0,0-1 0 16,0 1 6-16,0-1 2 0,0-1-1 15,0 0-2-15,0 0-6 0,-6 0-6 16,-4-1 0-16,2-4 0 0,-1-1 1 0,-1 1 3 16,3-2-1-16,1 1 1 0,3 3 1 15,-3-5-1-15,5 3 0 0,-2 1 0 16,-1-7-3-16,2 5-1 0,1 0 0 16,1 1 0-16,0 0-1 0,0-2 0 15,0 1 0-15,0-4-3 0,0 5 2 0,1-5-2 16,2 2 0-16,4-2 1 15,0-1-2-15,2 0 0 0,2 0 1 16,-2 1 1-16,-3 3-1 0,1 2-1 16,2-1 2-16,-6 3 0 0,1 0 1 0,-4 3 1 15,0-2 0-15,0 2-1 0,2 0-2 16,-1-2-3-16,1 2-1 0,-1-1 1 16,5 0 3-16,-2-1 3 15,1 0 0-15,5 0-1 0,-5-1 1 0,4 2 0 16,2-1-1-16,-6 0 0 0,-1 2 0 0,-4 0-1 15,0-2 1-15,0 2-1 0,2 0 1 16,-1 0 0-16,1 0 0 0,-1 0-1 16,6 0 0-16,0 0 0 15,-1 0 1-15,5 0-1 0,-7 0 1 0,0 0-1 16,6 2 0-16,-5 1 0 0,2 3 1 16,-1 1 1-16,-2 3 1 0,2-1-1 15,-5 2 0-15,0-2 0 0,-1 4-2 16,0 5 1-16,-2-2-3 0,-7 5 2 15,0-3-1-15,-1-1 3 0,2-7-2 0,-1 2 1 16,3-5 0-16,3-3-1 0,0 1 1 16,0-2 0-16,0 0 0 0,-1 0 2 15,3 0 1-15,1-3-1 16,0 0 2-16,0 0-2 0,0 0 0 0,-2 0 1 16,1 0-1-16,0 0-1 0,-1 0 1 15,1 0-2-15,1-1 1 0,-2-1-3 16,2 0-1-16,-1 1-3 0,1-1-6 15,0 1-1-15,0 1 1 0,0-2 3 16,3 2 6-16,11 0 2 0,6 2-2 0,8 6 0 16,-4 2-2-16,-1 3 1 0,-4 3-1 15,-3-1-1-15,-3 1 1 0,-4-3 1 16,-3 2-2-16,-4-4 0 0,-2 0 2 16,-1 6 2-16,-10-3 2 0,-7 3 1 15,-5-3 0-15,-4-4 1 0,-5-2-2 0,-1-4 0 16,-1 1-2-16,1-4-3 0,3-1-18 15,4 0-21-15,7 2-62 16,9 0-162-16</inkml:trace>
  <inkml:trace contextRef="#ctx0" brushRef="#br0" timeOffset="516881.6023">30507 9311 144 0,'0'0'42'0,"0"0"-8"0,0 0-7 16,0 0-6-16,0 0 4 0,13-85 2 16,-10 70-2-16,0 3 3 0,0-5-5 15,-1 6 2-15,-2 0 0 0,0-1-2 16,0 2-4-16,-5-1-5 0,-1 2-3 15,1 1-1-15,-4 3-1 0,0-2 0 16,5 4-2-16,-5 0-1 0,3 1-3 0,-6 2-2 16,-5 0 2-16,-1 5-3 0,-5 7 1 15,-1 5 1-15,0 3 2 0,1 3-5 16,1 0 2-16,3 2-6 0,3 0 3 16,5 0-2-16,-1-1 1 0,4-1 0 15,2-6-4-15,1-1-2 0,4-3-2 0,1-3 1 16,0 3 2-16,0-4 3 15,3 1-7-15,4-4 3 0,-1 1 2 16,5-5 3-16,5 0 6 0,2-2-1 16,5-4 0-16,-3-4 1 0,2-3 0 0,-1-1 0 15,-2-2 2-15,1 1 1 0,-3 1 2 16,-5 2 0-16,0 1 1 0,-5 3-2 16,2 0 2-16,-2 0-1 0,-4 3 2 15,1 0-2-15,-4 3 0 0,0-1-2 16,0 1-5-16,2 0-1 0,-1 0-1 15,-1 0 0-15,0 0 1 0,2 0 0 0,-2 0-1 16,0 2-1-16,0 5 1 16,0 5 0-16,0 0 0 0,0 0-1 15,-3 8-4-15,3-8-1 0,-2 9-6 0,2-3-7 16,0 0-11-16,0 4-22 0,5-9-34 16,6-2-15-16,-2-3-20 0</inkml:trace>
  <inkml:trace contextRef="#ctx0" brushRef="#br0" timeOffset="517591.913">30730 9406 438 0,'0'0'84'0,"0"0"-25"0,0 0-17 15,0 0-13-15,0 0-7 0,0 0-7 16,0 0-6-16,0 0-6 0,0 0-2 16,0 0-2-16,-17-61 0 0,10 66 1 15,-2 9 0-15,-3 4-2 0,5 3 0 16,3 1-3-16,1-7 0 0,1 3 1 15,2 0 0-15,0 0 0 0,0 2-2 16,0-3-6-16,0-5-3 0,0-1-2 0,0-1 0 16,0-5 4-16,0 1 6 0,0-6 2 15,0 0 5-15,0 0 4 0,0 1 2 16,2 1 0-16,-2-2 2 0,0 0-3 16,1 0 1-16,-1 0 1 0,0-2 1 15,0-4-3-15,2-7 1 0,-2 0 0 16,1 0-1-16,-1 1 2 0,2-4-1 15,-2 3-2-15,0-1 0 0,1 1-1 16,-1-3 1-16,0-3-1 0,2 6-1 16,-1-7 0-16,2 1-1 0,0 3 2 0,2-4-2 15,0 6 1-15,2 2-1 0,0-1-1 16,5-1-1-16,-5 3 0 0,2 2-1 16,-2 3-1-16,-1 2 0 0,1 0-3 15,-3 2 3-15,1 1 0 0,4 0 1 16,2 1 1-16,-2 0 0 0,5 4-1 0,-1 4 1 15,-4 2-1-15,2 1 0 0,-5 1-1 16,-2-3 2-16,-4 5-1 16,2 4 1-16,-2-2 0 0,-2 5 1 15,-3-3 0-15,-2-3 1 0,1-3-1 0,0-4 0 16,0-2-1-16,0 0 2 0,3-3-1 16,-1 0 3-16,4-3-3 0,0 0 3 15,0 0-1-15,0 0-1 0,-1 0 1 16,-1 0-1-16,1 0 0 0,-1 1 0 15,1-1 0-15,-1 0-1 0,1 1 0 0,0-1-1 16,1 0-2-16,0 2 1 0,0-2 0 16,0 0 1-16,5 0-1 0,10 0 1 15,2 0-2-15,-3 0 0 0,6 0 0 16,-9 0 2-16,-1 0 1 0,-1 3 0 16,-2 4-1-16,0-3 2 0,-7 5 0 15,0 3 1-15,-9 3 0 0,-9 3-1 16,-7 2 0-16,-2-1 0 0,-5-3-1 15,0 3 0-15,-1-4 0 0,0-2-1 16,2-1-2-16,1-4-8 0,1-1-10 0,9-2-23 16,2-5-61-16,8 0-79 0,3 0-100 15</inkml:trace>
  <inkml:trace contextRef="#ctx0" brushRef="#br0" timeOffset="517785.9993">31116 9651 469 0,'0'0'43'0,"0"0"-24"0,0 0-17 0,0 0-17 16,0 0-70-16,0 0-186 0</inkml:trace>
  <inkml:trace contextRef="#ctx0" brushRef="#br0" timeOffset="527204.5251">24923 10410 143 0,'0'0'37'0,"0"0"-11"16,0 0-4-16,0 0-6 0,0 0-5 15,0 0-5-15,0 0-3 0,0 0 0 16,0 0 3-16,18 2 2 0,5-2 3 15,9 0-3-15,4 0-2 0,5-2-2 0,7-3 1 16,3 0-1-16,3 1-2 0,6 0 1 16,-1 1 0-16,3-1-2 0,-1 3-1 15,-2 1-2-15,0 0 0 16,-1 0 0-16,-3 0 0 0,0 0-2 0,0 1 0 16,1 1 1-16,2 0 0 0,0-1 0 15,-3-1 2-15,0 0-3 0,-1 0-2 16,-3 0-2-16,-3 0-1 0,1-1 0 15,-1-4 2-15,-2-1 0 0,-1-2 0 16,-1 0 1-16,-2 1-1 0,-3-2 4 0,-2 1 2 16,-5 2 1-16,-4 0 1 0,-7 3-1 15,-2 0 0-15,-9 2 0 0,1-1 0 16,1 0 0-16,-7 2 2 0,6 0-1 16,-4 0 0-16,5-1 0 0,1 1-1 15,-1-2 1-15,-1 2-1 0,-6-1 2 16,2 1-2-16,-7 0 0 0,0-1-3 0,0 1-2 15,1 0-3-15,1-2-5 16,-1 2-6-16,0 0-8 0,1-1-7 16,-2-1-10-16,0 0-15 0</inkml:trace>
  <inkml:trace contextRef="#ctx0" brushRef="#br0" timeOffset="527740.3534">25183 10464 163 0,'0'0'59'16,"0"0"-10"-16,0 0-11 0,0 0-16 16,0 0-9-16,0 0-4 0,0 0 1 15,0 0-2-15,0 0 3 0,0 0-1 16,36-3 1-16,0 0-1 0,8 0-1 16,2 0-1-16,4-2 2 0,1 0-2 15,3 0 2-15,5-1 0 0,3 1-2 16,3 1-2-16,3-1-1 0,4 0-3 15,2 3-1-15,0-3 0 0,0 2-1 16,0-2 0-16,-2 1-1 0,-3 1 0 0,1 0-2 16,-5 1 0-16,0 2 0 0,-4 0 1 15,-4 0 1-15,-2 0-1 0,-3 0 0 16,-7 0 2-16,-3-1-1 0,-3-2 2 16,-3 0-1-16,-1-1 0 0,-3-1 0 15,-3 0 2-15,-8 1-2 0,-5 1 2 16,-4 0 0-16,-8 1 1 0,0 2 3 15,-4 0 1-15,0-2 0 0,0 2 1 16,2 0-1-16,-1-1 0 0,1 1-3 16,-2-2-4-16,1 1-6 0,-1-1-3 0,0 2-9 15,0-1-9-15,0 1-16 0,-4 0-33 16,-6 0-40-16,-2 4-117 0</inkml:trace>
  <inkml:trace contextRef="#ctx0" brushRef="#br0" timeOffset="528666.1014">29452 10083 154 0,'0'0'46'0,"0"0"0"0,0 0-3 15,0 0-4-15,0 0-2 0,0 0-10 0,0 0-5 16,0 0-6-16,0 0-4 0,-10-10-2 16,8 10-4-16,2-2-2 0,0 2-1 15,0-2-2-15,0 0-1 0,10-2 1 16,11-2 1-16,5 2 0 0,2 0 0 16,4 1-2-16,2 1 0 0,2 0 2 15,1 0-4-15,5 1 1 0,3-1-1 16,3 0 0-16,0 0 1 0,2 1-1 15,0-1 0-15,-3 1-1 0,-2 1 1 16,-5-1-3-16,-5 1-1 0,-11 0 2 0,-4 0 1 16,-8 0 2-16,-6 0 3 0,0 0-3 15,-6 0 0-15,0 0 1 0,0 0-3 16,2 0 0-16,-2-2-1 16,0 2-5-16,-15 0-3 0,-11 0-4 0,-7 0-11 15,-5 3-16-15,2 1-11 0,1 0-8 16,2 1 4-16,3 0 4 0,2-1-9 15</inkml:trace>
  <inkml:trace contextRef="#ctx0" brushRef="#br0" timeOffset="528935.972">29531 10076 181 0,'0'0'47'0,"0"0"4"16,0 0 0-16,0 0-10 0,0 0-10 0,0 0-11 15,0 0-5-15,0 0-5 0,0 0-5 16,0 0-1-16,-30 0-4 16,30-3 0-16,1-1 0 0,10 0-1 0,4 0 1 15,3 0 0-15,5 2 0 0,1 0 1 16,2 2-1-16,3 0 1 0,2 0-3 16,3 0-1-16,3 0 0 0,0-2 0 15,5 2-7-15,0-1-3 0,0 1-3 16,0-1-7-16,-7 1 2 0,-9 0-14 15,-7 0-20-15,-7 0-12 0,-7 0-11 0,1 0-34 16</inkml:trace>
  <inkml:trace contextRef="#ctx0" brushRef="#br0" timeOffset="530675.1519">30662 9980 50 0,'0'0'24'15,"0"0"-5"-15,0 0 0 0,0 0 1 0,0 0-5 16,0 0 1-16,0 0 3 0,0 0 5 16,0 0 2-16,0 0-3 0,-58 3-4 15,57-1-6-15,-1-2-2 0,1 0-2 16,-1 0-2-16,2 0-1 0,0 0-4 16,2 0 2-16,11 0-4 0,9 0 2 15,3-2-6-15,-1 1 2 0,-7-1 0 16,1 2 2-16,2-1 1 0,-6 0-1 15,5 1 0-15,0-3 0 0,-8 2 0 16,8 0 0-16,-3-1 0 0,-4 0 0 0,2 0-2 16,-4 0-2-16,-4 0 2 0,-2 2 1 15,-4 0 3-15,0-1 1 0,0 1 1 16,2 0 1-16,-1 0-1 0,1-2-1 16,-1 2-3-16,1 0-3 0,-2 0-1 15,0 0-1-15,-11 0-1 0,-10 0 1 16,-8 5 0-16,-3 1-3 0,-3 2-4 15,2-1 0-15,0-1 3 0,1 2-1 16,3-1 8-16,2 1-4 0,8-4-1 16,1 1 5-16,7-3-3 0,5 0 4 0,0-1 2 15,6-1 4-15,-1 0 2 0,1 0 2 16,-2 0 2-16,1 1-1 0,-1-1 2 16,1 0-4-16,0 0-1 0,1 0-3 15,-2 0-3-15,2 0-1 0,0 0 2 16,9-2-2-16,1-3 2 0,7 0-2 0,-1 2-1 15,-1 1 5-15,4 1-7 0,1 1 2 16,-2 0-5-16,6 0 0 0,-1 0 0 16,-2 1 2-16,1 3 3 15,-7-3-4-15,3 0-1 0,0 1-2 0,-5 0 2 16,4-1 2-16,-5-1-1 0,-7 0 2 16,1 2 1-16,-6-2 1 0,0 0 1 15,0 0 1-15,2 0 0 0,-1 0 2 16,-1 0-3-16,0 0-2 0,0 0 1 15,-14 0 1-15,-8 0 0 0,-8 0 1 0,-1 0 2 16,1 0 0-16,0 2 1 0,1-1 1 16,1 0 3-16,2-1-2 0,7 0 1 15,1 2 3-15,6-2 0 16,5 0 4-16,1 0 1 0,6 0-1 0,-1 0-2 16,1 0-2-16,-2 0-5 0,1 0-2 0,-1 0-3 15,1 0-2-15,1 0 2 16,0 0-1-16,0 0 6 0,12 0-4 15,5 0 2-15,6-4 2 0,-3-1-4 16,-3 1 3-16,-2 0-2 0,-2 2-1 0,-1-1 0 16,5 0-1-16,-1 1 0 0,5-2-1 15,1 2 1-15,-1 0-1 0,-6 0-3 16,3 2-2-16,-5 0-7 0,-2 0-9 16,2 0-5-16,-7 0 2 0,0 0 0 15,-6 0 5-15,0 0 5 0,0 0 3 16,0 0 6-16,-3 8 4 0,-11 1-3 0,-4 3-15 15,-2-4-46-15</inkml:trace>
  <inkml:trace contextRef="#ctx0" brushRef="#br0" timeOffset="539884.5352">25511 3244 6 0,'0'0'7'0,"0"0"8"0,0 0 0 16,0 0-4-16,94-60-2 0,-68 45-2 16,2 0 1-16,-1 0-1 0,2 1 0 15,-1-1-4-15,-1 1 1 0,-1 2-3 16,-3 2 0-16,0-1-2 0,-2 3 1 16,-7 2-1-16,0 2-1 0,-3 1-1 15,-7 1 0-15,2 2-3 0,-6 0 2 16,0-1 4-16,0 1 3 0,1 0 5 15,1 0 1-15,0 0 4 0,0 0 3 16,-1 0 1-16,1 0 4 0,-1 0 3 0,1 0-1 16,-1 0 0-16,1 0-4 0,-2 0-5 15,1 0-4-15,-1 0 0 0,0 0-3 16,2 0-4-16,-2 0 1 0,0 0-4 16,0 0-3-16,0 0 0 0,0 0-3 15,-8 6-2-15,-6 4 0 0,-4 2 0 16,0 1 3-16,0 1 1 0,0-3 5 0,-1 3-1 15,1-3 1-15,-2 1 2 16,3-2 0-16,-3 0 4 0,-1-1-3 16,2 0 4-16,-1 0-4 0,0-3-1 0,-2 0 0 15,-1 2-5-15,-4-3 1 0,-1 5 1 16,-1 0 3-16,2 0-3 0,1 0 2 16,3 2-2-16,0-4 0 0,2 2 1 15,7-5-1-15,0 1 1 0,5-3-2 16,4-1 1-16,2 1 0 0,3-3-2 0,-1 0-1 15,1 0-1-15,0 0-1 0,-2 1 3 16,2-1 2-16,0 0 5 0,0 0 5 16,2 0 4-16,10-1 0 15,6-7 0-15,6-2-3 0,2-4-3 0,3-3-2 16,1 1 1-16,3-4-4 0,2 0-1 16,2 2-1-16,0-2-6 0,-1 4 5 15,1-3-3-15,0 3 0 0,1-1 0 16,2-1 1-16,0 1-3 0,3-1 2 15,-2 1-2-15,-2 0 1 0,-3-1 1 0,0 0-2 16,-1-3 2-16,-2-1-2 0,2 1 5 16,-2-2-3-16,1 1 4 0,-1 2 1 15,-3 0-2-15,-2 3 1 0,-5 3 1 16,-9 6 0-16,-4 3 1 0,-5 4 2 16,-5 1 1-16,0-2 0 0,0 2-1 15,1 0-1-15,0-2 2 0,-1 2-5 16,0-1 0-16,2 1-3 0,-2 0-4 15,0 0 0-15,0 0-1 0,0 0 1 16,0 0 2-16,-3 0-2 0,-7 1-2 16,1 4 2-16,-4 2-2 0,-1 3 1 0,2 0-2 15,-6 7-2-15,1 0 3 0,-3 1-2 16,-1 2 6-16,-1 1-3 0,-1-1 1 16,0 1 0-16,2-1 1 0,1-2 3 15,0-1-1-15,1-2 2 0,-1-3-2 0,0 1 0 16,-2 0 2-16,-6 0-2 15,-4 1-3-15,-2 1-17 0,-9 2-10 16,-2 1-9-16,-6 2 6 0,-2 1 12 16,0 2 15-16,0 0 14 0,4-4-1 0,8-2 6 15,7-3-2-15,12-7-1 0,9-2 2 16,8-2 8-16,5-3 5 0,-2 0 8 16,2 0 0-16,-2 0-2 0,1 1-4 15,0-1-5-15,-1 0-6 0,1 2-9 16,1-2-7-16,-2 0-7 0,2 0-4 0,0-9-3 15,6-3 0-15,7-3-1 0,1-1 10 16,4 3 2-16,1-1 4 16,4 0 3-16,3-1-6 0,0 0 5 15,4 1 0-15,2-1-1 0,1-1 3 0,3-3-1 16,2-1-5-16,2 0-1 0,-1 1-13 16,1 1-11-16,-3 1-8 0,-1 2-29 15</inkml:trace>
  <inkml:trace contextRef="#ctx0" brushRef="#br0" timeOffset="541180.108">25459 3099 57 0,'0'0'18'0,"0"0"4"0,0 0-3 16,0 0 1-16,0 0-4 16,0 0-1-16,0 0-3 0,0 0-3 15,0 0-2-15,1-12 0 0,-1 12-3 0,2-2-1 16,-2 2-1-16,0 0-2 0,0 0 0 16,0 0 0-16,-7 5 0 0,-5 7-2 15,-1 3 2-15,-1 2 2 0,1 0 1 16,-3 1-2-16,3 0 3 0,-4 1-2 15,2 0-1-15,-2 0 4 0,1 0-4 0,-1-1 3 16,0-1-3-16,0-2-1 0,5-4 0 16,1 0 0-16,5-5 0 0,3-3 1 15,0-1 0-15,3-2 2 0,-1 0-1 16,1 0 3-16,-1 2 1 0,1-2 0 16,-2 2-1-16,2-2 1 0,-1 0-1 15,1 1-1-15,-2-1-1 0,2 0-2 16,-1 2 0-16,1-2-2 0,0 0-2 15,0 2-1-15,0-2-1 0,0 0 5 16,0 0 9-16,0 0 5 0,1 0 9 0,9 0 2 16,3 0-1-16,3 0-2 0,1-5-5 15,0-1-5-15,3 0-4 0,-1-2-2 16,1 2-2-16,0 0 1 0,0-1-9 16,1 0-1-16,-6 3-7 0,0 0-3 15,-5 3-6-15,-3 0-3 0,3 1-7 16,-4 0-2-16,-1 0-3 0,6 0-10 0,-7 0-11 15,1 1-13-15,1 0-13 16</inkml:trace>
  <inkml:trace contextRef="#ctx0" brushRef="#br0" timeOffset="541454.291">25409 3139 285 0,'0'0'59'16,"0"0"1"-16,0 0-9 0,0 0-14 0,0 0-14 15,0 0-10-15,0 0-11 0,0 0-2 16,0 0-4-16,0 0 1 0,-25-9 2 16,25 11-1-16,0 10 4 0,0 3-2 15,4 3 4-15,5-1-5 0,-2 0 4 16,2-3-5-16,2 3 1 0,1-3 0 15,0 1-5-15,0-1-6 0,0-3-11 0,2 2-14 16,-5-4-38-16,3 0-30 0,-2-2-82 16</inkml:trace>
  <inkml:trace contextRef="#ctx0" brushRef="#br0" timeOffset="543713.2567">23336 4125 33 0,'0'0'4'16,"0"0"-2"-16,0 0-2 0,0 0 0 15,0 0-1-15,0 0 1 0,0 0 0 16,0 0 0-16,0 0 1 0,0 0-1 15,-4-1 2-15,4 1 0 0,0 0 0 16,0 0 2-16,-2 0 1 0,2 0 2 0,0 0 1 16,0 0 2-16,0 0-2 0,0 0-2 15,0 0-2-15,0 0-2 0,0 0 0 16,0 0 0-16,0 0 0 0,0 0-2 16,-2 0 1-16,2 0 0 0,0 0-1 15,-2 0 0-15,2 0 1 0,-1 0-2 0,-1 0 1 16,1 0-1-16,0 0 0 0,-1 0-1 15,1 1-1-15,-1 1 2 16,1 0-5-16,-1-1 0 0,1 0-2 16,-1-1-5-16,1 3-5 0,1-3-12 0</inkml:trace>
  <inkml:trace contextRef="#ctx0" brushRef="#br0" timeOffset="545161.4054">25098 5247 30 0,'0'0'18'0,"0"0"1"0,0 0 0 0,0 0-2 16,0 0-4-16,0 0-1 0,0 0-3 16,0 0 2-16,0 0 3 0,1 0 4 15,-1 0 4-15,0 0 2 0,0 0 1 16,0 0-2-16,0 0 0 0,0 0-5 15,0 0-3-15,0 0-2 0,0 0-3 0,0 0-3 16,0 2 1-16,0-2-2 0,0 0-2 16,0 0-1-16,0 1 0 0,0-1 0 15,0 0 0-15,0 0 1 0,0 0-2 16,0 0 1-16,0 2 1 0,0-2-1 16,0 0 1-16,0 0-2 0,0 0 1 15,0 0-2-15,0 0 3 0,0 0-2 16,0 0-1-16,0 0 1 0,0 0 0 15,0 0-2-15,0 0 0 0,0 0 2 16,0 0-1-16,0 0 1 0,0 0 2 0,0 0-2 16,0 0-1-16,0 0 0 0,0 0-1 15,0 0 0-15,0-2 0 0,0 2-2 16,0-1 0-16,0 1-4 0,0-2-3 16,0 2-5-16,0-1-6 0,0 1-7 15,0-2-7-15,0 2-10 0,0-1-13 16,0-1-14-16,0 2-23 0</inkml:trace>
  <inkml:trace contextRef="#ctx0" brushRef="#br0" timeOffset="547286.548">22443 4920 209 0,'0'0'44'16,"0"0"-10"-16,0 0-7 0,0 0-7 16,0 0-5-16,0 0-1 0,0 0-4 15,0 0 1-15,0 0 3 0,0 0 2 0,-13 4 1 16,13-4 1-16,0 0 1 15,0 1-4-15,0-1 2 0,0 0-4 16,0 0-2-16,0 0-3 0,0-1-3 16,0-10-5-16,8-2-1 0,2-5-4 0,-2 6 2 15,-1 1-1-15,-2 4-3 0,-2 2-3 16,3-3-2-16,-3 5-6 0,0-1-4 16,3-1-8-16,-3 2-1 0,0 0-17 15,2 2-11-15,-5 1-13 0,5 0-7 16,-1 0-7-16</inkml:trace>
  <inkml:trace contextRef="#ctx0" brushRef="#br0" timeOffset="547416.0304">22443 4920 268 0</inkml:trace>
  <inkml:trace contextRef="#ctx0" brushRef="#br0" timeOffset="547505.2572">22443 4920 268 0,'42'110'65'0,"-42"-108"-11"0,0-2-16 0,0 0-11 0,0 0-9 0,0 0-9 0,5-3-1 16,8-9-7-16,3-5-3 15,2-1-8-15,-1 2-3 0,0 2-1 0,1-1-11 16,-2 3-16-16,-5 3-15 0,1 2-23 16,-4-2-12-16,-2 1-18 0</inkml:trace>
  <inkml:trace contextRef="#ctx0" brushRef="#br0" timeOffset="548279.399">22535 4637 180 0,'0'0'49'16,"0"0"-4"-16,0 0-4 0,0 0-8 16,0 0-10-16,0 0-6 0,0 0-6 15,0 0-3-15,0 0-2 0,0 0-2 16,-26-10 0-16,26 8-2 0,-1 0 0 15,1 1 2-15,-2-1-4 0,2 1 1 0,0-1-1 16,0 1 0-16,0-1 1 0,0 1 0 16,0-1 0-16,0 1 0 0,0-1-1 15,0 1 0-15,0-1-1 0,0-3 1 16,0 0 0-16,3-3-2 0,3 1 0 16,0 0-4-16,0 2-2 0,-2 3 0 15,6 0 0-15,0 2 3 0,6 0 2 16,3 0 2-16,-2 8 1 0,-4 0-2 15,-1-1 1-15,-4 2-3 0,1 2 2 16,-2 1 1-16,0 0-1 0,-1 2 0 0,-3 1 2 16,0 3 3-16,0 6 0 0,-1-2 1 15,-2-6 1-15,0 3 0 0,0-7-4 16,0-2-2-16,0 2 1 0,0-7-2 16,0 1 2-16,0-6 2 0,0 0-2 15,0 0 0-15,0 2 0 0,0-1 2 0,0 1 3 16,0-1 0-16,0 0 3 15,0-1 0-15,0 0 2 0,0 2 1 16,0-2-3-16,0 0 1 0,0 1-2 16,0-1-3-16,0 0 0 0,0 0-2 0,0 0-4 15,0 0 0-15,0 0-2 0,0 0 1 16,0 0 1-16,3 0-1 0,-1-1 2 16,7-5-9-16,1-2 1 0,0 0-3 15,5-4-17-15,-5-3-33 0,7 3-32 16,-1-4-49-16</inkml:trace>
  <inkml:trace contextRef="#ctx0" brushRef="#br0" timeOffset="548664.9817">22691 4493 218 0,'0'0'30'0,"0"0"0"16,0 0-10-16,0 0-5 0,0 0-6 15,0 0-5-15,0 0-2 0,0 0 0 16,0 0-2-16,-12-2 4 0,12 2 3 15,0-1 1-15,0-4 1 0,5-4 0 16,4-1-2-16,1-1 1 0,-1 0 0 0,2 2-1 16,-5 3 1-16,4-4-2 0,2 2-3 15,-7 2-1-15,3 0-1 0,-2 1 1 16,-3 2-2-16,0 0-3 0,0 1-1 16,-3 2-6-16,0-1-10 0,0 1-11 15,0 0-13-15,2 0-17 0,-2 0-3 16,0 0-2-16,0 0 5 0,0 0 6 15</inkml:trace>
  <inkml:trace contextRef="#ctx0" brushRef="#br0" timeOffset="549004.3318">22691 4493 201 0,'55'-59'53'0,"-56"59"0"16,-2 1-8-16,2-1-1 0,-1 1-8 0,1-1-5 15,-1 2-5-15,1-2-5 0,1 1-8 16,-2-1-5-16,2 2-3 16,-1-2-3-16,1 2-3 0,-2-2-1 15,2 1-2-15,-1-1-1 0,1 2-2 0,0-2 0 16,0 1-2-16,0-1 6 0,0 2 1 16,0 4 5-16,0 0 2 0,0 6-4 15,1-1 4-15,2-2-4 0,0 1 1 16,2 1-1-16,0 3-2 0,1-1 0 15,3 4 1-15,1-2 1 0,1-3 1 0,1 1-1 16,1-1-3-16,-3-5 1 0,0 3 0 16,2-3-1-16,-5-1-1 0,5 3-2 15,-1-1-1-15,-4-2-3 16,4 3-4-16,-5-4-14 0,-4-2-22 0,5 2-21 16,-4 0-27-16,0 0-35 0</inkml:trace>
  <inkml:trace contextRef="#ctx0" brushRef="#br0" timeOffset="553581.4718">23595 4942 68 0,'0'0'21'16,"0"0"-5"-16,0 0-10 0,0 0-13 0,0 0-25 16,0 0-33-16</inkml:trace>
  <inkml:trace contextRef="#ctx0" brushRef="#br0" timeOffset="557440.7938">22845 4992 5 0</inkml:trace>
  <inkml:trace contextRef="#ctx0" brushRef="#br0" timeOffset="562321.6928">21406 5393 224 0,'0'0'62'0,"0"0"-6"0,0 0-11 0,0 0-9 15,0 0-1-15,0 0-6 16,0 0-6-16,0 0-7 0,0 0-5 16,0 0-1-16,-15 0-2 0,14 0-2 0,1 0-4 15,0 0-2-15,0 0 0 0,0-5 1 16,0-4 0-16,3 0 2 0,5-3-2 16,1 2-1-16,-3 2 1 0,5-3-1 15,-5 3-1-15,0 3 1 0,1-2-5 16,-4 4-4-16,4-1-7 0,-4 1-9 0,0 0-18 15,3-2-21-15,-2 2-19 0,4-1-17 16,2-1 5-16,-7 4-8 16</inkml:trace>
  <inkml:trace contextRef="#ctx0" brushRef="#br0" timeOffset="562544.5139">21432 5531 405 0,'0'0'46'0,"0"0"-17"0,0 0-12 0,0 0-9 16,0 0-4-16,0 0-6 0,0 0-2 16,0 0-1-16,0 0-3 0,24-91-3 15,-9 76-6-15,1 1-14 0,-2 3-10 16,2 1-32-16,-3 1-10 0,-1 1-25 15,1 1-18-15</inkml:trace>
  <inkml:trace contextRef="#ctx0" brushRef="#br0" timeOffset="563087.4002">21498 5146 387 0,'0'0'55'16,"0"0"-17"-16,0 0-21 0,0 0-10 16,0 0 4-16,0 0-3 0,0 0-6 15,0 0-3-15,0 0 2 0,-24-82 2 16,24 73-2-16,1 1 3 0,2-2-4 0,-1 5 0 15,2 2 0-15,-4 3-1 0,0-2-1 16,0 2-3-16,0 0-2 0,0-2 2 16,1 2 2-16,5 0 0 0,3 0 3 15,4 7 3-15,1 6-1 0,-3 2 2 16,0 2 0-16,-4 3 1 0,1 1 0 16,-3 2-3-16,2 0 3 0,-2-2-5 15,-2-6 0-15,1 1-1 0,-1-6 0 16,1-1-1-16,1 2 0 0,0-3 1 15,0 2-1-15,-1-3 2 0,0 3-2 0,-1-7 0 16,3 4-2-16,-3-4 1 0,0 1 0 16,2-2 2-16,-5-2 1 0,0 0 1 15,0 0 1-15,2 0-2 0,-1 2 2 16,1-2 2-16,4 0 2 0,-2 0-1 16,3-3 2-16,2-2-1 0,-3-3 0 15,-2 1-2-15,2-2-1 0,1-5-1 16,0-1-2-16,1 1 0 0,-3 1-2 15,0 3-1-15,1 2-7 0,2-6-1 16,-2 5-11-16,1-5-10 0,-1 7-24 0,0-1-25 16,2 0-22-16,1 4-27 0</inkml:trace>
  <inkml:trace contextRef="#ctx0" brushRef="#br0" timeOffset="563632.2126">21676 4986 481 0,'0'0'55'0,"0"0"-22"0,0 0-10 16,0 0-8-16,0 0-9 0,0 0-6 0,0 0-4 15,0 0-5-15,0 0 1 16,2-36-3-16,11 13-1 0,4 5-3 0,3 0-1 16,1 0 2-16,0 0-8 15,1 4-4-15,-3 0-8 0,-5 3-3 0,-2 2 3 16,-5 4 0-16,-4 1 0 0,2 3-7 16,-5 1 1-16,0 0 7 0,-3 5 11 15,-6 4 13-15,-6 7 6 0,-2-1 3 16,1 0 1-16,3-6 6 0,1 0 6 15,5-3 9-15,3-3 8 0,1 0 9 0,3-3 3 16,-1 0-6-16,1 0-6 0,0 2-5 16,-2-2-3-16,2 0 1 0,-1 2-3 15,1-2-2-15,0 0 1 16,-2 0-4-16,2 1 0 0,0-1-1 0,0 0-1 16,-1 0-4-16,1 0-4 0,0 1-3 15,0-1-3-15,0 2 2 0,0 6 3 16,0 3 6-16,3 6 5 0,4 6 2 15,3-2-1-15,-1 1-7 0,-1-2-2 16,4-2-4-16,-4-1-2 0,3-2 0 0,0 0 1 16,-4-6-4-16,1 2 4 0,1-1-4 15,-3-2 0-15,5 2-2 0,-4-4-4 16,0 2-8-16,5 1-29 0,-5-3-51 16,0-1-67-16,-4-1-125 0</inkml:trace>
  <inkml:trace contextRef="#ctx0" brushRef="#br0" timeOffset="563801.2064">22023 5044 255 0,'0'0'-238'0</inkml:trace>
  <inkml:trace contextRef="#ctx0" brushRef="#br0" timeOffset="566143.5405">20115 11583 192 0,'0'0'45'0,"0"0"-3"16,0 0-5-16,0 0-7 0,0 0-5 0,0 0-8 15,0 0-5-15,0 0-1 0,0 0-5 16,-8-69 1-16,8 69 0 16,0-2-2-16,0 2-2 0,0-2-3 15,0 1-3-15,0 1-1 0,-1 0 2 0,1 0 3 16,0 13 1-16,0 6 1 0,0 7-1 16,0 1 0-16,1 0 1 0,2-1 2 15,0 1 3-15,1-2 8 0,1 2 2 16,-2-5-3-16,1-5-3 0,-1-2-10 15,0-6 1-15,1 0-2 0,-1 1 1 0,-2-6 3 16,2 0-2-16,-3-4 2 0,0 0 1 16,0 0 3-16,2 0 5 0,-2 0 1 15,0 0 0-15,0-11-5 0,0-9-2 16,0-6-1-16,-5-1-1 0,0-1 4 16,-1 0-2-16,-4-1-1 0,1 0-2 15,-1-2-2-15,-2 3-3 0,4 1 3 16,-1 0-2-16,2 5 2 0,0 5-2 15,4 2 1-15,1 5-2 0,2-5-2 16,0-1 0-16,0 2-1 0,8-4-1 0,4 4-1 16,6 3 1-16,4 2-1 0,2 4 0 15,3 0-1-15,2 4-4 0,0-1 1 16,0 2-4-16,0 0-3 0,-4 5-10 16,-1 3-17-16,-3 5-15 0,-8 1-28 15,-2 7-24-15,-8 2-43 0</inkml:trace>
  <inkml:trace contextRef="#ctx0" brushRef="#br0" timeOffset="566358.3009">20044 11782 399 0,'0'0'41'16,"0"0"-19"-16,0 0-14 0,0 0-7 0,0 0-3 15,0 0-1-15,0 0-3 0,76-73-3 16,-50 68 0-16,2 0-2 16,2 3-10-16,0 1-14 0,-1 1-23 15,2 0-18-15,-4 0-15 0,4 0-14 0</inkml:trace>
  <inkml:trace contextRef="#ctx0" brushRef="#br0" timeOffset="566978.924">20521 11704 411 0,'0'0'54'0,"0"0"-13"16,0 0-16-16,0 0-11 0,0 0-6 15,0 0-6-15,0 0-2 0,0 0-1 16,0 0-1-16,-45-6 0 0,29 22-1 16,3 2 2-16,1 1 0 0,0 3 0 15,3 1 2-15,3-7-3 0,4 2 3 16,2 0-4-16,0-1-1 0,5 0-4 15,2-3-3-15,2-3-3 0,-1-6 0 16,0 1 1-16,0-2 5 0,-2-4 6 0,4 0 2 16,-1 0 4-16,-3-5 4 0,1-9 1 15,-2-1 1-15,1-6 1 0,-3 6-7 16,-3-5 5-16,0-1-5 0,0 7 6 16,0-9 5-16,0 11 1 0,0-2 0 15,-1 1-3-15,-1-3-7 0,2 3-4 0,0-2-2 16,0 0 0-16,0 4-1 0,0-1 0 15,0 7-1-15,0 1-3 16,3 1-2-16,0-1 0 0,5 0 2 16,0 0 1-16,5 4 1 0,5 0-3 0,2 0-1 15,4 1 3-15,-3 4-2 0,-2 1 3 16,-5-3 1-16,0 2 0 0,2 0 1 16,-1 0 1-16,-1 0-1 0,1-1 1 15,-7 0-1-15,2 0 2 0,4 5-1 16,-7-5-1-16,3 6 0 0,-2 2 1 15,-2 1 0-15,2 4 1 0,-2 1 0 0,-1 1 1 16,-2-6-1-16,-2 4-1 16,1-5 4-16,-2 1-4 0,0 6 4 15,0-7-5-15,0 0 0 0,0-1-1 0,0-7 0 16,0 1 3-16,0-1 4 0,0-4 5 16,0 0 6-16,0 0-1 0,0 0-2 15,-6 0 1-15,-2-4-6 0,-3-9 1 16,3-5-7-16,2-3 0 0,2-2-5 15,4-2 3-15,0-1 0 0,4-1-2 0,3 1-1 16,3 1-1-16,3 2-1 0,-1 3-3 16,1 3-4-16,1 3-6 0,1 3-12 15,1 5-32-15,-3 2-53 0,4 4-92 16</inkml:trace>
  <inkml:trace contextRef="#ctx0" brushRef="#br0" timeOffset="568607.9646">21341 11504 509 0,'0'0'42'0,"0"0"-12"0,0 0-10 16,0 0-6-16,0 0-7 0,0 0-4 15,0 0-3-15,0 0-3 0,0 0-3 0,0 0 1 16,-8-31 1-16,8 31 0 0,0 0 3 16,0 0 1-16,-1 0 0 0,1 2 1 15,0 6-1-15,0 3 1 16,0 2-1-16,0-1 2 0,0-1-2 0,0 1 0 16,0 0 0-16,0 1-2 0,0-1 1 15,0 0 1-15,0 0 1 0,1 2 1 16,-1-2-2-16,2 0-2 0,-2 0 2 15,1-1-1-15,-1 1 1 0,0-8 1 16,2 8-1-16,-2-6-1 0,1 5 2 0,-1 1-1 16,2-3 2-16,-2 2-1 0,0-6 0 15,1 0-1-15,-1 0 1 0,0 1-1 16,0-1 0-16,2 1 1 0,-2-6 1 16,0 0-1-16,0 0 2 0,0 1 0 15,1 1-1-15,-1-2 0 0,0 0-2 0,0 2 1 16,0-2 0-16,0 0 1 15,0 0-1-15,0 0 0 0,0 0-1 16,2 0-1-16,-2-2 1 0,0 0 0 16,0 1 1-16,0-1-1 0,0 1 0 0,0-1 0 15,0 1 0-15,0-1 0 0,0 1 0 16,0-1 0-16,0 1-1 0,1-1 0 16,-1 1 1-16,0-1-2 0,0-6 1 15,2 3 0-15,-1-8 0 0,0 1 0 16,2 0 1-16,1-6-1 0,-2 1 1 0,1 0 0 15,-2 2-1-15,1-3 2 0,-1 6-1 16,-1-6 0-16,0-1 2 16,0 7-1-16,0-6-1 0,0-2 0 15,0 8 0-15,-3-7 0 0,0 8 1 0,2-1-1 16,-1 1 1-16,0 5-1 0,0-4 0 16,2 4 0-16,-1-1 0 0,1-3-1 15,0 6 0-15,0-7 0 0,0 1 1 16,5 3-1-16,1 1 1 0,0-1-1 15,0 3 0-15,1-1 1 0,2 1-1 0,-2 1 1 16,0-1 0-16,1 0 0 0,0 1-1 16,1 0-1-16,0 1 1 0,-5 0-1 15,9 2 1-15,-7 0-1 16,5 0 1-16,7 0-1 0,-10 2-1 0,7 3 2 16,-5 3 0-16,-3-2 1 0,0 6-1 15,0 2 1-15,-4 1 2 0,0 6-2 16,-3 0 0-16,0 2 0 0,-3-2-2 15,-3 1 1-15,-2-1 1 0,1-2 0 16,1-3 0-16,0-5 0 0,3-1 1 0,-1-7 0 16,3 2 1-16,1-5 2 0,0 0 1 15,0 0 0-15,0 0-1 0,-2 0 0 16,1 0-2-16,-1 0 0 0,1 0 1 16,-1 0-3-16,-1 0-1 0,-1-3 1 15,1-2-3-15,2 2 3 0,1 3 0 0,-2-1 0 16,2 1 0-16,0-2-1 15,-1 1-1-15,1-2 1 0,0 2 0 16,-2 0 0-16,2-1 1 0,0 1-2 16,0-1 0-16,-1 2-2 0,1-1-1 15,0 1-3-15,0-1-2 0,0 1-4 0,0-2-5 16,0 2-13-16,0-1-8 0,0 1-7 16,0-2-8-16,0 2-3 0,0-2-3 15,0 2 4-15,0-1 10 0,0-1 12 16,0-4 10-16,0-1 8 0,1 4 3 15,1-8 8-15,-1 5 5 0,-1 0 2 0,2-5 1 16,-2 5 1-16,0-1 0 16,0-2 0-16,0 2 3 0,0 1 2 15,0-4 6-15,0 3 1 0,1-5 3 16,1 2 0-16,0-1 2 0,1 3 5 0,-1 3 7 16,-1 0 8-16,-1 5-1 0,0-1-1 15,0 1-6-15,2-2-4 0,-1 0-4 16,-1 1-4-16,2-1-4 0,-2 2-3 15,1 0 1-15,-1-3 1 0,2 3 0 16,-2 0 2-16,4 0-1 0,-1 3-2 0,1 8-1 16,0 3-3-16,1 1-1 0,1 6 1 15,-2-2-2-15,-1 4-3 0,2 0 1 16,0 3-3-16,-2 1-2 16,0 1 0-16,1 1 0 0,-1-2-1 0,0-1 1 15,0-2-1-15,1-1 1 0,-3-7-2 16,2 0 1-16,0-4-1 0,0-2-1 15,0 2 0-15,-2-7-1 0,1 1-2 16,-2-6 0-16,0 3-2 0,1 1-1 0,1 1-8 16,-1 0-3-16,-1-5-9 0,0 0-23 15,0 0-29-15,0 2-35 0,2-2-28 16</inkml:trace>
  <inkml:trace contextRef="#ctx0" brushRef="#br0" timeOffset="568848.1104">21364 11679 517 0,'0'0'41'15,"0"0"-19"-15,0 0-8 0,0 0-4 16,0 0 0-16,0 0-2 0,0 0-1 15,0 0-2-15,0 0-4 0,42 4-1 0,-18-4-2 16,2 0-2-16,2 0-1 0,-2 0-8 16,2-1-17-16,-2-1-34 15,1 1-56-15,-3-2-77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53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19543 6913 59 0,'0'0'25'16,"0"0"-4"-16,0 0-4 0,0 0-6 0,0 0-3 15,0 0 2-15,0 0 8 16,0 0-1-16,0 0 4 0,0 0-3 16,-26-5-6-16,12-2 2 0,2-1 1 15,5 1 1-15,-7-1 3 0,2 0-4 0,1-1-4 16,0 0-2-16,1 0-1 0,-1-2 3 16,-1-1 1-16,-1-2 3 0,0 0-3 15,1 1-3-15,1-1-4 0,1 2 1 16,-1-2 11-16,-1 0-5 0,0-1 1 15,0 0-4-15,-2-1-12 0,1 0 3 0,-1 0 0 16,3 5 1-16,1-1 1 0,0 0 0 16,0 0-2-16,1 1 1 0,-2 0-3 15,1 1 4-15,1 1 1 16,-2-2 1-16,0 2-2 0,-1 0-4 0,0-3-1 16,-3 1-2-16,4 2 3 0,-1 1 0 15,5 2 2-15,-2 0-1 0,1 1 2 16,0 0 2-16,-1-2-1 0,0 2 3 15,-3-5-2-15,3 5-2 0,-5-5 0 16,2 2 0-16,2 3 1 0,0-3 0 0,3 4-1 16,4 0 2-16,-5 0-3 15,4 1 2-15,2-1-1 0,-1 3 0 0,3 1 0 16,-2-1-1-16,2 1 1 0,-1-1-2 16,-1 1 1-16,1-2 0 0,-1 2 0 15,1-2 0-15,-1 2 0 0,2-1 0 16,-1 1-1-16,1-2 0 0,-2 2 0 15,2-2-2-15,-1 2 1 0,1 0 1 16,-2 0-1-16,2 0 0 0,-1-1 1 16,1 1-1-16,-2 0-1 0,2 0 1 0,0 0-1 15,0 0-2-15,-1 0-1 0,1 0-3 16,0 0 1-16,0 0-1 0,0 0 2 16,0 0 3-16,0 0 1 0,0 0 6 15,4 8 1-15,7 6 1 0,0 7-1 16,1-1 1-16,-1 0-3 0,1 5 3 0,-3 0-4 15,1 2 1-15,-1 0-2 16,0-2-1-16,0 1 2 0,-1-2 0 16,1-1 0-16,-3-1-2 0,0-9-2 15,-1 1 0-15,-3-6 1 0,0-4 2 0,-1 1 2 16,-1-5-2-16,2 3 2 0,-1 1-1 16,1-1 1-16,0 2 1 0,-2-5 3 15,0 0 2-15,0 0 0 0,0 0 2 16,2 0-2-16,-2 0-4 0,0-9-4 15,-4-8-6-15,-2-6 3 0,0-1 0 0,0 0 4 16,-1-1 2-16,-3 0-4 16,1 0 2-16,0-2-5 0,-2 0 0 15,-1 0 3-15,2 2-5 0,-1 2 6 16,4 7 1-16,-1 0 1 0,4 7 1 0,-1 0-2 16,0 0 0-16,2 4-1 0,-1-2 1 15,2 3 0-15,-1 1 1 0,2-1-2 16,-1-1-1-16,1-1 0 0,-1 2 1 15,1 0 1-15,1 4 2 0,-2-2-2 16,2 2-1-16,0-1 0 0,-1 0-3 0,1-2 3 16,-2 3-2-16,2-1 0 0,-1 1-2 15,1-1-3-15,0 1 0 16,0-2-5-16,-1 2 0 0,1 0-1 16,0 0 1-16,0 0 4 0,0 0 5 0,0 0 3 15,0 0 1-15,4 0 2 0,5 4-3 16,0 1 1-16,0 1 0 0,5 0-1 15,-1 1 3-15,4 0-2 0,2 0 0 16,-3-1 1-16,2 3 0 0,0-4 1 16,1 2-2-16,-6-1-1 0,2-1-2 0,-1 0 0 15,-5-3 0-15,6 5 2 0,-6-4 0 16,1 2 0-16,0 0 1 0,-6-4-2 16,4 3 0-16,-5-1 1 0,1-1 0 15,0 0 0-15,-4-2 3 0,0 0 0 16,0 0 2-16,2 3 4 0,-2-3 0 15,1 1 5-15,-1-1-1 0,0 0 3 16,1 2-1-16,-1-2-1 0,0 0 0 16,0 1-1-16,0-1-2 0,0 2-2 15,0-2-4-15,0 2-7 0,-8 5 0 0,-9 6-3 16,-5 5 4-16,0 8-3 0,-5 3 3 16,-1 5-3-16,1-2-2 0,2-2 2 15,2-1-2-15,4-4-3 0,3-2-9 16,8-8-21-16,2-5-53 0,6-5-49 15</inkml:trace>
  <inkml:trace contextRef="#ctx0" brushRef="#br0" timeOffset="7284.4714">18936 12512 201 0,'0'0'46'0,"0"0"6"0,0 0-8 0,0 0-6 15,0 0-11-15,0 0-12 0,0 0-11 16,0 0-6-16,0 0 0 0,-5-47 0 15,5 47 2-15,5 9 2 0,4 8 4 16,1 6-6-16,1 2 2 0,-1 1-1 16,-1 0-1-16,1-1 2 0,-1-1 0 0,-2-3-2 15,-2-6 1-15,2 0 0 0,-5-4-1 16,0-2 1-16,-1 2-1 0,-1-7 0 16,2 2 2-16,-2-6 0 15,0 0 4-15,0 0 4 0,0 1 0 0,1 1 0 16,-1-2-1-16,0 2-4 0,0-2 2 15,0 0-4-15,-3-2 0 0,-1-8-3 16,-2-6-1-16,2 5-1 0,1-7-3 16,2 2 2-16,1 3-1 0,0-6 3 15,0 1 2-15,0 1-2 0,3-4 1 0,4 4-2 16,-3 4-4-16,3 0 4 0,-2 6-2 16,2-1 1-16,3 1 2 0,-6 3 0 15,7 3-1-15,-1 1 1 0,6 0 0 16,2 3 0-16,-3 7 5 0,-3 3-3 15,0 2 4-15,-3 3-5 0,-2 2-1 0,-1 1-1 16,-3 1 2-16,-3-6 0 16,0 4 2-16,0-1-1 0,0-5 1 15,0 6 1-15,0-8-1 0,0-8 3 16,0 3 2-16,0-7 9 0,0 0 5 0,0 0 8 16,0 1 1-16,0-1-6 0,0 0-10 15,-6 0-7-15,-2-9-5 0,-1-6-3 16,-2-5 1-16,5 5-1 0,3-2 0 15,3-1 0-15,0 0-1 0,0-5 1 16,8 3-2-16,-1 0 0 0,4 5-3 0,-4 3 4 16,3 3-4-16,-3 3 5 0,2 1 0 15,2 1-1-15,1 3-1 0,4 1 2 16,3 0 0-16,2 2 2 0,-3 6 4 16,-2 3-6-16,-6-3 3 0,-1 3-4 15,-1 1-3-15,-4-2 3 0,1 7-1 16,-4-2 0-16,-1 1-2 0,0 6-2 15,-7-3-2-15,-2-1-14 0,-1 1-24 16,3-3-27-16,1-4-38 0,0 4-19 16,-1-4-55-16</inkml:trace>
  <inkml:trace contextRef="#ctx0" brushRef="#br0" timeOffset="7779.6577">19519 12616 295 0,'0'0'61'0,"0"0"-13"0,0 0-14 0,0 0-12 16,0 0-4-16,0 0-4 0,0 0-1 16,0 0-4-16,0 0 1 0,0 0-2 15,3-13 2-15,-3 13-1 0,0-2-1 16,0 2 0-16,0 0-1 0,0-1-2 15,0 1 2-15,0 0-3 0,0 0 0 0,0 0-3 16,-2 0-1-16,-4 0-1 0,-1 0-1 16,-2 5 0-16,-2 4 0 15,2-2 1-15,1 5 0 0,2-4-2 16,1 2 1-16,-1 6 1 0,4-7-1 0,0 8 2 16,2-2 1-16,0-5-1 0,0 7 0 15,3-5 0-15,1-4-2 0,5 2 0 16,-3-3 0-16,1-4-2 0,2 0 2 15,-5-2-1-15,5-1 1 0,-3 0 2 16,4 0 2-16,-2-1 3 0,-3-8 0 0,-1 1-1 16,-4-6 3-16,0-4-3 0,0 0 2 15,-3-8 1-15,-3 3 1 0,-1 2-2 16,1 1 0-16,1 7 0 16,-1-1 1-16,3 5-1 0,2 3-2 0,-2-5-2 15,3 5-6-15,0-5 1 0,0 3-5 16,0-2 0-16,10 1 0 0,6 3-5 15,7 0-4-15,0 5-12 0,2 1-16 16,1 3-46-16,-2 4-36 0,-3 4-42 16</inkml:trace>
  <inkml:trace contextRef="#ctx0" brushRef="#br0" timeOffset="8084.3482">19694 12441 567 0,'0'0'49'0,"0"0"-14"0,0 0-11 0,0 0-12 15,0 0-5-15,0 0-5 16,0 0-2-16,0 0-2 0,0 0-1 16,0 0 2-16,-21-24 0 0,21 36 0 15,8 3 1-15,2 9 0 0,1 0 5 0,-2 2-4 16,-2 2 4-16,-1-1-6 0,0 1-1 16,-3 1 1-16,-2-1-1 0,-1-1 0 15,0-1 0-15,0-2-2 0,0-6-1 16,-1 1-1-16,-1-7-3 0,1-2-1 15,-2 1 0-15,0-7-1 0,3 1-2 0,0-5 3 16,-1 0 0-16,1 0 0 16,0 0-6-16,0 1-12 0,0-1-15 15,1-7-12-15,8-7-10 0,1-2-2 16,-4 3 3-16,0 1 0 0,-1 6-2 0,-4 2-2 16,-1-2 13-16</inkml:trace>
  <inkml:trace contextRef="#ctx0" brushRef="#br0" timeOffset="8301.7267">19678 12730 34 0,'0'0'74'15,"0"0"18"-15,0 0 1 0,0 0-11 16,0 0-24-16,0 0-19 0,0 0-10 0,0 0-11 16,0 0-9-16,0 0-8 0,-48-4-2 15,54-2-1-15,1 0 2 0,8 0 2 16,3 4-4-16,0 2 0 0,5 0 2 16,-3 9 0-16,-4 2 0 0,0 3 1 15,-4-1-2-15,0 1 0 0,-1 1 0 16,-6-4-1-16,3 3 1 0,-4-6 1 15,-1 4-1-15,0-2-1 0,-3-6-1 16,0 7-5-16,0-5-15 0,0-2-16 16,0 3-24-16,0-7-20 0,0 0-9 0,0 0-12 15</inkml:trace>
  <inkml:trace contextRef="#ctx0" brushRef="#br0" timeOffset="8447.8052">19819 12685 175 0,'0'0'46'0,"0"0"-10"0,0 0-12 16,0 0-6-16,0 0-8 0,0 0-6 15,0 0-12-15,0 0-9 0,0 0-10 0,0 0-8 16,-7-37-16-16,7 37-27 0</inkml:trace>
  <inkml:trace contextRef="#ctx0" brushRef="#br0" timeOffset="9036.783">20038 12658 491 0,'0'0'52'0,"0"0"-18"0,0 0-11 16,0 0-10-16,0 0-9 0,0 0-3 15,0 0-2-15,0 0 0 0,0 0-1 16,-64 45-1-16,50-18-1 0,3 1-4 15,0 1-1-15,2-1-2 0,4-2 0 16,2-6-5-16,3-2-7 0,0-2-9 0,0-6-3 16,3-1 3-16,-1-4 12 0,3-5 13 15,4 0 10-15,3-11 7 16,3-6 3-16,1-4 4 0,-3-6 2 16,1-2 4-16,-1 0 2 0,-1 2-3 0,-3 2-4 15,-2 3-1-15,-3 7 0 0,1 6-3 16,-2 1-1-16,1 5-7 0,-3-2-4 15,2 2-3-15,-3 3-1 0,4 0 1 16,5 0-1-16,1 2 1 0,6 7-1 16,-4 2-2-16,-2 2 3 0,-3-4-1 0,-1 5-2 15,0 0 3-15,-2-1 1 0,2 3 0 16,-4-3 3-16,1-2-3 0,-3-4 0 16,0 2 0-16,0-3 0 0,0-1 4 15,0 2 0-15,0-7 2 0,0 0 3 16,0 0-1-16,0 0-3 0,0 0-1 0,0 0-2 15,0-5 1-15,0-9 0 16,0-4 1-16,0 0 0 0,0-1 2 16,0 3-3-16,5 1 1 0,-2 5-2 15,1 0 2-15,-2 6 0 0,-2 4-1 0,0-1-2 16,0 1-2-16,1 0-3 0,1-1 1 16,-1 1 0-16,6 0 1 0,0 1 3 15,4 8-1-15,1 3 0 0,-3 2-1 16,-2-3 0-16,-1 3 0 0,-1-6 1 15,0 4-3-15,0-2-2 0,0-1-8 0,1 2-11 16,-3-7-29-16,6 0-62 16,-2-4-102-16</inkml:trace>
  <inkml:trace contextRef="#ctx0" brushRef="#br0" timeOffset="9603.2852">20791 12389 513 0,'0'0'49'16,"0"0"-11"-16,0 0-11 0,0 0-11 15,0 0-7-15,0 0-5 0,0 0-6 16,0 0 0-16,0 0 0 0,0 0 1 15,-4-4 2-15,4 22 1 0,0 9-3 0,0 2 3 16,0 1 2-16,0 0-5 0,0 1 8 16,0-1-7-16,0-2 0 15,0-1-2-15,0-3-2 0,0-5 1 16,-2-3-3-16,1-4-6 0,1-6-16 0,-2 5-23 16,2-6-38-16,-1-1-26 0,1 2-22 15,0-6-23-15</inkml:trace>
  <inkml:trace contextRef="#ctx0" brushRef="#br0" timeOffset="9783.6696">20664 12819 307 0,'0'0'76'0,"0"0"-19"16,0 0-15-16,0 0-12 16,0 0-11-16,0 0 0 0,0 0-5 0,0 0-1 15,0 0-3-15,19 8-6 0,-2-6-4 16,-3 1-1-16,4-3-2 0,1 3-3 15,-3 1-2-15,1-2-7 0,-1 2-17 16,3-2-25-16,-8 1-46 0,11-1-45 16</inkml:trace>
  <inkml:trace contextRef="#ctx0" brushRef="#br0" timeOffset="10191.4878">20796 12409 481 0,'0'0'35'16,"0"0"-15"-16,0 0-11 0,0 0-3 15,0 0-4-15,0 0-3 0,0 0 1 16,0 0-2-16,0 0-1 0,95-44 1 15,-75 48 0-15,-1 4 1 0,-3 2 0 0,0 1-1 16,-5 1 1-16,-2-1 1 16,-2 1-2-16,-2-4 3 0,-4-5-1 15,0 4 2-15,-1-1 0 0,0 1 1 16,0-2 6-16,0 2-1 0,0-7 3 0,0 0 5 16,0 0-2-16,0 1 6 0,0 1-1 15,0-2-6-15,0 1-3 0,0-1-6 16,0 0-4-16,0 0-1 0,-1-6 1 15,-2-6-1-15,3-6-1 0,0-1-2 16,0-5-2-16,6 3-1 0,4 1-2 0,3 0-5 16,0 5-3-16,2 2-7 0,-4 6-18 15,5 5-24-15,0 2-46 0,4 0-67 16</inkml:trace>
  <inkml:trace contextRef="#ctx0" brushRef="#br0" timeOffset="11268.3689">21623 12246 307 0,'0'0'56'16,"0"0"-8"-16,0 0-18 0,0 0-12 16,0 0-9-16,0 0-7 0,0 0-5 0,0 0 2 15,0 0 1-15,-22 36 1 0,21-3 1 16,1 2-1-16,0 2 0 0,0 1 1 16,3-2 2-16,2-3-3 0,1-4 2 15,0-4-4-15,0-4-1 0,0-5 0 16,-1-1-3-16,-2-6 1 0,-2-4-3 15,2 1-3-15,-3-6-4 0,0 0-2 16,0 0 2-16,0 1 4 0,0 1 5 16,0-2 0-16,0 0-9 0,-11-2-1 15,-2-7 3-15,-4-5 8 0,5-2 11 0,2-2 0 16,1 0-2-16,5 4 5 0,0-3-5 16,1 6 8-16,0-1 2 0,1-1-3 15,1 6 0-15,1-4-1 0,0 4-3 16,0-3-4-16,1 1-2 0,5 3-1 15,1-1-1-15,6 6 2 0,6-3-2 0,3 4 1 16,7 0-1-16,-2 0 0 16,-1 0 0-16,-3 0 0 0,-2 4-1 15,-6-1 2-15,0 2-2 0,-2 1 1 16,-6 0 1-16,3 4 2 0,-4 4 5 0,-3 1 5 16,0 6 5-16,-3 2-4 0,0-1 2 15,-4-7-11-15,1 2-1 0,0-7 0 16,1-5-2-16,2 5 0 0,0-4 0 15,0-1 1-15,0 4 0 0,0-6-1 16,3 0-1-16,6-2 0 0,-1-1-1 0,6 0 1 16,3-6 0-16,-3-3 1 0,1-1-1 15,-4-2 1-15,-2 1 1 0,-2-2 1 16,-3 6 0-16,-4-5 3 16,0-5-4-16,0 0 1 0,0 2-5 0,-5 2 1 15,-1 4 2-15,3 4-3 0,-1-4 1 16,1 6-2-16,0 0-6 0,2 0-6 15,1 3-29-15,0-2-41 0,0 2-39 16,0 0-93-16</inkml:trace>
  <inkml:trace contextRef="#ctx0" brushRef="#br0" timeOffset="11916.0742">22386 12369 514 0,'0'0'68'16,"0"0"-25"-16,0 0-17 0,0 0-14 15,0 0-6-15,0 0-7 0,0 0-4 16,0 0-5-16,0 0 3 0,0 0 4 0,-14-4 4 16,22 25 2-16,0 5-1 0,-1 1-2 15,-1 0-1-15,-1-1 5 0,-2 1-4 16,0 1 4-16,-1-10-3 0,-2 2-2 15,1-8-1-15,-1-6 0 0,0 2 0 16,0-8 0-16,0 0 1 0,0 0 2 0,0 1 0 16,0 1 0-16,0-2 0 0,0 0 0 15,0 0 0-15,0-16 0 0,0-4 1 16,-3-10-4-16,0 0 4 16,2 0-6-16,-1-1 4 0,2-1 1 0,0 1-1 15,0 3 2-15,0-1 0 0,0 2-1 16,0 2-2-16,0 0 0 0,3 4-3 15,0 5 3-15,0 5-1 0,0 9-2 16,-2-1-2-16,2 0-5 0,0 0 1 16,0 0 2-16,3 1 4 0,1 2 1 0,5 0 3 15,5 0-1-15,-2 5 0 0,3 4 0 16,-3 2 1-16,-2 1-1 0,-2 1 1 16,0 2 1-16,-2-4-1 0,-1 2-1 15,-4-5 3-15,-1 3-2 0,0 0 1 16,-3-1 0-16,0 7-1 0,-9 0 0 0,-5 3 1 15,-4-5-3-15,-3 3-4 16,-2-1-8-16,-1-2-23 0,0-2-37 16,2 1-53-16,3-3-118 0</inkml:trace>
  <inkml:trace contextRef="#ctx0" brushRef="#br0" timeOffset="12189.9761">22717 12073 520 0,'0'0'47'0,"0"0"-24"0,0 0-12 16,0 0-9-16,0 0-3 0,0 0 0 15,0 0 2-15,0 0 0 0,0 0 2 16,0 0-3-16,11 78 1 0,-10-52-2 15,-1 2 1-15,1 4-3 0,-1 0 1 16,0-1-2-16,0-3-1 0,0-6-4 0,0-3 0 16,0-5-7-16,0-3-12 0,0 2-24 15,0-3-27-15,0 2-25 0,5-6-29 16</inkml:trace>
  <inkml:trace contextRef="#ctx0" brushRef="#br0" timeOffset="13349.3218">23054 12414 264 0,'0'0'60'0,"0"0"-16"0,0 0-12 16,0 0-7-16,0 0-2 0,0 0-2 0,13-86-2 15,-13 82-2-15,0-3-3 16,2 2-4-16,-2 2 0 0,0-2-5 16,-6-1-2-16,0 1-2 0,-5 5-1 15,-7 0 0-15,-3 4 0 0,-5 6 0 0,0 5 2 16,4 0-2-16,0 2 0 0,5 0-2 16,2-2 2-16,4 2-1 0,1-6 2 15,4 0-1-15,1-1 0 0,1-1 0 16,0 3-1-16,0-3 5 0,1 2-7 15,1-7 3-15,2 2-2 0,0-1 0 0,0 0 2 16,2 2 0-16,5 1 0 16,-4-7 0-16,0 2 0 0,2-3 1 15,1 0-1-15,6 0-2 0,2-4 4 16,-5-1-4-16,5-4 4 0,-6 3 0 0,-1 0 2 16,3 0-1-16,-4-1-2 0,1 1 0 15,0 2-1-15,1-2-1 0,1 1 1 16,-1 1-1-16,1-1-1 0,0 2 1 15,-4 1 0-15,5 2-1 0,-4 0-1 16,5 0-1-16,0 0-1 0,-7 0-1 0,3 4 2 16,-4-1-2-16,1 0 2 0,1 1-1 15,-3-1-3-15,1 0-3 16,0 1 1-16,-3-4 4 0,0 0 2 16,6 0 3-16,4-4 0 0,3-5-1 0,6-3-1 15,-3-3 0-15,0 0 1 0,-2-2 4 16,4 2-1-16,-8 3 4 0,2 4-2 15,-3 2 2-15,0 1-2 0,0 2 0 16,-5 2 1-16,6 1-2 0,0 0 1 16,-1 0 1-16,4 8-2 0,-4 0-1 0,-3-1-1 15,0 8 2-15,0-2-1 0,-4-2 1 16,1 5 0-16,-2-3-1 0,-1-2-1 16,0 1 0-16,0-1 1 0,0-1-1 15,-1-5 0-15,-4 2 3 0,4-2-6 16,-2-2 5-16,2 1-4 0,1-4 1 15,0 0 1-15,0 0 1 0,0 2-1 16,0-1 2-16,0 1 0 0,-1-1 2 16,1-1 3-16,-2 0-3 0,2 2 6 15,0-2-6-15,0 0 2 0,0-6-2 0,7-8-3 16,3-3-1-16,2 1 0 0,1-1 1 16,-3 2-1-16,2 0 2 0,-1-1-1 15,-4 8-1-15,4-3-1 0,-2 2 1 16,-1 2-1-16,4 0 0 0,-3 3 0 15,-4 3 0-15,4 0-2 0,-4 1 3 0,5 0-1 16,3 6 1-16,-4-1 0 0,4 4-1 16,-4 3-1-16,-3-4 0 15,2 4 0-15,1-2 1 0,-5-2 1 16,4 4-2-16,-4-4 2 0,-1-3 0 0,1 2 0 16,-1-3 0-16,0 1 0 0,-3-5-1 15,0 0 2-15,4 1 1 0,1 1 0 16,5-2 1-16,5 0-1 0,-1-6 0 15,4-5-1-15,-2-1 2 0,0-1-1 16,-1 0 1-16,-2-1 2 0,-2 2 3 0,-3 2-1 16,0-1 7-16,-4 4 3 0,1-4-2 15,2-3 0-15,-4 4-5 0,3-4-3 16,-2 3 3-16,-3-1 0 0,1 2-2 16,-2-2 0-16,0-1-1 0,0 7 0 15,0 2 2-15,0 4-4 0,0-2 0 16,0 2-4-16,0-1-4 0,0 1 0 15,0-2 0-15,0 2 1 0,-9 9 1 16,-1 8 1-16,0 7-2 0,0 1 1 16,4-1-3-16,3-6 1 0,3 0-2 0,0-1-2 15,6-4-4-15,8 1-4 0,4-4-1 16,5-7-5-16,6-3-11 0,4 0-25 16,-1-5-42-16,3-4-58 0,-5 0-112 15</inkml:trace>
  <inkml:trace contextRef="#ctx0" brushRef="#br0" timeOffset="13548.1955">24291 12286 606 0,'0'0'23'0,"0"0"-13"0,0 0-10 16,0 0-8-16,0 0-24 0,0 0-62 16,0 0-199-16</inkml:trace>
  <inkml:trace contextRef="#ctx0" brushRef="#br0" timeOffset="17624.3275">19157 13580 125 0,'0'0'0'0,"0"0"41"0,0 0-41 16,0 0 55-16,0 0 9 15,0 0-9-15,0 0-11 0,0 0-3 16,0 0-4-16,-39-65-10 0,38 61-7 0,-1-1-13 16,2 5-1-16,-1-1-3 0,1 1-3 15,0-2-2-15,0 1-3 0,0 1 0 16,0-2 1-16,0 2 1 0,4 5 2 15,5 5 2-15,1 7-1 0,0 3 1 16,-1 0-1-16,0-1 0 0,-4 1 0 0,2-1 2 16,-4-4-1-16,0 1-1 0,-1-5 0 15,-2-6 1-15,1 7-2 0,-1-6 2 16,0 0-1-16,0 0 0 0,0-6 1 16,0 0 2-16,0 0 1 0,0 1 3 15,0 0-1-15,0-1-2 0,0 2-1 16,0-2-2-16,0-2-1 0,3-11 1 15,3-6-1-15,0-5 1 0,4 0 0 16,-2 0 0-16,3 1 0 0,0 0-2 16,1 4 2-16,0 1-2 0,-4 4 1 0,1 3-2 15,-4 4-1-15,-2 3-1 0,0 1-3 16,-3 3-3-16,0-1 3 0,7 1 1 16,3 0 4-16,6 6 1 0,0 6 0 15,-4 6 1-15,-2 1-1 0,-4 3 3 16,0 3-1-16,-3 0 0 0,-1 3 0 0,0-10-1 15,-2 2 1-15,1-6 0 16,-1-1 1-16,0-1 0 0,0-5-1 16,0-2 1-16,0-5 2 0,0 0 4 15,0 0 1-15,0 0-1 0,2 2-3 0,-2-2-2 16,0-2-1-16,0-10-3 0,2-5 2 16,1-5-2-16,0-1 1 0,0 1-1 15,2 0 0-15,-1 1 1 0,2 2-2 16,-2 3 0-16,2 2 1 0,-2 5-1 15,0 2 0-15,2 0 1 0,0 1 1 0,3 2-1 16,-5 2 1-16,6 1-1 0,-1 1 1 16,5 4 0-16,2 5 0 15,-3 3 0-15,-3 4 0 0,-2 2-1 16,-1 1 0-16,-3 4 1 0,-1 0-1 0,-2 1 1 16,1 1-2-16,-1-3 0 0,-1 2-4 15,2-8-5-15,-1 0-14 0,2-5-21 16,-1-6-33-16,2 5-44 0,0-5-118 15</inkml:trace>
  <inkml:trace contextRef="#ctx0" brushRef="#br0" timeOffset="18279.1196">19843 13705 334 0,'0'0'66'0,"0"0"-16"0,0 0-12 15,0 0-12-15,0 0-8 0,0 0-7 16,0 0-4-16,0 0-2 0,0 0-2 15,0 0 0-15,-67 11-1 0,54 5-2 0,2 3 1 16,0 1-1-16,4 0 1 16,0 0 1-16,1-6-1 0,0 1 3 15,3-5-4-15,2-7 4 0,0 4-4 16,1-7 1-16,-2 0 0 0,2 0 1 0,0 0 1 16,-1 0 3-16,1 1-1 0,0-1-7 15,0 0 5-15,0 0-7 0,0-1 5 16,0-13 2-16,0-6-1 0,0-3 0 15,0 0-2-15,4 1 0 0,3-1-2 16,3-1 1-16,0 0-1 0,1 3 2 0,-3 5-2 16,1 3 0-16,-3 5 1 0,-3 5-2 15,0 0-1-15,-3 3 1 0,0-1 0 16,5 1 2-16,5 1 1 16,1 8-1-16,0 6 1 0,-1 2 0 0,-5 3-1 15,-3 1 1-15,1 0-1 0,-3 1-1 16,0 2-1-16,0-1-5 0,0-2-3 15,0-4-7-15,0 1-17 0,0-4-26 16,0-1-23-16,0 2-29 0,0-3-38 16</inkml:trace>
  <inkml:trace contextRef="#ctx0" brushRef="#br0" timeOffset="18463.6875">19669 13855 404 0,'0'0'29'0,"0"0"-16"16,0 0-8-16,0 0 1 0,0 0-1 15,84-57-8-15,-55 52-1 0,-2 1-8 0,1 0-8 16,-1 2-20-16,4 2-35 0,-1 0-38 16,-1 0-78-16</inkml:trace>
  <inkml:trace contextRef="#ctx0" brushRef="#br0" timeOffset="19156.8789">20382 13493 467 0,'0'0'55'0,"0"0"-16"0,0 0-20 0,0 0-9 16,0 0-3-16,-36-78-2 0,26 66 2 15,4 6-3-15,-3 2-1 0,0-1-3 16,-2 3-2-16,-4 2-1 0,1 0-1 16,-2 7-1-16,0 5 1 0,6 3 2 15,1 3 0-15,1 2-1 0,2 1 2 16,2 2-1-16,1-7 1 0,1 3-3 15,2-1 1-15,0-1-1 0,0-1-3 16,3-4 1-16,2-3 1 0,-4-5 0 16,6 2 0-16,-1-5 2 0,3-1 1 0,5 0 2 15,1-11 2-15,1-5-1 0,-1-4 4 16,0-3-3-16,-1 0 4 0,-2-1 0 16,-2 3 3-16,-1 7 3 0,-2-1-1 15,-3 8 1-15,-2 2-1 0,1 0-2 16,-3 5-1-16,0-1-3 0,0 1-3 15,1-2-2-15,1 2-1 0,-1-1 0 16,6 1 2-16,0 1-1 0,2 10 1 16,1 6-1-16,-3 2-1 0,-2 6 1 15,-4 2 1-15,-1 2-1 0,0 3-1 0,0 1 1 16,-3 0-1-16,-1 3 2 0,-2-3-1 16,2 0 0-16,0-3 0 0,1 1-1 15,0-3 5-15,1-2-6 0,1 0 6 16,-1-7-4-16,2-1-2 0,0-5 3 15,0 0-2-15,0-1 1 0,0-7 0 0,0 0 2 16,0-5 0-16,0 0 2 16,0 0 2-16,-1 2 0 0,-5-1-1 15,-1-1-1-15,-6 0-2 0,-6 0 2 16,3-7-1-16,-5-4-1 0,4-1 2 0,3 0-1 16,5 1-1-16,4-3 1 0,2 6-2 15,1-6 0-15,0-7-6 0,2 1 3 16,4-4-6-16,6 2 4 0,2 3-2 15,3 2-2-15,3 2-11 0,-1 3-17 16,2-2-31-16,0 2-63 0,-1 1-116 0</inkml:trace>
  <inkml:trace contextRef="#ctx0" brushRef="#br0" timeOffset="20725.269">21239 13559 48 0,'0'0'9'15,"0"0"2"-15,0 0-1 0,0 0 5 16,31-77 6-16,-28 68 7 0,-2 4 7 16,1-1 6-16,-2 0 0 0,0 0-2 0,0 0-13 15,-2-3-7-15,-1 4-2 0,-4-1 1 16,1 0 1-16,2 3-1 0,1 2-9 16,-4 1-6-16,-5 0-1 0,-2 1-2 15,-5 8 0-15,6 3 0 0,3 3 0 16,0 5 2-16,4 4 0 0,0-1 2 15,2 5-3-15,1 1-1 0,0-1-2 16,3-1-2-16,0 1 3 0,0-4 0 16,0-1 0-16,1-6 1 0,2-2-2 15,2-6 2-15,-1-2 2 0,2 3-1 0,-3-7 2 16,7-1 1-16,0-2 0 0,6-5 1 16,7-7-1-16,-1-5-1 0,-5-3 6 15,0-3 4-15,-3 1 1 0,-5-1 6 16,-3 2 7-16,0 1-6 0,-1 6 2 15,-1 0-2-15,0 5-10 0,-1-1-4 16,0-1-2-16,-2 7-1 0,1 1-3 0,-2 3-2 16,0-2 0-16,0 2-3 15,6 0 3-15,4 0 1 0,3 8 0 16,0 3-1-16,-2 2-1 0,-2 1 0 0,-3 2 1 16,0 3 1-16,-2-1 0 0,0-5 0 15,-2 5 0-15,-2-2-2 0,0 2 0 16,0-1-2-16,0-1-1 0,-2 1 3 15,0-6-4-15,-1-1 1 0,1 1-3 16,1-6 0-16,-1-1 1 0,2 1 1 0,0-5 3 16,-1 0 3-16,1 0 3 0,0 3-2 15,0-2 2-15,0-1-1 0,0 0-1 16,0 0 0-16,9-4-1 0,0-5 0 16,2-1 0-16,-3 0 1 0,-1 2 1 15,-2-1 0-15,1 0 1 0,-2 0 0 16,-1 1 0-16,-2 4 1 0,-1-7-2 15,0 1-2-15,-3-4 0 0,-5-4-2 16,0 7 2-16,-1-1 0 0,-3 3 0 16,4 1 2-16,-4-2 1 0,6 4 0 0,-2-2 0 15,3 0-1-15,2-2-3 0,-1-1 1 16,4 0-1-16,0-4-1 0,5 3 0 16,7-3-2-16,7 1 0 0,3 3 1 15,5 1 1-15,3 2 2 0,1 3-1 16,-2 0-1-16,-3 3-1 0,-2-1 0 15,-6 2 0-15,-1 1 2 0,-5 0-2 16,0 0 2-16,0 0 0 0,-8 0 1 16,2 0 1-16,-6 0 0 0,0 0 1 15,0 0-1-15,2 0 1 0,5 0 1 0,-1 0-1 16,-2 0 0-16,6 1 0 0,-3-1-1 16,-1 0 0-16,4 0 0 0,-4 0-1 15,5 0 0-15,0 3 0 0,-3-3-1 16,2 3-1-16,-2 3 1 0,0 5-1 15,-2 3 1-15,-1 6 2 0,-5 1-1 0,0 4-2 16,-6 0-1-16,-4 0-3 16,1-3 3-16,-1-1 2 0,3-2 1 15,1-4 0-15,0-2 0 0,3-3 0 16,0-6 0-16,2 0 0 0,1-4 2 0,0 0 0 16,0 0 2-16,0 2-1 0,0-1-2 15,0 0 0-15,-2 1 0 0,2 0-2 16,-1-1 1-16,1 1 1 0,0 0-1 15,0-1 2-15,0 0-2 0,0 6 0 16,0-2 1-16,0 0 0 0,0 1 0 0,-1-1 0 16,-4 4 1-16,-5 3 1 0,-6 5-2 15,-3-3-1-15,-5-1-2 0,-2 3 2 16,-2-3-8-16,1 2-2 16,5-3-21-16,5-2-29 0,6-5-29 0,8-2-20 15,3-3-49-15</inkml:trace>
  <inkml:trace contextRef="#ctx0" brushRef="#br0" timeOffset="21359.1123">22195 13518 425 0,'0'0'56'16,"0"0"-18"-16,0 0-6 0,0 0-3 16,0 0 0-16,0 0-9 0,0 0-7 15,0 0-4-15,0 0-5 0,0 0-1 0,8-42-1 16,-7 41-2-16,-1-1 0 0,0 2-4 16,0-2 5-16,0 2-4 0,0 0 1 15,-7 4 2-15,-3 4-4 0,0 6 3 16,1 3 0-16,1-1 0 0,0 6 1 15,-1-1 1-15,2 2-1 0,0 1 0 0,-2-3 0 16,5-5 0-16,-2-1 0 0,3-5 0 16,0 3 1-16,2-3-1 15,-1-4 0-15,2 5 0 0,0-5-2 16,0 3 3-16,0 0-1 0,2-7 0 0,5 5 1 16,-3-5-1-16,7-1-1 0,0 2 2 15,1-3-1-15,6 0 1 0,-3-8 1 16,7-2-2-16,-2-4 0 0,-3-2-1 15,0-4 1-15,1-3 0 0,-2-2 1 16,-3-2-1-16,0-3 1 0,-3 3-1 0,-3 1 2 16,-2 6-1-16,-4 2 2 0,-1 1 0 15,0 7 0-15,-1-7-2 0,-8 5 0 16,-3 1-1-16,-5-1 0 16,-3 6-1-16,1 2 0 0,-3 4-1 0,8 0 1 15,-2 0 1-15,6 0-4 0,2 6 2 16,-3 1 1-16,5 1 0 0,-1 6 1 15,2 1 0-15,2-5 0 0,0 10-2 16,3-3 0-16,0 1 1 0,3 5 0 16,3-4 0-16,3 0-1 0,1-3-1 0,3-5-1 15,-4-3 0-15,5-2 1 0,1-5-2 16,3-1 0-16,7 0-2 0,-2-6-2 16,0-1 0-16,0-1-7 0,-3 0-11 15,-2 1-32-15,-6 1-41 0,-4 1-87 16</inkml:trace>
  <inkml:trace contextRef="#ctx0" brushRef="#br0" timeOffset="22310.1724">23151 13641 262 0,'0'0'0'0,"0"0"39"0,0 0-39 0,0 0 51 16,0 0 7-16,0 0-19 16,0 0-13-16,0 0-9 0,0 0-5 0,0 0-3 15,-23-15-3-15,25 12 1 0,11 0-2 16,8-2 0-16,7 1-3 0,2-2-1 15,0 1 0-15,1-2-1 0,1-1-1 16,-2 2-2-16,0-1-1 0,-2 3-3 16,-1-1-11-16,-8 3-13 0,0 2-24 0,1 0-28 15,-8 2-22-15,1 5-37 0</inkml:trace>
  <inkml:trace contextRef="#ctx0" brushRef="#br0" timeOffset="22542.0987">23215 13798 416 0,'0'0'57'16,"0"0"-10"-16,0 0-21 0,0 0-11 15,0 0-8-15,0 0-4 0,0 0-1 16,0 0 0-16,0 0-2 0,94-29 0 15,-68 29 0-15,0-1-1 0,2 1-5 0,0-2-5 16,4 0-24-16,4 2-46 0,0-3-60 16,5 1-133-16</inkml:trace>
  <inkml:trace contextRef="#ctx0" brushRef="#br0" timeOffset="25260.5474">24794 13205 135 0,'0'0'0'0,"0"0"35"0,0 0-35 0,0 0 49 16,0 0 9-16,0 0-8 0,0 0-12 0,0 0-7 16,0 0-3-16,-52-75-2 0,49 72-7 15,3 3-7-15,-1-2-7 0,1 2-3 16,-5 0-2-16,1 5 1 0,-3 10 7 16,1 5-3-16,0 4 3 0,5 2-3 15,1 0-3-15,0-2-1 0,0 0-2 16,1-2 1-16,5-1 0 0,0-3 0 15,-2-4-3-15,0-1 0 0,-1-4 1 16,-1-4-2-16,2 2 3 0,-2-2 0 16,-1-2 3-16,1 2 3 0,-2-5 5 0,0 0 9 15,0 0 6-15,0 0-3 0,0 0-6 16,0-14-8-16,0-7-7 0,0-7-1 16,0-2 2-16,0-1 0 0,0 3 0 15,2-2-1-15,2 2-5 0,2 4 3 16,2 1-3-16,-2 8 2 0,2 1 1 15,-4 5-1-15,-1 5-1 0,0 0 1 16,-3 4-1-16,0-1 1 0,6 1 2 16,4 0 0-16,4 5 0 0,1 4 0 15,-2 3 0-15,-3 3 0 0,0 5 3 0,0 1-1 16,1 4 3-16,0-2-6 0,2 0 1 16,0-1 0-16,3-3-2 0,0-1 1 15,3-3-2-15,-1-1 0 0,0-3-4 16,2-4 1-16,-5 0 2 0,2-4 2 15,0-3 1-15,1 0 0 0,0 0 0 16,-5-7 1-16,-1 0 0 0,-5 1 0 16,2-6 0-16,-6 4-1 0,-3-2 0 15,0-9 0-15,-2 3 1 0,-6-6 2 16,-4 1 0-16,-1 2-2 0,-3-1-3 0,0 0 4 16,1 0-3-16,3 2 4 0,3 6 2 15,1-2 2-15,5 7 1 0,1 1 0 16,2 2 2-16,0 4 0 0,0-1-3 15,0 1-2-15,0-4 0 0,2 1-4 16,6-1 1-16,1 1 3 0,0 3-3 0,5 5 1 16,-2 5-2-16,-1 5 0 0,-1 1 0 15,-4-2 1-15,-3 1 2 16,0 3-2-16,-3-4 2 0,1 5-4 16,-1-6 0-16,0 0-1 0,0-1 1 0,0 0 0 15,0 2-3-15,0-3-4 0,-1 1-7 16,-1-7-14-16,2 5-24 0,0-4-29 15,0 0-34-15,0 5-37 0</inkml:trace>
  <inkml:trace contextRef="#ctx0" brushRef="#br0" timeOffset="25598.6764">25426 13311 668 0,'0'0'0'0,"0"0"-1"16,0 0 1-16,0 0-3 0,0 0 2 15,0 0-1-15,0 0 1 0,0 0 2 0,0 0-2 16,0 0 1-16,-7 62 0 16,7-34 0-16,0-2 0 0,0 0 0 15,0-2 0-15,0 1-2 0,0-9-1 16,1 1-1-16,1-2-8 0,0-4-11 0,0 0-35 16,-1-7-63-16,-1-4-121 0</inkml:trace>
  <inkml:trace contextRef="#ctx0" brushRef="#br0" timeOffset="36847.4103">18518 14747 95 0,'0'0'30'0,"0"0"0"15,0 0-1-15,0 0 1 0,0 0-5 16,0 0-3-16,0 0-4 0,0 0-3 15,0 0-1-15,-29-34-2 0,29 33-2 0,0-6-2 16,0 2 2-16,0-2-2 0,0 3-1 16,0-1-3-16,0 2 0 15,2-2-1-15,5-1 2 0,-4 4-4 16,4-5 0-16,0 3 0 0,-4 1-1 0,7 0 1 16,-4 0 0-16,4 3-2 0,7 0 0 15,-6 0 1-15,6 0 0 0,-4 7 0 16,-3 4 2-16,6 4-2 0,-4 2 3 15,-3 0 0-15,-1 1-1 0,-4 1 2 16,-4 3 2-16,0 1-4 0,-3 0 1 0,-6 2 0 16,-5 1-1-16,-1 0-1 0,-2-1-1 15,1-2-1-15,-2-3 0 0,0-2 2 16,4-3 0-16,0-1-1 16,3-5 0-16,5-3-1 0,3-2-1 0,3-4 0 15,0 0 1-15,0 0 2 0,0 0 1 16,0 0-1-16,0 0 0 0,0 0-2 15,3-7 2-15,6-4-1 0,5-1 3 16,0 2-2-16,0 0 2 0,-4 2-1 16,2 0 0-16,-4 4 2 0,0-3-2 0,5 0-1 15,1 1-1-15,-2-2 0 0,3 4-1 16,0-1-1-16,-3 3-2 0,5-1-4 16,2 3-11-16,-9 0-35 0,13 2-34 15,-4 6-48-15</inkml:trace>
  <inkml:trace contextRef="#ctx0" brushRef="#br0" timeOffset="37420.5413">18880 14700 245 0,'0'0'55'0,"0"0"-14"15,0 0-10-15,0 0-11 16,0 0-2-16,0 0-12 0,0 0-2 0,0 0-2 16,0 0-3-16,0 0 2 0,15-31 0 15,3 30-2-15,6-1 0 0,-1 2 0 16,1 0 0-16,0 0-1 0,1-1-1 15,-7 1-1-15,1 0-3 0,2-2 0 16,-8 2 1-16,7-2-2 0,-7 2-1 0,0 0-8 16,0-1-9-16,-7 1-11 0,2 0-4 15,-8 0 1-15,5 0 8 0,-1 0 6 16,0 0 4-16,1 0 9 0,-5 1 2 16,0 4 7-16,-5 1 4 0,-3 5 0 15,-1-7 2-15,-4 4 0 0,4-3 6 16,-3-4 4-16,1 2 9 0,0-2 14 15,-1 1 15-15,1-2 15 0,0 0-5 16,0 0-8-16,1 0-13 0,4 0-7 16,1 0 0-16,5 0-2 0,0 0-6 0,-1 0-9 15,1 0-6-15,-5 0-4 0,-1 0-3 16,0 6 1-16,-2 6 1 0,4 5-1 16,1 7 1-16,1 5-2 0,2 1-1 15,0 4-3-15,2-1 2 0,4 1-3 16,1-4 2-16,2-3-2 0,1-4-1 15,-1-2 1-15,-3-7 0 0,1-1-4 16,-1-5-5-16,1 0-14 0,-1 1-21 16,-3-6-36-16,4 4-33 0,-3-2-42 15</inkml:trace>
  <inkml:trace contextRef="#ctx0" brushRef="#br0" timeOffset="37957.0827">19610 14968 421 0,'0'0'42'0,"0"0"-10"0,0 0-7 15,0 0-8-15,0 0-8 0,0 0-2 16,0 0-5-16,0 0-1 0,0 0-1 16,0 0-1-16,-23-5 2 15,23 5 1-15,0 0-2 0,0 0 1 0,0 0 1 16,0 0-2-16,4 0 0 0,10 0 1 15,4 0 0-15,5-2 0 0,0-2-2 16,-3 1 0-16,2-3-2 0,1 0-4 16,-2 2-2-16,-1-2 1 0,-5 1-5 15,0 2-3-15,-6 1-10 0,-4 1-12 0,6-1-16 16,-7 1-20-16,0-1-18 0,5 2-20 16</inkml:trace>
  <inkml:trace contextRef="#ctx0" brushRef="#br0" timeOffset="39336.7328">20522 14700 384 0,'0'0'61'0,"0"0"-14"0,0 0-11 15,0 0-14-15,0 0-13 0,0 0-3 16,0 0-1-16,0 0-5 0,0 0-6 16,0 0 0-16,-17-43-1 0,17 43 3 15,0 3 3-15,0 13 1 0,0 9 1 16,0 7 0-16,0-2-2 0,0 0 1 0,-3-1-2 15,0-1 3-15,0-3-2 16,-1-8 2-16,1 0-2 0,2-8 0 16,-1-5 0-16,2 3 0 0,0-7 3 15,0 0 0-15,0 0 3 0,0 0-3 0,0 0-1 16,2-13-1-16,4-5 1 0,5-6 0 16,-2-2 1-16,-2 2-1 0,3 0 1 15,-3 2-2-15,-1 7 0 0,-2 2 1 16,1 3 0-16,-4 6-1 0,3-5 1 15,-2 4-2-15,-1 1 0 0,1 1-2 0,-2 3-1 16,3-3 1-16,1 1-3 16,6-1 5-16,6 1 1 0,-6 2 0 15,7 0-1-15,-2 7 0 0,-1 3-1 16,2 4 1-16,0 1 0 0,-4 2 1 0,-2 1 1 16,0 1-1-16,-3 3-1 15,-2-1 2-15,-2-4-1 0,-3 2 1 0,0 1-1 16,0-6 0-16,0 4 1 0,-2-6 1 15,1-6-1-15,-1-1 2 0,2-5 2 16,0 0 0-16,0 0-1 0,0 0 1 0,-4 0-3 16,-4-3 0-16,-1-9 0 0,1 0 0 15,4-4 0-15,2-3 0 16,2-1 1-16,0-6 2 0,0 4-2 0,2-2-2 16,4 3 0-16,0 0-1 0,3 1 0 15,-1 2 2-15,-1 6-2 0,-1-1 0 16,0 5 0-16,1 0 1 0,0 2-2 15,-4 3 1-15,1 0 0 0,2 3-2 16,6 0 1-16,2 0 0 0,6 6 0 16,-5 5-1-16,-2 4-2 0,-4 3 1 0,-2 3-2 15,-1 2-1-15,-2 1-2 0,-1 4-12 16,1-2-26-16,2 2-36 0,0-2-40 16,5 0-46-16</inkml:trace>
  <inkml:trace contextRef="#ctx0" brushRef="#br0" timeOffset="41164.7012">21187 14974 55 0,'0'0'6'0,"0"0"-4"0,0 0-1 16,0 0-1-16,0 0-2 0,0 0 0 15,0 0-2-15,0 0 1 0,0 0-2 16,0 0-1-16,0-11 0 0,0 11 1 0,0 0 0 15,0 0 2-15,0 0 2 0,0 0-1 16,0 0 1-16,0 0 1 16,0 2 0-16,0-1 0 0,0 1 0 15,0-1 0-15,0 1 3 0,0 0 1 0,0-1 5 16,0 1 1-16,0-2 1 0,0 1-3 16,0-1 2-16,0 0 3 0,0 2 5 15,0-2 5-15,0 0 0 0,0 0 2 16,-1 0-1-16,1 0-3 0,-2 0 0 15,2-2 2-15,-1 1-1 0,1-1-2 0,-1 1-4 16,1-1-3-16,-2 0-6 0,2 1 0 16,0-1-4-16,-1 1 2 15,1-1-3-15,0 1 1 0,0 0-1 16,0-6 1-16,0 1 2 0,0 2 2 0,0-1 2 16,0 5 1-16,0-1 1 0,0 1-1 15,0-2-1-15,0 0-5 0,0 1 1 16,0 1-2-16,0-1-1 0,0 1-2 15,0 0 2-15,-5 0-4 0,-3 2 0 16,-2 9 1-16,-5 3 0 0,4 3 2 0,-1 0-2 16,1-1 2-16,0 1-2 0,1 0 1 15,0-1 0-15,1 1 0 0,4-5 0 16,-3 0 0-16,1 3 0 0,1-1 1 16,-1 0 5-16,3-2-5 0,-1-5 3 15,4-3-4-15,-1 1 0 0,2-5 2 16,-1 0 3-16,1 0 3 0,0 2 5 15,-3-2 1-15,3 0-3 0,0 0-1 16,0 0-10-16,0 0 3 0,0-5-2 16,0 1 0-16,0-6 2 0,0 5-2 0,3 0 1 15,-2-3-1-15,1 3 1 0,-1 0-1 16,1 0 0-16,-2 5-1 0,1-5 0 16,1 1 0-16,-1 0 1 0,1 0-1 15,-2 4 0-15,0-2-1 0,0 2 0 16,1-2 0-16,-1 1-1 0,2-1 1 15,-2 0-1-15,1 1 2 0,-1 1-1 16,0-1 1-16,2 1-2 0,-2-2 2 16,0 2 0-16,1-2-1 0,-1 2 0 15,0-1 1-15,0 1 0 0,1-2-1 0,-1 2 1 16,0 0-3-16,0 0 1 0,2 0-3 16,-2 0 1-16,1-3 2 0,-1 3-2 15,2 0 2-15,-1-1 4 0,5-2-1 16,-2 0 1-16,4-3-2 0,-3 1 0 15,3-2 0-15,-1 0-2 0,-2-1 2 0,3 1 0 16,-5 2-1-16,1-3 1 16,-1 3 0-16,-1 0-2 0,3-2 2 15,-2 2-2-15,0-2 0 0,1-3 2 16,-1 3-2-16,0-2 2 0,0 2 0 0,0-3 0 16,-2 6 0-16,5-4 1 0,-5 3-2 15,1 1 2-15,-1 1-1 0,-1 3-1 16,0-1 0-16,0 1-4 0,0 0 1 15,2 0 2-15,-2 0 0 0,0 0 2 16,0 0 1-16,1 0-2 0,-1 0 1 0,0 1 0 16,0 5-2-16,0 0 2 0,0 0 0 15,0 0-1-15,0-6 1 0,0 0 1 16,0 0-1-16,0 3 2 0,0-3-1 16,0 2 1-16,0-1-1 0,0 1 1 15,0 0 1-15,0-1-1 0,0-1-1 16,0 1-1-16,0-1-3 0,0 2 3 15,0-2-1-15,0 1-1 0,0-1 1 16,0 0-1-16,0 2 1 0,0-2 0 16,0 0 2-16,0 1-1 0,0-1 1 0,0 0-1 15,0 0 0-15,0 2 1 0,0-2-2 16,0 0 2-16,0 0 0 0,0 0-1 16,0 0 2-16,0 0-1 0,0 2 0 15,0-2 1-15,0 0-2 0,0 0 0 16,0 0-3-16,0 0 2 0,0 1 0 15,0-1 0-15,0 0-1 0,0 0 2 16,0 0-1-16,0 0 1 0,0 0-1 16,0 0 0-16,0 0 2 0,0 0-1 15,0 0 0-15,0 0 1 0,0 2 0 0,0-2 1 16,0 0 2-16,0 0-1 0,0 0 0 16,0 0-2-16,0 0-1 0,0 0 2 15,0 0 0-15,0 0 1 0,0 0 2 16,0 0-2-16,0 0 2 0,0-2-1 15,0 2 1-15,0-1 0 0,0 1-1 0,0-2 3 16,0 2-2-16,0-2 0 16,0 2 1-16,0-1-2 0,0 1-3 0,0-2 0 15,0 2-3-15,0 0 2 16,0 0 0-16,0 0 0 0,0 5 1 0,0 6 0 16,5 4 2-16,0 0-3 0,3 5 1 15,-1-2-1-15,0-3 0 0,-3-3-1 16,2 0-1-16,2 3 0 0,-1-4 1 15,0 1-2-15,0-1-2 0,2 1 1 16,-2-4-11-16,3 4-12 0,0-1-41 0,-4-4-40 16,6 4-77-16</inkml:trace>
  <inkml:trace contextRef="#ctx0" brushRef="#br0" timeOffset="41402.1246">20972 15125 162 0,'0'0'22'0,"0"0"-6"0,0 0-4 16,0 0-6-16,0 0-4 0,88-21-3 0,-69 21-2 15,3-2-2-15,1 2-14 16,7 0-23-16,-2 0-40 0</inkml:trace>
  <inkml:trace contextRef="#ctx0" brushRef="#br0" timeOffset="42197.0058">21655 14708 350 0,'0'0'41'0,"0"0"-11"0,0 0-5 15,0 0-2-15,0 0-3 0,0 0-2 16,-37-78-2-16,33 68-4 16,-2 1-3-16,1 2-2 0,-1-1-1 0,0 2-1 15,-3 0 0-15,2 1-3 0,1 4 0 16,-5-1-1-16,0 2-1 0,-4 0 0 15,-4 7 0-15,0 0-2 0,2 4 2 16,2 2-2-16,1 1 1 0,2 1-1 16,5-3 1-16,1 3-1 0,-1 1 1 0,4-6-2 15,0 7 1-15,2-7 0 0,1 1 1 16,0 0 1-16,0-2-1 0,1 0 0 16,5-2-2-16,0 0 2 0,-4-4 1 15,7-1 0-15,2-2 1 0,3 0 1 16,3-8-1-16,-1-1 1 0,-1-2-1 15,-1-1 2-15,-1-2 1 0,0 1-1 16,-4 3 3-16,0 0-1 0,-2-1 0 16,0 3 3-16,0-2 2 0,-1 4 2 15,-5 1 0-15,4-2 1 0,-4 4-2 0,1-2-1 16,1 2-1-16,-3 3-4 0,0-1-3 16,0 1-1-16,0 0-1 0,2 0 1 15,-2 1 1-15,0 13-2 0,-4 5 1 16,1 9-1-16,0-3 1 0,2 4-2 15,1 2 1-15,0 1-1 0,0 4 0 0,0 0-1 16,0 3 1-16,0-2-3 16,0 0 3-16,3-4-1 0,0-1 1 0,-2-4 0 15,-1-9-1-15,0 0-1 16,0-7 2-16,0-1 4 0,0 0-5 0,0-1 7 16,-1-2-5-16,-1-3 0 0,-4 1 1 15,2-5 1-15,-6-1-1 0,-6 0 1 16,3-2-1-16,-4-8-4 0,3-2 5 15,6 3-6-15,1-4 5 0,2 3 0 16,4-2-1-16,1-7 0 0,0-1-1 0,6-7 0 16,7 2-3-16,3 0-1 0,5-2-8 15,4 2-18-15,4-1-31 0,2 2-65 16,3 4-103-16</inkml:trace>
  <inkml:trace contextRef="#ctx0" brushRef="#br0" timeOffset="43224.9963">22412 14924 342 0,'0'0'54'15,"0"0"-12"-15,0 0-11 0,0 0-9 16,0 0-3-16,0 0-6 0,0 0-5 15,0 0-1-15,0 0-1 0,0 0 0 16,-33-85 0-16,31 73-1 0,1 1-3 0,1-3 2 16,0-5-2-16,3 1-1 0,3-7-1 15,3 3 1-15,-1 0 0 0,1 1 0 16,-1 0 0-16,-2 1 0 16,0 0-1-16,-3 4 0 0,0 2 0 0,-2 1 1 15,-1 0-2-15,0-1-3 0,0 1 4 16,0 1-3-16,0 6 4 0,0 0 0 15,0 6 0-15,0-2 0 0,0 2-1 16,0-2 1-16,-1 1-2 0,1 0-1 16,0-2 1-16,0 2-1 0,0 1 2 0,0 0 0 15,0 0-2-15,6 11 8 0,2 4-6 16,4 6 4-16,-2-1-3 0,0 2-3 16,-3-1 2-16,3-2-1 0,-2 1 0 15,-1 0 0-15,-1-2 1 0,-2-2-1 16,2-1 1-16,-3 0 0 0,0-5 0 0,-1 5-1 15,1-5 1-15,-3-6 1 16,2 2-1-16,-2-6 0 0,0 0-1 16,0 0 0-16,0 2 0 0,1-1 1 15,-1 7 0-15,0-2 1 0,0 4-1 0,0 1 0 16,-1-2 0-16,-4 1 0 0,0-3 1 16,0 2-2-16,1-6 0 0,1 2 1 15,3-5-2-15,-1 0 1 0,1 0 2 16,-2 1-2-16,1-1 2 0,-1 0 1 15,1 0-1-15,-3 0 2 0,-2-7-3 0,0-3 0 16,-1-6 0-16,5 5 0 0,1-4 2 16,1-5 0-16,0 7-1 15,0-7 1-15,0 9-2 0,1-1 0 16,2 0-1-16,3 2 2 0,0 0-1 0,1 1 0 16,3 0 0-16,0 3-2 0,5 0 1 15,-5 4 0-15,4 1-1 0,4 1 2 16,1 0-1-16,2 4 1 0,-3 5-2 15,-1 2 1-15,-2 3 0 0,0 1 1 16,-3 2 0-16,-1-1-2 0,-3 3 0 0,-4-6 0 16,-1 4 2-16,-3 1 0 0,0 1-2 15,-2 2 0-15,-5-3 0 0,-2-2 1 16,1-3-5-16,-1-4-3 16,3-3-15-16,2-3-23 0,1 0-30 0,-4-3-28 15,1 0-43-15</inkml:trace>
  <inkml:trace contextRef="#ctx0" brushRef="#br0" timeOffset="43384.5378">22662 14605 291 0,'0'0'52'0,"0"0"-20"16,0 0-21-16,0 0-8 0,0 0-4 15,0 0-4-15,0 0-3 0,0 0-7 16,0 0-8-16,93-59-17 0,-75 66-11 0,-3 4-22 15,0 1-11-15</inkml:trace>
  <inkml:trace contextRef="#ctx0" brushRef="#br0" timeOffset="43763.2712">22885 14665 181 0,'0'0'33'0,"0"0"-2"0,0 0-5 16,0 0-3-16,0 0-8 0,0 0-8 15,42 87-2-15,-38-67-2 0,-2 1 0 0,-2 1 0 16,0-1-3-16,0 0 0 0,-3-3 0 16,-3-4-2-16,2-1 4 15,-3 1-2-15,1-6 3 0,-4 4 2 16,4-4 1-16,2-5 3 0,1 0 10 0,3-3 12 16,-2 0 5-16,2 0-2 0,-6 0-7 15,-1-3-16-15,-1-10-6 0,0 3-1 16,5-7-1-16,3-3-1 0,2-1-2 15,5-5 1-15,3 5 1 0,-1 3-2 16,1 1 0-16,-3 7 0 0,3 1-2 0,-4 2-1 16,-3 4 0-16,1 0 0 0,2 3 2 15,6 0-1-15,1 0 2 0,5 6-1 16,-3 4 0-16,-1-1 0 16,0 3 1-16,0 0 0 0,-1 2-2 0,0 0-3 15,0 1-2-15,-1 0-2 0,0 0-3 16,-3 0-2-16,-1-3-11 0,-3 0-23 15,1 2-21-15,-2-5-19 0,1 6-26 16</inkml:trace>
  <inkml:trace contextRef="#ctx0" brushRef="#br0" timeOffset="44325.2585">23372 14731 416 0,'0'0'72'15,"0"0"-18"-15,0 0-16 0,0 0-12 0,0 0-10 16,0 0-4-16,0 0-7 0,0 0-2 16,0 0-3-16,0 0-2 0,2-12-4 15,-2 11-1-15,0 1 3 0,0 0 2 16,0 9 4-16,-3 6 0 0,-1 6 0 15,-5 2-2-15,3 1 0 0,-1 0 0 0,1 2 0 16,0-3-2-16,3-5 0 16,-1-1 1-16,4-5-2 0,0 0 1 15,0 0-1-15,0-1-1 0,4-2 1 0,4-2-1 16,-1-2 2-16,3-3 1 0,7-2 0 16,-2-4 1-16,7-6 1 0,-5-5-1 15,-3-5 1-15,-1-1 1 0,-1-3 1 16,-2-2-1-16,-1-2 2 0,-5 1-2 15,-1-2 3-15,-3 0-2 0,0 1 3 16,0-1 0-16,-3 3 1 0,-5 2 0 0,-1 4 0 16,-3 2-1-16,-1 2 2 0,3 6-2 15,-2 2 0-15,4 3-1 0,-4 5-3 16,-5 0-2-16,2 0-3 0,-3 12 1 16,2 1 0-16,1 4 0 0,4 3 1 15,0 1 1-15,3 5 0 0,4-1-1 16,2 3 0-16,2-3-1 0,5 1 0 15,7-3-1-15,3-1 0 0,4-3-2 16,1-3-1-16,2-3-1 0,2-4 0 16,-1-3-2-16,1-3-4 0,-1-3 0 0,0 0-8 15,-7 0-11-15,1 0-20 0,3 0-43 16,-7 0-57-16,3-1-102 0</inkml:trace>
  <inkml:trace contextRef="#ctx0" brushRef="#br0" timeOffset="46185.462">24059 14734 107 0,'0'0'41'15,"0"0"3"-15,0 0-1 0,0 0-1 0,0 0 0 16,0 0-3-16,0 0-1 16,0 0-7-16,0 0-9 0,0 0-6 15,-4-45-8-15,4 43-3 0,-1 2-4 16,1-1 0-16,0 1 1 0,0-2 4 0,0 1-1 16,11-1 2-16,6 1-2 0,5-4 0 15,-1 2 0-15,0-1-1 0,2-3 1 16,2 3-3-16,0-5-2 0,2 4 2 15,2-2-2-15,0-1 0 0,-2 1 0 16,-1 2-2-16,-10 0-4 0,-4 2-3 0,-1 3-12 16,-5 0-10-16,6 0-29 0,2 5-26 15,-6 1-34-15,0 0-55 0</inkml:trace>
  <inkml:trace contextRef="#ctx0" brushRef="#br0" timeOffset="46465.5142">24208 14570 341 0,'0'0'62'15,"0"0"-23"-15,0 0-9 0,0 0-7 16,0 0-5-16,0 0-9 0,0 0-2 0,0 0-3 15,0 0 1-15,9-45 5 16,-2 61-4-16,-1 9 1 0,-5 3-6 16,-1 6-1-16,-1-1 2 0,-6 4-2 15,0 1 0-15,1-2-2 0,1 1 1 0,4-4-4 16,1-3-4-16,0-5-10 0,1-3-32 16,4-8-51-16,4-2-60 0</inkml:trace>
  <inkml:trace contextRef="#ctx0" brushRef="#br0" timeOffset="47367.4036">24852 14525 356 0,'0'0'63'16,"0"0"-23"-16,0 0-9 0,0 0-8 15,0 0-6-15,0 0-7 0,0 0-5 16,0 0-4-16,0 0-1 0,0 0 0 16,-16-23 1-16,13 23 4 0,0 3-3 0,0 8 5 15,0 7-7-15,0 0 1 0,2 6 1 16,-1 1-2-16,2-3 1 0,0 1 1 16,0-1-1-16,0-1-1 0,2-6 1 15,1 0-2-15,0 0 1 0,0-6 0 16,1 6 0-16,2-7-1 0,-5-4 1 0,2 1 0 15,-3-5 1-15,0 0 1 16,0 0 0-16,1 2 1 0,1-2-1 16,-1 0 1-16,2 0-1 0,0-8 3 15,0-3-3-15,-1-5 1 0,-2-4 1 0,0-1-2 16,0-5 4-16,0 3 3 0,0 1-3 16,-2 0 2-16,-1 5-4 0,2-1-1 15,-2 0 0-15,3 4-6 0,-2-6 4 16,1 8-5-16,1 0 4 0,0 1 0 15,0 4 0-15,0 3 1 0,0 4-1 0,-2-2 0 16,2 2 0-16,0-2-1 16,0 1-2-16,0 0 2 0,-1 0-2 15,1 1 2-15,0 0 1 0,-1 0-1 16,-1 0 2-16,1 5-2 0,-2 9 1 0,2 4 3 16,1 2-4-16,0 3 5 0,1-7-4 15,5 1-1-15,-1-4 1 0,3 0 0 16,-1 0 0-16,1-2 0 0,-2-5 0 15,2 0 0-15,-1-1 0 0,3-1 0 16,-3-1 1-16,-2-1 0 0,5-2 1 0,1 0-2 16,2 0 1-16,7-9 0 0,-3 0 0 15,-2-5 0-15,0-3 0 0,1-1 0 16,-5-3 0-16,2-2-4 0,-4-2 4 16,-2 1-3-16,-2 6 3 0,-2 0 1 15,-2 5 0-15,-1 8 0 0,0-7 0 16,0 6 1-16,0 0-2 0,0 1 1 15,0 5-2-15,0-1-2 0,0 1 0 16,0 0-1-16,-7 1 1 0,-4 8 0 16,0 2 1-16,4 2-2 0,4 6 0 0,3-1 3 15,0 6-4-15,0-1 4 0,7-3-6 16,4-1-4-16,1-2-5 0,1-2-5 16,3-1-8-16,3-4-11 0,0-2-8 15,2-2-10-15,2-3-5 0,1-1-2 16,3-1-6-16,1 1-26 0</inkml:trace>
  <inkml:trace contextRef="#ctx0" brushRef="#br0" timeOffset="51424.9795">25706 14429 266 0,'0'0'49'0,"0"0"-11"0,0 0-13 0,0 0-7 16,0 0-10-16,0 0-5 0,0 0-2 16,0 0-1-16,0 0 3 0,-8-6-2 15,8 20-1-15,0 6-1 0,0 4 2 16,0-2 0-16,0 1 3 0,0-5 0 15,0 1-3-15,1-7 0 0,-1 0-1 0,0 2-2 16,0-8 2-16,0 0 0 0,0-6 0 16,0 0 1-16,0 0 2 15,0 1 3-15,0 1 2 0,0 0-1 16,0-2-2-16,0 0-1 0,0 0-1 0,0-2 1 16,4-12 0-16,-1-5 1 0,2-6 0 15,-1 1-1-15,1 1-4 0,0 2 1 16,0 6 1-16,0-1-1 0,3 3-1 15,-4 4 0-15,3-3-2 0,-1 5 0 16,-2 3 0-16,0 1 0 0,1 1-1 0,-1 2 0 16,5 0 0-16,5 0-1 0,-6 2 3 15,3 6 1-15,1 2 0 0,-2 1 1 16,2 6 1-16,-2-1-1 16,-5-2 2-16,0 2-2 0,-2 2 2 0,-2-5-3 15,1 5 2-15,-1-7 1 0,-1-5-1 16,0 0 1-16,0-2 2 0,0 1 7 15,0 0 6-15,0-1 5 0,0-4-2 16,0 0-5-16,0 0-4 0,-1 0-4 16,-5-3 0-16,-3-8-3 0,2-2-4 0,0-1-1 15,5-2-6-15,2-4 4 0,0-6-2 16,9 5 4-16,-3 5 1 0,1 3-1 16,2 0 1-16,0 1-2 0,0 2-1 15,2 0-1-15,-4 8-1 0,-2 0 2 16,6 1 0-16,2 1 0 0,5 3-1 15,7 6 0-15,-5 2 2 0,-1 2-2 16,-2 4-3-16,-2 1-2 0,-2 3-8 16,-3 2-25-16,-3 1-41 0,2 4-29 15,-1-1-52-15</inkml:trace>
  <inkml:trace contextRef="#ctx0" brushRef="#br0" timeOffset="52435.6095">26422 14678 136 0,'0'0'26'0,"0"0"-9"16,0 0-1-16,0 0 1 16,0 0-4-16,0 0 2 0,0 0 4 0,15-77-5 15,-15 67 4-15,0 6-6 0,-2 0 0 16,-3-4-1-16,2 4-2 0,0 2 0 15,-5-1-1-15,4 1 0 0,-1 1-1 16,0-1 1-16,5 2 7 0,-1-2 1 16,1 2 3-16,-2 0-1 0,1 0-2 0,-1 0-4 15,1-1-4-15,-1 1-6 0,1 0-3 16,-4 0-1-16,0 0 1 0,-5 1 3 16,-2 9 2-16,0 2 2 0,-5 3-2 15,1 2 3-15,0 1-3 0,-1-1 1 16,1 3-2-16,-1-2-2 0,1-2 0 15,0 2 0-15,3-2-2 0,4-4 2 16,-1-2 0-16,4-3 0 0,3-4 1 16,0 1 1-16,3-4 0 0,-1 0 4 15,1 0 4-15,-1 0 0 0,1 2-2 0,-2-2-2 16,2 0-4-16,0-2-1 0,0-8 1 16,6-4-1-16,4-3-1 0,3 4 0 15,0 0 0-15,-3 4-1 0,0 2 0 16,-2 1 0-16,-5 3 2 0,-1 1-2 15,-2 2 0-15,0-2 0 0,0 2-2 0,2 0 1 16,-1 0 0-16,-1 0 1 16,0 0 0-16,2 0 1 0,-2 0 0 15,0 0 2-15,0 0-1 0,0 0-1 16,0 0 1-16,0 0-1 0,0 0 1 0,0 0-2 16,-2 0 0-16,1 0 0 0,-1 0 0 15,1 0 0-15,0 2 0 0,-1-2 0 16,1 2 0-16,-1-2 1 0,1 0 0 15,-1 1-1-15,1-1 2 0,1 0-1 16,-2 0-1-16,2 0 1 0,0 0-1 0,0-1 0 16,0-4 1-16,0-5-2 0,6-4 2 15,-1 4-1-15,2-5 1 16,-3 8-1-16,0-2 1 0,1 1 2 0,-4 4 0 16,2 0-1-16,-3 4-1 0,0-1-1 15,0 1-1-15,1 0-1 0,-1-2 1 16,0 2-1-16,2-1-2 0,-2 1 2 15,0-1-1-15,1 1 2 0,-1 0-1 16,2 0 2-16,-2 0 0 0,1 0 0 16,-1 0 0-16,0 0 1 0,2 0 0 0,-2 0-1 15,0 0 0-15,1 0 0 0,-1 0 1 16,0 0 0-16,0 0 1 0,2 0 2 16,-1 5 2-16,2 6-1 0,1 4-1 15,0 5-1-15,1 0-2 0,1 0 0 16,0 1-1-16,0 1 1 0,2 2-2 15,1-1 2-15,-1 2-1 0,2-2 0 16,-1-1-1-16,0 0-2 0,1-1-4 16,-3-6-3-16,0 0-13 0,-2-4-29 15,-4-6-47-15,4 4-50 0,-4-5-121 0</inkml:trace>
  <inkml:trace contextRef="#ctx0" brushRef="#br0" timeOffset="52638.0662">26137 14775 170 0,'0'0'24'0,"0"0"-5"16,0 0-6-16,79-36-6 0,-52 31-1 15,2 1-3-15,1-1-3 0,2 0-1 16,0 1-6-16,1 0-3 0,-1-1-12 15,3 2-12-15,-2-1-35 0</inkml:trace>
  <inkml:trace contextRef="#ctx0" brushRef="#br0" timeOffset="53260.0467">26832 14487 211 0,'0'0'71'0,"0"0"-12"0,0 0-2 16,0 0-8-16,0 0-9 0,0 0-4 0,0 0-12 15,7-85-10-15,-7 76-5 0,-6-7-3 16,2 9-1-16,-4-2 1 0,2 1-1 16,-2 0-3-16,-1 3-2 0,-1 2 0 15,-9 2-2-15,3 1 1 0,-5 0 0 16,1 7 0-16,3 3 0 0,3 5-2 15,3-2 1-15,0 1 1 0,3 4 0 16,3-6 0-16,3 3 1 0,0-5-2 16,2 3 1-16,0-1 2 0,0-1-4 15,0-1 5-15,4-3-4 0,2 3 3 0,-2-7 0 16,5-3 0-16,0 0 0 0,5 0-5 16,4-7 5-16,0-5-3 0,-1-1 3 15,1-2 2-15,-3-1 0 0,-1 0 2 16,-2-1-1-16,-2 5 0 0,-3-1-1 15,-3 6 2-15,-1 3 3 0,0-1 0 0,-1 1 1 16,1 0-2-16,-2 1-5 0,2 0-4 16,-3 3 1-16,1 0-1 0,5 3 2 15,0 10 2-15,1 3-1 16,-3 5 0-16,-1 2 1 0,-3 5 2 0,0 1-3 16,0 5 4-16,-5 0-4 0,0 2-1 15,-2-1 1-15,0 0-3 0,1-2 1 16,0-2-2-16,0-2 2 0,2-4 0 15,1-5 1-15,0-5 0 0,-1-4 0 16,3-7-1-16,1 1 2 0,0-5-1 0,0 0 1 16,0 0 1-16,-5 0-1 0,1-1 0 15,-2-7 0-15,-3-6 0 0,6 5 0 16,-1-11 1-16,4 1-2 16,0-5 1-16,9-7-2 0,2 2 0 0,5 2 0 15,3 1-1-15,1 2-2 0,2 2-4 16,-2 2-12-16,3 4-24 0,3 2-41 15,-1 4-48-15,4 4-96 0</inkml:trace>
  <inkml:trace contextRef="#ctx0" brushRef="#br0" timeOffset="54344.4512">27426 14215 522 0,'0'0'0'0,"0"0"0"0,0 0 0 0,0 0 1 0,0 0-1 16,0 0 0-16,0 0 0 0,-89 85 1 15,77-58-2-15,1 1 2 16,0-1-1-16,-2-1 0 0,3-2 0 0,0-1 0 16,3-7 4-16,1 0-3 0,3-6 3 15,1-5-2-15,2 6-2 0,0-8 0 16,0 2 1-16,0 0 0 0,5-5 2 15,-1 2 0-15,7-2-1 0,5 0 0 16,0 0-4-16,3-5 4 0,0-2-5 0,-2 0 5 16,-4 1 0-16,2 0 1 0,1 2-1 15,-2-2 1-15,2 1 0 16,0 0-1-16,0 1-1 0,-6 1 0 16,0 1 0-16,0 0 0 0,-4 0-1 0,3 1 0 15,2-3 0-15,-7 3 2 0,1 1-1 16,-5 0 1-16,0 0 1 0,0 0 2 15,1 0 6-15,1 0 2 0,-1 0 2 16,1 0-3-16,-2 0-3 0,0 0-5 16,0 0-2-16,0 0-2 0,0 0 0 0,-5 0 1 15,-3 0-1-15,-7 8-1 0,5 1 1 16,0 0-1-16,1 1 6 0,4 4-6 16,2-3 6-16,-2 4-6 0,4-3-1 15,1 0 1-15,0 5-2 0,0-6 1 16,3 5 0-16,1-7 0 0,1 0 2 0,-1 1-2 15,3-3 0-15,-3 1 0 0,-1-5 1 16,0 0 1-16,-3-3 1 16,0 0-1-16,0 0 2 0,2 0 0 15,0 0 0-15,1-3-1 0,0-6 0 0,-1-7-1 16,-2 1 2-16,0-6-1 0,-5 0 0 16,1 3 0-16,-2-2-5 0,3 5 5 15,0-2-5-15,3-2 5 0,0 3 0 16,0-5-1-16,3 2 0 0,5 3 0 15,2 1-1-15,4 0-1 0,1-1 2 0,3 4-1 16,1 1 0-16,-3 2 0 16,0 3-1-16,-4 3-2 0,1 3 0 15,5 0-3-15,-2 0 1 0,6 0 1 16,-3 2-2-16,-8 3 3 0,5-1 0 0,-3 3 1 16,-4-3 1-16,7 3 1 0,-7-2 0 15,-2 0-1-15,3 1 4 0,-6-5-2 16,1 3 1-16,-5-4-1 0,2 0 1 15,1 2-1-15,0-1 1 0,2 3 1 16,-5-4-1-16,0 0 2 0,0 0-3 0,0 7 0 16,0 5 0-16,0-1 0 0,-2 5-2 15,-2 0 4-15,-1-6-4 0,1 7 2 16,0 0 4-16,1-1-4 0,-3 1 4 16,5-2-5-16,-1-3 0 0,1 0-2 15,1 1 2-15,0-8 1 0,0 2-2 16,0-2 2-16,0 1-1 0,0-1 2 15,0 2 1-15,0-7 0 0,-2 0 0 16,2 0-1-16,0 1 0 0,-1 1 0 16,0-1-1-16,-1 1 0 0,1-1-1 0,-1-1-1 15,2 2 1-15,-1-2-2 0,1 1-8 16,-2-1-8-16,2 2-17 0,0-2-24 16,0 1-30-16,3 3-19 0,4-3-36 15</inkml:trace>
  <inkml:trace contextRef="#ctx0" brushRef="#br0" timeOffset="54826.5725">28079 14441 391 0,'0'0'55'16,"0"0"-11"-16,0 0 2 0,0 0-11 16,0 0-6-16,40-80-8 0,-36 72-7 15,-3 5-7-15,2 0-4 0,-3 3-2 16,0-2-2-16,0 2 0 0,0 0 1 15,0 13 1-15,-6 6 0 0,-4 6-1 16,-4-1 1-16,1 2-2 0,0-2 2 0,1 2 3 16,2 0-5-16,0-2 5 15,3-1-5-15,1-7-1 0,3 1 0 16,3-6-1-16,0 0-2 0,0-2 1 0,4-5 2 16,7 1-1-16,4-5 0 0,5-3 2 15,-2-9-2-15,1-3 3 0,-2-5 2 16,-1 1-2-16,-1-2 2 0,0-3-4 15,-3-1 3-15,-1-2-2 0,-3 2 1 16,-2-3 2-16,-2 2 0 0,-1 0 0 0,-3 8 0 16,0-1 1-16,0 0 0 0,-2 1 1 15,0 1-1-15,-4 4 2 0,1 5-2 16,2 6 1-16,-8-2 0 0,-1 4-4 16,-5 0 0-16,-2 9 0 0,0 3-1 15,6 5 1-15,0 4 1 0,5-1-1 16,2-5 0-16,4 3 0 0,2 1-3 15,2-1 2-15,7 3-1 0,5-4 0 16,3-5 1-16,5-1-1 0,0-4-2 16,-2-2-2-16,-3-2-1 0,1-3-1 0,-1 0-3 15,-5 0-7-15,6 0-16 0,-1-2-26 16,0 2-49-16,-1 0-87 0</inkml:trace>
  <inkml:trace contextRef="#ctx0" brushRef="#br0" timeOffset="56748.5769">28499 13930 224 0,'0'0'60'15,"0"0"-6"-15,0 0-18 0,0 0-12 16,0 0-8-16,0 0-1 0,0 0 1 15,0 0 5-15,0 0 0 0,0 0-2 16,0 36-2-16,10-12-7 0,-1 4 2 0,1 2 0 16,1 6-2-16,1 7-1 0,-2 4-2 15,0 5-3-15,-4 2-1 0,-5 3-3 16,-1 0 2-16,0 1 3 16,-4-1-4-16,-5 0 3 0,1-3-6 0,-1-1-3 15,2-4-1-15,-2-1-5 0,3-2-10 16,-2-3-35-16,-1-1-63 0,-5-2-155 15</inkml:trace>
  <inkml:trace contextRef="#ctx0" brushRef="#br0" timeOffset="57521.4471">20343 14373 218 0,'0'0'75'0,"0"0"-8"16,0 0-6-16,0 0-19 0,0 0-10 0,0 0-11 15,0 0-9-15,0 0-8 16,0 0 0-16,0 0-2 0,-68 14 5 16,46 17 2-16,-5 6 0 0,-2 9 4 15,-2 8-7-15,0 7 2 0,0 7-4 0,1 3-4 16,4 4 0-16,3-1-3 0,7-4 3 16,4-6-2-16,8-7 1 0,4-8 4 15,6-5-4-15,11-7 5 0,6-4-7 16,6-7-3-16,4-2-6 0,6-3-10 15,5-4-26-15,2-2-44 0,5-3-41 0,-2-1-131 16</inkml:trace>
  <inkml:trace contextRef="#ctx0" brushRef="#br0" timeOffset="64047.3213">18684 15426 126 0,'0'0'41'16,"0"0"6"-16,0 0-4 0,0 0-3 0,0 0-9 16,0 0-13-16,0 0-5 0,0 0-6 15,0 0-3-15,0 0-2 0,-43-50-3 16,56 43 2-16,0 2 1 0,7-2-1 15,1 2 3-15,2 0-3 0,1 1 0 16,2-1 1-16,2 1-1 0,0-1 1 0,3 1 0 16,-1-1-1-16,0 1-1 0,-3 0 1 15,-6 3-3-15,-2-1 1 0,-7 2-3 16,-6 0 0-16,1 0 0 0,-7 0 2 16,0 0 2-16,0 0 0 0,0 0 1 15,0 0 1-15,1 0 1 0,-1 0-1 16,0 0 0-16,-13 0-2 0,-4 0 0 15,-6 0 0-15,0-2 1 0,1-1-1 16,3-4 0-16,-1 1 2 0,1-1-4 16,-3 4 0-16,-2-2-1 0,-4 4-2 0,-2-1 3 15,-2 2 2-15,-1 0 1 0,1 0 2 16,9 2 1-16,2-1-2 0,7 0 3 16,8-1-3-16,1 2 0 0,5-2-2 15,-2 0-1-15,2 0 0 0,0 2 0 16,0 4 1-16,4 3 0 0,7 4 0 15,6 3 0-15,-1-4-4 0,4 2 3 16,0-4-1-16,-1 2 1 0,1-1 0 16,-2-2 0-16,1 0-1 0,-6-4-1 15,1 1 1-15,-5-3-1 0,-5-1 1 0,6-1 2 16,-6 0 0-16,1 1 4 0,-1-1-2 16,-4-1 4-16,0 0 0 0,0 0 0 15,0-3 1-15,0-7-2 0,-4-4 0 16,-5-3 0-16,-5 4-4 0,-2 2 1 15,-1 2 0-15,3 2 0 0,-1 4-1 0,4-1 1 16,-1 1-3-16,0 0-6 0,6 2-7 16,2 1-16-16,4 0-32 15,5 3-45-15</inkml:trace>
  <inkml:trace contextRef="#ctx0" brushRef="#br0" timeOffset="65016.2109">23946 15574 88 0,'0'0'28'15,"0"0"-2"-15,113 23-5 0,-65-20 3 16,7-2-4-16,7-1-2 0,9-4-2 16,7-6-2-16,9-5-4 0,7-2-1 0,7-2-2 15,5-2-1-15,6-1-2 0,3 1-3 16,2 1 0-16,1 1-2 0,2 2 1 16,-3 0-1-16,2 2-1 0,-3 1 1 15,3 1 0-15,-2 2 0 0,-2 1-1 16,-5 2 0-16,-4 0 4 0,-9 4-2 0,-11 2 1 15,-7 2 1-15,-9 0-1 16,-12 0-1-16,-9 2 1 0,-8 3 1 16,-8 2 1-16,-5-1 3 0,-2-1 1 15,-3 2 3-15,-9-4 1 0,4 0-2 0,-7 0 0 16,-4-3-3-16,5 0 0 0,-6 0 0 16,4 0 0-16,1 0-3 0,-3-6 2 15,0 0-3-15,1 0-1 0,-2-2-1 16,-1 2-2-16,0-1-5 0,-3 5-9 15,0-1-30-15,-3 3-42 0,5 0-91 0</inkml:trace>
  <inkml:trace contextRef="#ctx0" brushRef="#br0" timeOffset="65525.1867">29277 14403 17 0,'0'0'26'16,"0"0"-1"-16,0 0-2 0,0 0-6 15,0 0 3-15,0 0 2 0,0 0 5 16,0 0 7-16,0 0 2 0,0 0 2 16,-71-24-1-16,70 22-6 0,1 2-4 15,-2 0-9-15,2-1-6 0,0-2-7 0,9-2 0 16,7-2-2-16,10-2 1 0,5-2-2 16,4 2-1-16,0 2 0 0,-2 0-2 15,1 0 0-15,-6 2-5 16,0 4-2-16,-8-1-4 0,-5 2-12 0,-4 0-14 15,-7 0-15-15,2 5-10 0,-3 0-4 16,-1 2-3-16,-2 2-5 0</inkml:trace>
  <inkml:trace contextRef="#ctx0" brushRef="#br0" timeOffset="65701.2646">29145 14453 161 0,'0'0'52'15,"0"0"-5"-15,0 0-7 0,0 0-7 16,0 0-7-16,93 40-4 0,-63-37-7 0,2-1-9 16,0 1-4-16,-2-3 0 0,1 0-3 15,-2 0-4-15,-1 0-8 0,3 0-32 16,-1 0-55-16,2 0-132 16</inkml:trace>
  <inkml:trace contextRef="#ctx0" brushRef="#br0" timeOffset="66841.5601">30217 14069 174 0,'0'0'67'0,"0"0"1"0,0 0-3 16,0 0-10-16,0 0-21 0,0 0-13 16,0 0-12-16,0 0-9 0,0 0 2 15,0 0-2-15,-15-27 5 0,14 39-2 16,-1 6 0-16,2 7-2 0,0-3 2 0,0 1-3 15,2 1 0-15,2 1 0 16,-1-2 0-16,0-1-1 0,0-7 1 16,-3 2 0-16,1-5 0 0,-1 2 0 15,0-2 1-15,0-5-2 0,0 0 2 0,0-7-1 16,0 0 0-16,0 0 3 0,0 1 1 16,0 1-2-16,0-2 2 0,0 0-2 15,0-2-1-15,0-13 1 0,3-5 0 16,0-10 0-16,2 1-1 0,0 2 3 15,-2 0-2-15,1 1 0 0,2 3-1 0,0 2 0 16,0 1-1-16,1 8 1 16,-1 0-1-16,-2 4 1 0,2 1-1 15,0 0 0-15,2 3-1 0,1 0 0 16,0 2 0-16,1 0 1 0,-2 2-1 0,6 5 0 16,-5 5 1-16,5 7-1 0,-5 0 1 15,-1 3-1-15,-2 0 1 0,0 0 0 16,-3 4 0-16,-1-3-1 0,1-5 1 15,-3 3 0-15,0-1 0 0,0-2 0 16,-3 1 1-16,-1-3 0 0,0-5 1 0,1-6 2 16,1 1 2-16,2-4 0 0,0 0 1 15,-4 0 0-15,-2 0-3 0,1-4 1 16,-4-8 1-16,4 3-1 16,1-8-1-16,2-3-2 0,2 0-1 0,0-7 0 15,0 3-1-15,5 3 2 0,2 1-3 16,-2 8 1-16,3-2-1 0,2 3 1 15,-2 6-2-15,3-5 2 0,4 5-1 16,-5 1 0-16,8 1 0 0,-1 3 1 16,-2 0-3-16,4 2-1 0,-3 5-1 0,-4 6 1 15,-4 2-1-15,-2 5 0 0,-2 4-7 16,-2 3-19-16,-2 3-24 0,0 1-31 16,1-1-39-16,1 0-98 0</inkml:trace>
  <inkml:trace contextRef="#ctx0" brushRef="#br0" timeOffset="67424.0943">30885 14343 126 0,'0'0'0'0,"0"0"26"0,0 0-26 16,0 0 49-16,0 0 15 0,0 0-3 15,0 0 0-15,-61-79-17 16,54 71-13-16,-5-3-6 0,7 6-14 0,2 1-5 16,-5-2 0-16,5 5-3 0,-2-2-2 15,2 1 0-15,-1 2-3 0,-1 12 1 16,-4 5 1-16,-2 9 0 0,2 3 1 15,-2 1 0-15,-2 3-1 0,-2-1 0 16,1-1 0-16,-1-2 1 0,3-3 3 16,0-2-5-16,3-8 5 0,3-1-8 0,2-6 3 15,0-4 1-15,2 0 0 0,2-5 3 16,-1 0 0-16,1 0-2 16,0 0 1-16,0-6 0 0,8-7-5 0,2-6 6 15,1-3-6-15,1 0 4 0,-1-2 1 16,-1-1-2-16,3 0 1 0,-3 0 0 15,-1 2-1-15,-1 7 1 0,-2 2 0 16,-3 5 0-16,-2 4 2 0,2 1-2 16,-3 4-1-16,0-2 0 0,0 2 0 0,0 0 0 15,2 0 0-15,-2 4 1 0,0 9-1 16,0 6 0-16,1 6-1 0,1-4 1 16,1-1-1-16,1-2 1 0,3 0-3 15,-3 3 2-15,2-3 4 0,0-1-6 16,0 0 6-16,-1-3-8 0,0 0-6 0,-2-4-2 15,0-2-7-15,0 4-3 16,-2-7-1-16,1-1-13 0,-2-4-10 16,0 0-2-16,0 0-9 0,1 2-2 15,-1-1-25-15</inkml:trace>
  <inkml:trace contextRef="#ctx0" brushRef="#br0" timeOffset="67596.6211">30685 14403 184 0,'0'0'45'0,"0"0"-7"0,0 0-7 16,0 0-15-16,0 0-9 0,0 0-7 0,0 0-7 16,0 0-14-16,89 5-25 0,-62-4-69 15</inkml:trace>
  <inkml:trace contextRef="#ctx0" brushRef="#br0" timeOffset="69096.2794">31587 14188 125 0,'0'0'23'15,"0"0"-1"-15,0 0 0 0,0 0-1 16,0 0 0-16,-20-82-1 16,13 67 0-16,1 0-1 0,2 4-2 0,-3-4-1 15,1 1-1-15,0 5 2 0,0-6 0 0,1 7 0 16,0-1 5-16,1 0-2 15,1 5-1-15,-3-3-3 0,3 4-8 16,0 0-6-16,-8 0 0 0,-1 3-1 16,-5 3 0-16,-3 8-1 0,0 3 1 0,1 4-1 15,3 2 0-15,-1 4 0 0,2 2-1 16,-1 1 0-16,3 3-5 0,1-1 3 16,3-2-3-16,1-1 2 0,4-6 0 15,4-2 1-15,0 0-3 0,0-5 3 16,1 3 1-16,7-4 0 0,-3-4 8 15,8-1-6-15,0-3 4 0,5-4-4 16,2 0 2-16,-1-5-2 0,-1-4 1 16,0-1 1-16,-1-3-1 0,-1-1 2 15,1 1 1-15,-2-4 1 0,-1 2 3 0,-3 0 1 16,-4 3 3-16,0-2 0 0,-1 0 0 16,-2 4 0-16,1-5 0 0,-3 7 1 15,0 3-2-15,-1 1-2 0,-1 4-2 16,0-2-3-16,0 2-2 0,0-1-2 15,0 1 0-15,0 0 0 0,-5 7-2 16,0 9 2-16,1 6-1 0,2 0-1 0,2 2-1 16,0 0 0-16,0-1 0 0,3 0-2 15,3-2 0-15,1-3-4 16,-1-4-4-16,4-1-7 0,0-4-11 0,3 1-11 16,5-2-10-16,-7-1-5 0,5-4 3 15,1-3 8-15,-1 0 9 0,2 0 15 16,-4 0 8-16,0-7 8 0,-5 3 4 15,4-4 0-15,-1-3 4 0,-2 1 1 16,3-3 2-16,-3 2 1 0,-1 1 4 0,1-3 4 16,0 1 3-16,-1 1 5 0,-2-1 14 15,2 0-1-15,-4 5 0 0,4-6-3 16,-4 6-6-16,-3 3 0 16,3-4 4-16,-2 5-6 0,1-2-3 0,-1 2-4 15,-3 3-3-15,0-1-1 0,0 1-3 16,0-2-1-16,0 0-3 0,0 2-2 15,0 0 1-15,-12 0-2 0,-2 7 0 16,-6 6 0-16,2 2-3 0,1 4 1 16,2 2-2-16,-1 1 1 0,3 2 0 0,1 0 0 15,1 1 0-15,2-3-3 0,0 1 2 16,1-2-1-16,4-5 1 0,0-2 4 16,2-3-4-16,1-6 4 0,1 2-5 15,0-7 0-15,0 0 1 0,0 0 1 16,0 2 0-16,0-1 1 0,0-1 0 15,0 0-5-15,7-6 6 0,0-7-4 0,4-6 3 16,-5 1 2-16,0-2-3 16,0-1 1-16,0-2 0 0,0 0 0 15,1 2-1-15,0 2 2 0,-1 5-2 0,0 1 0 16,-2 5 0-16,0 4-2 0,-1 0 1 16,-3 4 0-16,0-2 0 0,6 2 1 15,0 0-1-15,4 0 1 0,4 3-1 16,-3 8 0-16,1 3 1 0,-4 3 0 15,-4-4 0-15,-2 4 0 0,-2 3 0 0,0-1 0 16,0 6-1-16,0-3-1 16,0 1 2-16,-2-8 4 0,-1 3-6 0,3-1 2 15,0-5-8-15,0 5-5 16,0-7-10-16,0-5-14 0,0 1-18 0,0-4-26 16,2 3-6-16,-1 0-21 0,1 0-29 15</inkml:trace>
  <inkml:trace contextRef="#ctx0" brushRef="#br0" timeOffset="69303.2398">31701 14459 300 0,'0'0'59'0,"0"0"-12"0,0 0-17 15,0 0-10-15,0 0-7 0,0 0-4 16,0 0-5-16,0 0 1 0,0 0-3 15,80-34-1-15,-61 32-1 0,0 2-3 16,0 0-3-16,5 0-5 0,-2 0 1 16,0 3-21-16,-1 2-33 0,3 1-40 0,-3 1-81 15</inkml:trace>
  <inkml:trace contextRef="#ctx0" brushRef="#br0" timeOffset="103965.2012">28680 3574 175 0,'0'0'25'15,"0"0"-4"-15,0 0 0 0,0 0 2 16,0 0-1-16,0 0 0 0,0 0 0 16,0 0 0-16,0 0 0 0,0 0 1 0,11-24 0 15,-8 15-5-15,0-2 1 0,-2 0-4 16,2 1-2-16,-3-4-1 0,2-6-5 16,-1 1-3-16,1-5-1 0,-1 5 1 15,1 0-1-15,-2-1 6 0,1-1-4 16,1-5 2-16,0 2-4 0,0 7 0 0,2 0 2 15,-3 7 2-15,1 4 0 16,-1-6 2-16,1 7-4 0,-2-1-1 16,1 1 0-16,-1 5-3 0,0-1-3 15,0 1-5-15,0 0 2 0,0 0 1 0,0 0 2 16,-1 10 2-16,-5 7 0 0,-4 9-5 16,1 0 0-16,0 5-2 0,1-2 0 15,1 4 4-15,2 1 0 0,2 0-2 16,3-3 1-16,0 0-5 0,2-4 1 15,5-4-6-15,4-3-3 0,4-5-4 16,4-5-12-16,1-5-16 0,3-3-3 16,5-2-3-16,1-4 4 0,0-4 7 15,-1-5 3-15,0-1 7 0,-6 1 8 16,-2-2 11-16,-7 4 4 0,-2 0 4 0,-3 4 4 16,-4-4 6-16,1 2 4 0,-2-2 3 15,-1 3 3-15,-2 2 4 0,0-6 6 16,0 6 8-16,-2-2 15 0,-1-3 12 15,0 6 5-15,-2-1 0 0,2 4-11 16,0-1-9-16,0-1-11 0,3 4-10 0,-1-2-12 16,1 2-7-16,-1 0-2 0,-4 0 0 15,-2 11 1-15,0 6 1 0,-2 7-1 16,0 3 1-16,-2 3 1 16,2 1-1-16,-4 1-1 0,3 0-1 0,-2-3-1 15,1-2 0-15,2-4 1 0,4-6-2 16,-1-2 2-16,1-6-1 0,4-4 1 15,-2-1 1-15,3-4 1 0,-1 0 4 16,1 0-1-16,0 0 2 0,0 0-2 16,0 0-2-16,0-15-2 0,4-8 1 0,5-9-3 15,1 0 1-15,3-3 0 0,0 2 1 16,-1 1 3-16,0 5 1 0,-3 7 0 16,-3 3 2-16,-2 9 0 0,-2 3-3 15,2 1 0-15,-4 4-5 0,0-1-6 16,0 1-2-16,3 0 0 0,3 12 7 15,1 8 4-15,0 8 1 0,3 1-2 16,-3-1-3-16,-1 2 2 0,0-3-2 16,-1 1-2-16,0-2 1 0,-2-8-6 15,1-1-1-15,-2-5-2 0,1-1-6 0,-2-1-9 16,1-5-23-16,-1-1-24 0,-1-4-16 16,5 2-16-16,-1-1-22 15</inkml:trace>
  <inkml:trace contextRef="#ctx0" brushRef="#br0" timeOffset="104149.8952">28850 3720 422 0,'0'0'58'0,"0"0"-18"16,0 0-22-16,0 0-11 0,0 0-2 15,0 0-3-15,0 0 1 0,81-59-2 16,-55 51-1-16,0 3-3 0,-9 0-7 15,1 1-8-15,1 3-15 0,0 1-46 16,2 0-66-16,1 0-113 0</inkml:trace>
  <inkml:trace contextRef="#ctx0" brushRef="#br0" timeOffset="104881.4641">28467 3013 237 0,'0'0'43'0,"0"0"-9"0,0 0-5 16,0 0-7-16,0 0-6 0,0 0-6 16,0 0-5-16,0 0-5 0,0 0-4 15,-6-13-2-15,5 12-4 16,1 1 1-16,0-1 2 0,0 1 4 0,0 0 2 16,0 0 0-16,0 0-1 0,3 0 2 15,1 0 0-15,2 1 2 0,-2 2-1 16,-4-3-1-16,0 0 3 0,0 0 3 15,1 2 3-15,1-2 4 0,-1 1 2 16,-1-1 2-16,0 2 4 0,2-2 4 0,-2 0-1 16,0 1-3-16,1-1-6 0,-1 0-7 15,0 2-1-15,0-2-2 0,0 0-2 16,0 0 0-16,0 0 0 16,0 0-1-16,0 0 0 0,0 0 1 0,0 0-3 15,0 0 0-15,0-2-3 0,0 1-1 16,0-1-2-16,0 1 1 0,0-1 0 15,0 0-1-15,0 1 2 0,0-3 0 16,0-3-1-16,2 3 2 0,1 1 1 16,-3 3-1-16,3-3-1 0,1 2 0 0,-1-3-1 15,2 3 2-15,-5 1 0 0,5 0-2 16,-1 0-2-16,1 0-1 0,2 0-1 16,-4 1 2-16,0 3-1 0,2-1 0 15,-5-3-1-15,0 4-2 0,0 2-9 16,0-1-12-16,0 5-27 0,0-3-30 15,0-2-68-15</inkml:trace>
  <inkml:trace contextRef="#ctx0" brushRef="#br0" timeOffset="105610.7213">28801 2920 278 0,'0'0'41'0,"0"0"-18"0,0 0-20 15,0 0-15-15,0 0-4 0,0 0 1 16,0 0 5-16,0 0 6 0,0 0 1 15,-6-18-2-15,8 18 2 0,4 8 0 16,-1-2 1-16,-3-3 2 0,3 4 2 0,-3-2-1 16,-1-1 3-16,1 1-2 0,-2-5 3 15,0 0 0-15,0 0 1 0,0 1 3 16,0 1-1-16,0 3-1 16,0-1 0-16,-2 1-1 0,1-1 0 0,1-4 3 15,-2 0-1-15,2 0-1 0,-1 0-1 16,-1 2-3-16,0-2 0 0,0 0-1 15,1 0 0-15,0 0-2 0,-1 0-2 16,1 0-4-16,-1 0-3 0,1 0-4 16,-1 0-2-16,2 0-3 0,-1 0 0 0,1 0 3 15,0 0 5-15,0 0 7 0,0 0 6 16,0 0 1-16,0 0 2 0,0 0-1 16,0 0 0-16,0 0 3 0,0 0 2 15,0 0 1-15,0 0 2 0,0 0 2 16,0 0-2-16,0 0 1 0,0 0-2 0,0 0 0 15,0 1-3-15,0-1-1 16,0 0-4-16,0 0 0 0,0 2-1 16,0-2-2-16,0 0 1 0,0 0-1 15,0 0-1-15,0 0 0 0,0 0 0 0,0 0 2 16,0 0-2-16,0 0 1 0,0 0 0 16,0 0-1-16,0 0 0 0,4 0-1 15,1 0-2-15,4-5 0 0,-1 2 1 16,3 0 0-16,7 1 0 0,-2 2 2 15,5 0-1-15,-8 0-2 0,0 4-4 16,-2 3 1-16,-6-1-2 0,4 5 2 0,-6-4 1 16,-2-2 0-16,-1 4 4 0,0-3 1 15,0 5 0-15,-6 2 1 16,-2-5-2-16,-4 1 0 0,5-3-2 0,-4-3-5 16,0 1-17-16,5-4-13 0,-4 0-8 15,5 0-15-15,-4-2-5 0,2-3-34 16</inkml:trace>
  <inkml:trace contextRef="#ctx0" brushRef="#br0" timeOffset="106665.3336">29593 3451 282 0,'0'0'58'0,"0"0"-19"0,0 0-15 0,0 0-11 15,0 0-4-15,0 0-4 16,0 0-2-16,0 0 0 0,0 0-3 16,0 0-2-16,-15-6 1 0,15 6 0 15,-2 0 1-15,2 0 2 0,-1 0 2 0,1 0-2 16,-2 0 3-16,2-1 0 0,-1 1 2 16,1 0-1-16,0 0 1 0,-2 0 0 15,2 0-2-15,0 0 1 0,-1 0-2 16,1 0-1-16,0 0 2 0,-2 0-3 15,2 0-2-15,0 0 1 0,0 0-2 0,0 0 1 16,0 0-1-16,0 0 1 0,0 0-1 16,0 0 1-16,0 0 1 15,0 0 0-15,0 0 2 0,0 0 2 16,0 0-1-16,0 0 2 0,0 0 2 0,0 0-4 16,0 0 1-16,0 0-2 0,0 0 0 15,0 0-2-15,0 0 0 0,0 0 0 16,0 0-1-16,0 0 0 0,0 0-1 15,0 0-2-15,2 0-3 0,-2 0-5 16,0 0-8-16,0 0-18 0,0 0-34 0,1 0-28 16,-1 0-56-16</inkml:trace>
  <inkml:trace contextRef="#ctx0" brushRef="#br0" timeOffset="107828.0575">28081 3421 302 0,'0'0'69'0,"0"0"-13"16,0 0-18-16,0 0-10 0,0 0-4 16,0 0-6-16,0 0-5 0,0 0 0 15,0 0-5-15,0 0-1 0,-14-26-3 16,14 25-1-16,0 0 0 0,0-1-2 15,0 0 0-15,0 1 0 0,0-1-1 0,0 1 1 16,0-4-1-16,3 0-2 0,2 3 2 16,2-4 0-16,-2 5 1 0,3-4 0 15,2 1-1-15,-5 3-2 16,-1 1 1-16,1 0 0 0,0 0-2 0,0 0 3 16,6 0-1-16,-4 0 0 0,2 5 2 15,4 3-1-15,-4 1 0 0,-3-1 1 16,1 4-2-16,-2-3 2 0,-2 5-1 15,-1 4 2-15,-2 2-4 0,0 6 2 16,-2-2-1-16,-5 1 2 0,-1 0 1 0,-3 1 1 16,-1-2-1-16,-2-2 2 0,3-3-4 15,1-6-2-15,1-1 1 0,5-5 1 16,-4 1 1-16,1 0 2 16,4-6-3-16,1 3 0 0,2-5 0 0,0 0 0 15,0 0 1-15,0 1-1 0,-2 1-1 16,2 0 0-16,-1-1-3 0,1-1 0 15,0 2-1-15,0-2 3 0,0 0 1 16,0 1 2-16,10 1 2 0,9-2 0 16,4 0 0-16,0 0-2 0,-1 0-2 0,1 0-2 15,0-2-6-15,-1 1-3 0,1-1-23 16,3 1-52-16,0-4-73 0,1 2-118 16</inkml:trace>
  <inkml:trace contextRef="#ctx0" brushRef="#br0" timeOffset="109183.2348">29586 3576 316 0,'0'0'82'0,"0"0"-18"0,0 0-20 0,0 0-7 15,0 0-12-15,0 0-7 16,0 0-6-16,0 0-2 0,0 0-3 0,0 0-3 16,-27-14-2-16,27 14-1 0,0-1 0 15,0-1-1-15,11-1 1 0,8-2 0 16,8 0-1-16,1 3-2 0,2-1 0 15,1 0-1-15,-2 3-3 0,1-1-2 16,1 1 1-16,2 0-5 0,-2 0-6 0,3 0-16 16,0 0-31-16,-2 0-27 0,-1 0-19 15,-4 0-13-15,-9 0-17 0</inkml:trace>
  <inkml:trace contextRef="#ctx0" brushRef="#br0" timeOffset="109443.5902">29706 3438 528 0,'0'0'52'0,"0"0"-17"16,0 0-12-16,0 0-10 0,0 0-6 15,0 0-5-15,0 0-5 0,0 0-3 16,0 0 0-16,-8-1 3 0,8 15 2 0,0 9 2 15,0 9-2-15,0 1 0 16,0 4-2-16,1 1 2 0,-1 1-2 16,2-1-1-16,-2-1-4 0,4-4-6 15,-1-2-21-15,4-6-48 0,3-5-72 0,9-5-129 16</inkml:trace>
  <inkml:trace contextRef="#ctx0" brushRef="#br0" timeOffset="109976.2755">30302 3703 398 0,'0'0'44'0,"0"0"-14"0,0 0-11 0,0 0-9 16,0 0-7-16,0 0 0 0,0 0 2 15,0 0 1-15,0 0 4 0,0 0 4 16,-16 5 1-16,15-5 1 0,-4 0-2 16,3 0-4-16,-3-8 2 0,1 1-1 15,1-5-2-15,0-5 1 0,0-3-2 16,-2-4-5-16,0 0 3 0,1-1 1 15,-1 0 0-15,1 3-1 0,1-2 1 16,2 8-3-16,-1-4 2 0,2-1-2 16,0 1 0-16,0 0 1 0,0 2 2 0,0 7-3 15,2 5 0-15,-1 1-1 16,-1 5-3-16,0-1-1 0,0 1-1 0,1-1-1 16,-1-1-2-16,2 2-2 0,-2-2 0 15,1 2 4-15,1 0 1 0,-1 12 3 16,1 7-1-16,-1 5-1 0,-1 1 1 0,2 2 0 15,-2 0 0-15,0 1 0 0,0 2-3 16,0-3 2-16,0 0-1 16,1-2 1-16,2-2-1 0,0-1 0 15,4-1-3-15,-1-4-6 0,4-2-7 0,2-1-11 16,5-5-20-16,5-1-12 0,0-5-20 16,6-3-18-16,3 0-3 0,5 0-15 15,0-8 9-15</inkml:trace>
  <inkml:trace contextRef="#ctx0" brushRef="#br0" timeOffset="110700.3882">30662 3591 436 0,'0'0'66'0,"0"0"-17"15,0 0-12-15,0 0-18 16,0 0-7-16,0 0-7 0,0 0-2 0,0 0-3 16,0 0 0-16,0 0-2 0,-84-14-1 15,69 33 2-15,3 3-4 0,4-1 2 16,3 3 0-16,1-2 1 0,2-1 0 15,1-4 0-15,1 1-1 0,0 1 0 16,0-7-1-16,0 6-1 0,0-8 5 16,1 2-3-16,1-1 5 0,0-6-3 0,0 1 2 15,-2-6-1-15,0 0-1 0,0 0 2 16,0 1 0-16,0 1 2 0,0 0 2 16,0-1 0-16,0 1 2 0,0-1 1 15,0 1 0-15,0-1 1 0,0-1-2 16,0 0-2-16,0 0-6 0,0 0 2 15,0-3-3-15,0-8 6 0,-4 2-1 16,1-2 1-16,0-8-2 0,3-1-3 16,-2-3 2-16,2 1-2 0,0 0 3 0,0 1 0 15,5 2-1-15,0-3-1 0,2 4 0 16,1 0-4-16,-2 4 2 0,-2 7-1 16,-1 4 0-16,-3 3-2 0,0-2-3 15,0 2-4-15,1-1 1 0,2 1 1 16,-2 0 3-16,4 0 3 0,1 4 3 15,-2 2 1-15,2 8 0 0,-2 2 0 16,-2-3 0-16,0 6 0 0,-2 1 0 16,0-2 0-16,0 2-1 0,0-3 1 15,0 0-1-15,-2-7 0 0,-1 2 1 0,1-3-1 16,1-3 0-16,0-1 0 0,-1 1 1 16,2-6-2-16,-1 0 2 0,1 0 2 15,0 2-1-15,0-1 0 0,0 1 1 16,0-1 0-16,0-1-1 0,0 1-5 15,0-1-6-15,0 0-4 0,7-2 2 0,6-6 3 16,3-2 5-16,-3 3 4 16,-2 1-1-16,-2 2 0 0,-4 2 2 15,6-1-1-15,-5 3 1 0,-2-1 0 16,7 1-1-16,-6 0 0 0,2 0-1 0,0 3 1 16,-1 3 0-16,1 1 1 0,-2 2 0 15,0 5 1-15,0-3 2 0,-2 5-3 16,-2 1 3-16,-1 0-3 0,0 4-1 15,-6-4 2-15,-1-2 0 0,-4-1 0 16,-1-4 0-16,2-2 0 0,-4-4-2 0,5 2 1 16,-5-6-1-16,-6 0-3 0,2 0-1 15,-4 0-10-15,0-9-16 0,5 3-50 16,8-6-72-16,8-3-115 16</inkml:trace>
  <inkml:trace contextRef="#ctx0" brushRef="#br0" timeOffset="111223.5018">30021 3124 488 0,'0'0'42'0,"0"0"-18"0,0 0-6 15,0 0-8-15,0 0-4 0,0 0 0 0,0 0-4 16,0 0-1-16,0 0-1 0,0 0-5 16,-12-29-5-16,12 28-1 15,0-1-3-15,0 0-1 0,0 1 1 16,0 1 3-16,0-2 3 0,-2 2 5 0,2 0 4 16,0 0 1-16,0 0 1 0,0 0-1 15,-1 0 0-15,1 0 0 0,0 0 2 16,0 0 0-16,0 0 2 0,-2 0 1 15,2 0 0-15,0 0 1 0,0 0-3 16,0 0-1-16,0 0 2 0,0 0-3 0,0 0 1 16,0 0-4-16,0 0-2 0,0 0-8 15,0 0-8-15,0 0 0 0,2 0-1 16,11 0 0-16,4 0-3 0,8 0-17 16,2 0-19-16,0-3-32 0,5 3-30 15,-1-2-41-15</inkml:trace>
  <inkml:trace contextRef="#ctx0" brushRef="#br0" timeOffset="111865.4002">30418 3028 6 0,'0'0'25'0,"0"0"3"0,0 0-2 15,0 0-6-15,0 0 0 0,0 0 2 0,0 0 6 16,0 0-1-16,0 0-1 0,0 0-8 16,8 17-6-16,-9-13-6 0,1-4-2 15,-2 0 2-15,0 3-1 0,-1 0 0 16,0 2 0-16,1-2 0 0,2-3 0 15,-5 1 4-15,2 2 2 0,0 0 3 16,0 1 2-16,-1-3-2 0,1 2-4 0,0-1-1 16,0 0 0-16,3-2 0 15,-2 0-1-15,2 0 0 0,-1 0-1 16,-2 2 2-16,3-2 1 0,-1 0 1 0,1 0 3 16,-2 0-2-16,2 1-1 0,-1-1 1 15,1 0-1-15,-1 0-4 0,1 0 1 16,-2 0-4-16,2 0 1 0,0 0-3 15,0 0-1-15,0 0-3 0,0 0-3 16,0 0-2-16,0 0-1 0,0 0-3 0,0 0-1 16,0 0-1-16,0 0 0 0,0 0 2 15,0 0 4-15,4 4 6 0,5 2 0 16,-3 0 0-16,0 2-1 0,-1-3-1 16,-3-2 5-16,1 2 0 0,-3-5 0 15,0 5 0-15,0 0 3 0,0 3-1 16,-2 1 2-16,-6-2 0 0,-6 0 1 15,-3-1 3-15,0-1-4 0,-1-2 1 16,8-3 3-16,-1 0-4 0,1 0 5 16,2-5-3-16,1-1-3 0,3-1-3 0,0-3-5 15,2 0-8-15,2-5-4 0,2 0-7 16,6-2-2-16,7 2 1 0,-1 4-9 16,5 2 0-16,-6 4-8 0,4 3-4 15,-2 2-2-15,1 4-6 0,2 9-7 16,-5 2-25-16</inkml:trace>
  <inkml:trace contextRef="#ctx0" brushRef="#br0" timeOffset="112533.4843">31222 3571 628 0,'0'0'27'0,"0"0"-9"16,0 0-8-16,0 0-5 0,0 0-6 16,0 0-3-16,0 0 3 0,0 0-1 15,0 0 1-15,0 0-2 0,104-41-6 16,-71 39-1-16,-1 2-2 0,-3 0-6 15,-2 0-14-15,-6 2-21 0,-11 0-33 0,0 3-27 16,-5-1-27-16,0-1-59 16</inkml:trace>
  <inkml:trace contextRef="#ctx0" brushRef="#br0" timeOffset="112721.5267">31270 3705 470 0,'0'0'53'0,"0"0"-18"16,0 0-19-16,0 0-9 0,0 0-7 15,0 0-2-15,83-46-4 0,-64 43-4 16,-1 3-8-16,8 0-18 16,-8 0-53-16,3 0-76 0,0 0-90 0</inkml:trace>
  <inkml:trace contextRef="#ctx0" brushRef="#br0" timeOffset="113348.1562">32136 3435 387 0,'0'0'51'0,"0"0"-7"0,0 0-1 15,0 0-11-15,0 0-7 16,0 0-7-16,0 0-3 0,0 0-1 0,0 0-2 16,0 0-4-16,-13-42-2 0,13 40-3 15,-2 0-1-15,1 2-1 0,-1-1-1 16,-4-1 0-16,2 1 0 0,-1 0-1 15,-6-1 1-15,5 2 0 0,-6 0 0 16,-4 4 0-16,0 5-4 0,-3 2 5 0,0 2-5 16,3 3 4-16,0 2 1 0,2 2-2 15,-1 1 1-15,4 3-5 16,-1 1 5-16,5 0-7 0,4 1 2 16,3 0 2-16,2-3-7 0,6-2 6 0,8-3-2 15,4-2 2-15,5-4 4 0,7-5-12 16,5-4 5-16,2-3-7 0,2-3 1 15,-1-11 9-15,-4-1 0 0,-5-5 4 16,-7-2 4-16,-5-4 7 0,-3-1 5 16,-7-4-2-16,-6 1 2 0,-3-1 3 0,-5 1-3 15,-9 4 0-15,-3 2-2 0,-4 4-8 16,-2 7-5-16,0 3 1 0,-6 7-7 16,0 3-13-16,0 7-36 0,2 6-84 15,2 9-166-15</inkml:trace>
  <inkml:trace contextRef="#ctx0" brushRef="#br0" timeOffset="116505.0119">29287 4684 106 0,'0'0'19'15,"0"0"-6"-15,0 0-4 0,0 0-4 16,0 0 1-16,0 0 4 0,0 0 2 0,0 0 4 16,0 0 6-16,-3 3 5 0,3-3 2 15,0-2 3-15,0-3 3 0,0-1-4 16,1 1 0-16,1-6-5 16,-1 5-8-16,-1-6-3 0,0 2-1 0,0-4-4 15,0-4-1-15,0 0 0 0,-3-6-4 16,1 3 2-16,-3 0-4 0,2 0 4 15,-1-1 0-15,1 7 1 0,0-3 1 16,2 1-1-16,-2 5 1 0,0-6-2 16,2 8 2-16,-1-3 0 0,-1 2-1 0,2 6 0 15,1-1-3-15,0 6-1 0,0-5 0 16,0 0-3-16,0-1 0 0,0 2-3 16,0 4-3-16,0-2-2 0,0 2-1 15,0 0 2-15,0 0 2 0,0 0 4 16,0 0 1-16,0 12-1 0,3-2 2 15,-2 8 0-15,-1 3-1 0,0 0 3 16,0 5-3-16,-1 0 1 0,-4-2 4 16,-1 2-6-16,-1-2 3 0,5 0-3 15,0-5 0-15,2-1 0 0,0 0-1 0,0-2-1 16,6 4-1-16,4-6 0 0,1-1-2 16,5-5-5-16,0 0-5 0,4-1 2 15,1-2-3-15,3-3-3 0,4-2-29 16,1 0-34-16,-2 0-45 0,2-6-48 15</inkml:trace>
  <inkml:trace contextRef="#ctx0" brushRef="#br0" timeOffset="117444.6716">29664 4670 187 0,'0'0'53'16,"0"0"-6"-16,0 0-12 0,0 0-6 0,0 0 2 16,0 0 4-16,0 0 10 0,0 0-3 15,0 0-7-15,0 0-7 0,-30-36-10 16,30 36-2-16,0-2-2 0,-1 1-5 15,1 0-1-15,-2-1-5 0,2 2-4 16,-1-1-4-16,1 1-1 0,-2 0 0 0,-1 0 2 16,-1 4 3-16,-3 10 2 0,-3 4 0 15,-1 1-1-15,3 3-1 0,-2-1-1 16,2 2-1-16,1-4 2 16,3-4-2-16,-1 1 3 0,1-5 0 0,3-6-1 15,-2 6 1-15,2-6-1 0,-1-1 2 0,2 1 3 16,0-5-1-16,-1 0 2 15,1 0 1-15,0 0 0 0,0 2 5 16,0-2-4-16,0 0-3 0,0-11-2 16,0-6-2-16,4-4-2 0,0 0 2 0,2-1 0 15,-2 0-1-15,1-1 2 0,-1 1 0 16,-1 7 0-16,1 0 2 0,-1 6-1 16,-1 3 0-16,2-3 1 0,-3 4 0 15,1 1-2-15,-1-1-1 0,-1 5-5 16,0-1-5-16,5 1 1 0,3 0 4 0,7 6 4 15,2 6 2-15,2 4 2 0,0 3-6 16,-1 2 0-16,0 1-6 16,-5 1-2-16,-1 1-3 0,-1 0-3 15,-2 0-13-15,-2-3-13 0,-1-4-32 0,5-2-35 16,-4-4-40-16</inkml:trace>
  <inkml:trace contextRef="#ctx0" brushRef="#br0" timeOffset="117645.3208">29511 4759 572 0,'0'0'23'0,"0"0"-6"15,0 0-6-15,0 0-7 0,0 0-4 16,0 0-3-16,84-2-3 0,-46 1-9 15,-2-1-16-15,-3 0-44 0,1 2-56 16,-3-4-99-16</inkml:trace>
  <inkml:trace contextRef="#ctx0" brushRef="#br0" timeOffset="118463.2149">29090 4135 374 0,'0'0'42'0,"0"0"-2"0,0 0-18 0,0 0-8 16,0 0-11-16,0 0-3 0,0 0 0 15,0 0-4-15,0 0-5 0,-5-28-1 16,3 27 0-16,2 1-1 0,0-2 3 16,0 2 3-16,-1 0 3 0,1 0 3 15,0 0 2-15,-2 0 3 0,1 0-1 16,-1 0 2-16,1 0 3 0,-1 0 1 15,1 0 1-15,-1 0 2 0,1 0-1 16,0 0 1-16,1 0 1 0,-2 0 1 16,2 0-2-16,-1 0-4 0,1 0-6 0,-2 0-4 15,2-1-3-15,-1 0 0 0,1-8-2 16,0 3 1-16,0-6-1 0,0 1 1 16,4 4-2-16,0-2 3 0,-1 6 0 15,0 0 0-15,-3 3 1 0,0-1-2 16,6 1 1-16,0 0 1 0,2 0 0 0,1 0 0 15,-3 4-2-15,0 0 2 16,-4 0 0-16,1 5-1 0,-1-3 1 16,-2 0-3-16,0 6-2 0,0-6-3 15,0 5-6-15,-3-1-5 0,1-5-10 0,0 0-11 16,2-5-17-16,0 0-13 0,0 0-7 16,0 2-6-16</inkml:trace>
  <inkml:trace contextRef="#ctx0" brushRef="#br0" timeOffset="118892.2377">29456 4075 487 0,'0'0'43'0,"0"0"-19"0,0 0-16 16,0 0-9-16,0 0-6 0,0 0-4 0,0 0-6 16,0 0 1-16,0 0-1 0,0 0 4 15,-22 11 5-15,16 3-2 0,1-1 1 16,2-2-1-16,-1 4 3 0,1-4 1 16,-2 0 0-16,2 1 4 0,0-3 1 15,-1 1 0-15,3-6 1 0,-2 2 3 16,3-6 6-16,-1 0 9 0,1 0 5 15,-2 0-1-15,1 1-5 0,-1-1-7 16,-2 0 0-16,1-1 4 0,-1-9-1 16,-1 2-3-16,4 1-6 0,-1-6-3 0,2 8 1 15,0-1-1-15,0-1-2 0,0 7-4 16,0-1-7-16,0 1-6 0,0-2-3 16,0 1 5-16,2 0 4 0,2-1 4 15,6 2 6-15,6 0-3 0,-1 2-6 16,2 3 0-16,-7 2-8 0,0 1-28 15,3 0-34-15,-3 0-53 0</inkml:trace>
  <inkml:trace contextRef="#ctx0" brushRef="#br0" timeOffset="123615.0248">30173 4587 460 0,'0'0'58'0,"0"0"-15"0,0 0-14 15,0 0-7-15,0 0-7 0,0 0-3 16,0 0-4-16,0 0-3 0,0 0-2 15,-20-7-1-15,20 7-3 0,0-2 0 16,0 2-3-16,0 0 2 0,0 0 0 0,0 0 0 16,2-2 4-16,13 2-1 0,3-1 1 15,8-1 1-15,-2 1-3 16,-1-1-1-16,1 0-1 0,0 1-2 16,-1 1-2-16,2-1-6 0,-3-1-8 0,1 1-18 15,-7-1-22-15,0-1-44 0,4 3-31 16,-5 0-49-16</inkml:trace>
  <inkml:trace contextRef="#ctx0" brushRef="#br0" timeOffset="123880.5188">30147 4692 493 0,'0'0'58'0,"0"0"-17"16,0 0-15-16,0 0-10 0,0 0-7 16,0 0-6-16,0 0 0 0,0 0-1 15,0 0-1-15,0 0 0 0,-7 6 1 0,8-5 1 16,13 2 3-16,6-3-1 0,6 0-2 16,3 0 1-16,1 0-3 0,-2-4-3 15,-1-1-3-15,-1 4-5 0,-7-1-5 16,-2 2-16-16,2 0-27 0,-6 0-59 15,6 0-70-15</inkml:trace>
  <inkml:trace contextRef="#ctx0" brushRef="#br0" timeOffset="125421.4984">31173 4655 302 0,'0'0'54'16,"0"0"-16"-16,0 0-15 0,0 0-9 16,0 0-5-16,0 0-1 0,0 0 0 0,0 0-1 15,0 0 2-15,-11-1-1 0,11 1 0 16,0 0-1-16,3 0 0 0,12 0-3 15,7-2 6-15,6 0-2 0,0 1-2 16,-2 0 0-16,-2 0-9 0,-6-1 5 16,1 2-2-16,-8-2-3 0,2 2 0 0,-1 0-1 15,-8 0-3-15,2 0 3 0,-6 0 0 16,0 0-1-16,0 0 3 0,2 0 0 16,-1 0 1-16,1 0 3 0,-1 0 1 15,1 0 2-15,0 0-1 0,-2 0 1 16,0 0-1-16,0 0-2 0,-4 0 1 15,-14 0-2-15,-8 0 0 0,-7 0-3 16,1 0-1-16,0 0 1 0,2 0 1 16,9 0 3-16,3 0 2 0,5 0-2 15,7 0 0-15,0 0 1 0,6 0-1 0,-1 0-1 16,1 0 0-16,-2 0-3 0,1 0-2 16,1 0 1-16,0 0 2 0,0 0 0 15,15 0 6-15,6 0-7 0,11 0 3 16,0-1-1-16,1-3-4 0,1 1 4 15,-4 2-12-15,-1-1-2 0,-3 2-6 0,-9 0-5 16,0 0-21-16,1 0-31 16,-7 0-42-16,8 0-62 0</inkml:trace>
  <inkml:trace contextRef="#ctx0" brushRef="#br0" timeOffset="125993.1127">31958 4666 423 0,'0'0'37'0,"0"0"-11"0,0 0-10 0,0 0-9 15,0 0-5-15,0 0 0 0,0 0 1 16,0 0 3-16,0 0 0 16,0 0 2-16,-2-39 0 0,2 32 0 0,-1-5 1 15,-1 2 2-15,-2-4 2 0,0-3 0 16,0 0-3-16,-1 1 6 0,1 0-4 15,-1 8 8-15,1-3-5 0,0 0-2 16,0-1-7-16,1 2-3 0,0-1-3 16,1-1 1-16,2 5 2 0,0 3-1 15,0 4-1-15,-1-1 0 0,1 1-2 0,0-2 1 16,0 1-3-16,0-1 0 0,0 0 3 16,0 1-6-16,0 1 0 0,0-2 1 15,0 2-5-15,0-2 6 16,0 2 6-16,0 0-3 0,3 0 2 0,-2 2 0 15,2 9 1-15,3 4-1 0,-2 1 5 16,-1 6-5-16,-2-1 4 0,-1 2-3 16,0 1-2-16,-4-1-1 0,-3-1-7 15,4-6 4-15,0 1-2 0,2-5-1 16,1 2-4-16,0-1-7 0,0-1-3 0,1 1-16 16,5-6-10-16,1 2-21 0,2-4-21 15,7-1-6-15,2-4 3 0,8 0 2 16,2-7 7-16</inkml:trace>
  <inkml:trace contextRef="#ctx0" brushRef="#br0" timeOffset="126715.9079">32191 4600 314 0,'0'0'84'0,"0"0"-14"0,0 0-16 0,0 0-14 16,0 0-15-16,0 0-13 16,0 0-8-16,0 0-5 0,0 0-2 0,0 0 0 15,3-10 2-15,-5 12 2 0,-1 6 1 16,-3 8 1-16,3 0-2 0,-1 0 1 15,1 0-2-15,2-3-1 0,-1 0-3 16,2 7 0-16,0-1 0 0,0-3 1 16,0-1 0-16,3-4 0 0,-1-2 1 0,1 2 0 15,-2-7-1-15,0 3 0 0,-1-7-1 16,0 0-1-16,0 0 3 0,2 0 2 16,-2 2 1-16,0 0 5 0,1-1 0 15,-1 1 1-15,0-1 2 0,0 0 0 16,0-1-1-16,0 0-3 0,0 0 0 15,0 0-2-15,0 0 1 0,0-4 0 16,-1-5 2-16,-2 0-1 0,0-1 1 16,0 1-1-16,2-4-1 0,-2-4-1 15,3 6 0-15,-3-8-3 0,3 8 4 0,0-3-3 16,0 3 1-16,0-2-1 0,0 1-1 16,0 0 1-16,3 2 0 0,0-1-1 15,0 2 1-15,1 1-3 0,2 1-1 16,-3 3-2-16,3-2 1 0,-1 4 2 15,-2-2 0-15,6 1 1 0,-5 2-1 16,1-1 0-16,6 0 0 0,1 2 0 16,4 0 0-16,5 0 1 0,-6 2-1 15,-2 6-2-15,-1 1 0 0,-4-1 0 16,1 4 0-16,-3-5 4 0,-3 4-1 0,-1 1 2 16,-2-1-2-16,0 1 0 0,0-2 0 15,0 1 0-15,-5-2 1 0,-4 3 1 16,3-4 1-16,-5 2 0 0,5-5-1 15,1-1 1-15,2-2-2 0,-1-1 0 16,1 3 0-16,0-3-2 0,-1 2 1 16,4-3-1-16,0 0-2 0,0 0-2 0,0 0-5 15,0 0 1-15,0 0 1 16,0 0 4-16,4 0 6 0,2 2 0 16,6-1 0-16,0 1-1 0,-1 1 0 0,1 1 0 15,-3-2 1-15,5 4 0 0,-7-2 2 16,1 2-1-16,-2-1 0 0,-4 0 1 15,-2 4 0-15,0 4-1 0,-3-4-2 16,-9 5 1-16,1-2-1 0,-4-1 1 16,1 0-1-16,0-2-1 0,2-2-3 0,6-2-1 15,-1-1-3-15,4-1-4 0,-3 1-13 16,3-2-9-16,3-2-14 0,0 0-24 16,0 0-27-16,-1 0-69 15</inkml:trace>
  <inkml:trace contextRef="#ctx0" brushRef="#br0" timeOffset="127153.4411">31727 4174 525 0,'0'0'48'0,"0"0"-12"0,0 0-14 15,0 0-7-15,0 0-8 0,0 0-7 16,0 0-4-16,0 0-3 0,0 0 0 15,-6-8-1-15,6 6 1 0,0 2 1 16,0 0 0-16,0 0 2 0,0 0 2 16,1 0 0-16,2 0-1 0,1 4-2 0,-1-1-1 15,-3-3-1-15,2 3 1 16,2 0 1-16,-3 0-2 0,2 2-2 16,-3-5-2-16,0 0-2 0,0 0-3 0,0 1-3 15,2 0 4-15,-2 1 3 0,0 0 1 16,1-1 2-16,-1-1-3 0,0 1-7 15,0-1-20-15,2 0-24 0,-2 2-23 16,1-2-4-16,5 0-6 0</inkml:trace>
  <inkml:trace contextRef="#ctx0" brushRef="#br0" timeOffset="127585.541">32155 4175 581 0,'0'0'41'0,"0"0"-16"15,0 0-9-15,0 0-7 0,0 0-5 16,0 0-3-16,0 0-3 0,0 0-4 15,0 0-2-15,0 0-1 0,47-73 0 16,-35 80 1-16,2 7-3 0,-1 0-1 16,-4 5 0-16,-3-4 2 0,-3 1-1 15,-3 3 2-15,0-7 0 0,0 6 0 16,0-2 5-16,-5-7 3 0,-2 4 4 0,1-5 0 16,-3-3 2-16,1 0 1 0,4-3 3 15,-1 0 1-15,-1-2 1 0,1 0-2 16,-7 0 0-16,2-4-3 0,3-2-1 15,-2 0-1-15,3-1-3 0,2-2-4 16,3 6-5-16,-1-8-5 0,2-2-3 0,0 1-5 16,6-2-4-16,0 6-7 0,2 1-13 15,-1 2-13-15,-4 1-1 16,2 3-1-16,-1 1 9 0,3 0 3 16,-2 0 1-16,5 0-14 0</inkml:trace>
  <inkml:trace contextRef="#ctx0" brushRef="#br0" timeOffset="128143.3513">31604 5047 609 0,'0'0'38'0,"0"0"-10"0,0 0-12 0,0 0-7 16,0 0-5-16,0 0-5 15,0 0-1-15,109-54-1 0,-68 48 0 0,4 1 1 16,1 0 5-16,4 2 0 16,0 2 0-16,2 1-1 0,0 0-6 0,-1 0-1 15,-1 0-3-15,-1-2-1 0,-2 2-2 16,2 0-1-16,-4-1-7 0,1 1-16 15,-3 0-24-15,-4 0-37 0,-5 3-38 16,-10-1-65-16</inkml:trace>
  <inkml:trace contextRef="#ctx0" brushRef="#br0" timeOffset="128652.0671">32112 5263 607 0,'0'0'26'0,"0"0"-2"0,0 0-7 16,0 0-5-16,0 0-7 0,0 0-5 15,0 0-3-15,0 0 3 0,0 0-3 0,0 0 0 16,20-32 1-16,-2 28 0 16,2 4-1-16,-2 0 1 0,2 0 0 15,-5 2-3-15,-4 1 3 0,-2 1-2 16,-1 1 4-16,0 0-2 0,0 1 1 0,-2 0 0 16,-2 2 1-16,-2 2 1 0,-2 5 0 15,0 2 1-15,-4 4 1 0,-5 0 0 16,-4-1-1-16,1 0 0 0,-3-2 0 15,-2 1 0-15,-3-1 0 0,0-2 2 16,-2 0-3-16,4-1 0 0,4-7-1 16,2 3-1-16,4-5 0 0,5-3-1 0,0 1-1 15,3-4-2-15,0 0-2 16,0 0-1-16,0 1 3 0,0 1 3 16,3-1 4-16,14-1 2 0,6 0 0 0,8-1 1 15,5-6-4-15,-1-2-1 0,-2 0-1 16,-2 0-2-16,-3 1-1 0,-3 2-3 15,0 2-15-15,-1 1-28 0,-1-2-60 16,-5 4-78-16,-7 0-91 0</inkml:trace>
  <inkml:trace contextRef="#ctx0" brushRef="#br0" timeOffset="144992.6162">29501 5768 67 0,'0'0'21'16,"0"0"9"-16,0 0 7 0,0 0-4 15,0 0-5-15,0 0-7 0,0 0-4 16,0 0 11-16,0 0-1 0,0 0 0 15,23-71-10-15,-23 60-7 0,-3-4-2 16,-2 4 1-16,-3-4 0 0,1 2-1 0,1 4-1 16,-4-3 1-16,4 5-1 15,0 0-1-15,-1 1-1 0,4 3-3 16,-5-4-1-16,5 5-1 0,-1 0-1 16,1 0-1-16,-3 2 1 0,1 0-6 0,-6 0 0 15,-2 9 3-15,1 4-1 0,-4 3 3 16,2 3 1-16,0 2 0 0,-1-1-1 15,1 0 0-15,0-2 0 0,5-4-4 16,1-1 2-16,4-4-1 0,1 1 3 16,1 1 1-16,2 1 1 0,0 3 1 0,0-5 3 15,2 6-1-15,5-5 2 0,-1-2 0 16,5 2-3-16,1-6 2 16,-3 0-1-16,7-2-1 0,-6-1 1 15,1-2-1-15,1 0 1 0,0 0 1 0,-1 0 0 16,-1 0 2-16,6-8-1 0,-4-3 1 15,2-2-4-15,-1-2 4 0,-4-1-1 16,-2 4 9-16,-1 0 3 0,-2 3 1 16,-2-3-5-16,0 1-2 0,0 1 5 15,1-1 3-15,-3 6 0 0,1 1 0 0,-1 4-6 16,0-2-4-16,0 2-3 0,0-1-1 16,2-1-4-16,-2 0-5 0,0 1-2 15,0 0-2-15,0 1 2 0,1 0 0 16,2 0 5-16,6 0 3 0,-1 7 0 15,3 0-1-15,-1 1-2 0,3 0 1 0,-2 0-3 16,4-1 0-16,-4-2-3 16,-3-1-3-16,-3-2-1 0,4 1 3 15,-5-1 1-15,1-1 3 0,-1 0-1 16,0-1-1-16,3 0-3 0,4 0-4 16,-1 0-8-16,0-1-10 0,-1-2-11 0,-5 0-23 15,3-2-13-15,-2 2-13 0,3-4-5 16,4-1-12-16</inkml:trace>
  <inkml:trace contextRef="#ctx0" brushRef="#br0" timeOffset="149672.3965">29851 5939 190 0,'0'0'50'0,"0"0"-3"15,0 0-3-15,0 0-7 0,0 0 1 16,0 0-5-16,0 0-5 0,0 0-5 16,0 0-7-16,3-30-6 0,-2 28-7 15,-1 1-2-15,0 1-1 0,0 0 0 0,0 0 0 16,0 0 0-16,-4 8-1 0,-3 7 1 16,-4 3 0-16,0 3 3 0,-1 0-1 15,1 6 0-15,-5-2-2 0,3 2 2 16,-1-2-2-16,0-2 0 0,6-6 0 15,2-9 0-15,5-3 1 0,1-5-1 16,-2 0 2-16,2 0 2 0,0 1-2 16,0 1 1-16,0-2-2 0,0 0 1 15,0 0-1-15,5-9 1 0,6-5-1 16,2-4 0-16,1-1-1 0,-2 3 3 0,0-1 0 16,-1 0 0-16,-1 2 1 0,-1 0-3 15,1-2 2-15,0 1-1 0,-2 1 0 16,1-2-1-16,-1 0 0 0,-1 0 0 15,-1 1 0-15,0 4 0 0,-1-2-1 16,0 6 6-16,-4 3-1 0,2 2 4 0,-3 3 1 16,1-5-1-16,2 2-3 15,-1 0-4-15,1 0-4 0,-3 3-3 16,0-2-1-16,1 2 4 0,4 9 5 16,0 6 0-16,2 7 2 0,-1 3-4 0,0 2-1 15,0-2 0-15,2 2 0 0,0-1 2 16,1 0-1-16,-1-3 1 0,2-3-2 15,-4-5-1-15,1-3-2 0,-2-4-3 16,2-3-7-16,-3 3-13 0,-1-4-26 16,0-1-31-16,-3-3-36 0,0 0-75 0</inkml:trace>
  <inkml:trace contextRef="#ctx0" brushRef="#br0" timeOffset="149885.3403">29689 6043 439 0,'0'0'42'0,"0"0"-11"16,0 0-17-16,0 0-8 0,101-41-2 15,-72 36-3-15,2 2-1 0,0 1-5 16,1 2-9-16,-1 0-20 0,-8 2-53 15,-3 3-52-15,-9-2-119 0</inkml:trace>
  <inkml:trace contextRef="#ctx0" brushRef="#br0" timeOffset="150933.1944">30538 5842 519 0,'0'0'64'0,"0"0"-23"0,0 0-15 16,0 0-11-16,0 0-8 0,0 0-5 15,0 0-3-15,0 0-1 0,0 0-1 16,4-20 3-16,12 16-1 0,9-1 1 15,-1 4 0-15,1 1-6 0,-2 0-2 16,2 0-5-16,-8 0-7 0,2 0-9 16,-1 1-10-16,-4 1-20 0,4 0-29 15,-6 1-30-15,-5-2-47 0</inkml:trace>
  <inkml:trace contextRef="#ctx0" brushRef="#br0" timeOffset="151156.4417">30469 5976 486 0,'0'0'55'16,"0"0"-20"-16,0 0-12 0,0 0-7 16,0 0-9-16,0 0-2 0,0 0-1 0,0 0-3 15,0 0-1-15,0 0 0 0,88-14-4 16,-68 14 0-16,-1 0-3 0,7 0-8 15,-3 3-5-15,-2 2-19 0,0-3-18 16,-1-2-39-16,0 0-26 0,-2 0-102 16</inkml:trace>
  <inkml:trace contextRef="#ctx0" brushRef="#br0" timeOffset="152359.9553">31235 6078 586 0,'0'0'45'0,"0"0"-16"16,0 0-8-16,0 0-8 0,0 0-5 0,0 0-4 15,0 0-1-15,0 0-3 0,0 0-1 16,0 0-3-16,-6-11-2 0,6 10 1 15,0 1 0-15,0-2 2 0,1 2 8 16,14-2-1-16,2 2 2 0,2 0 0 16,0 0-6-16,1-1 0 0,-8 1 0 15,9-2-1-15,-1 1 0 0,1-1-3 0,5 0-3 16,-2 1-1-16,-2 0-8 0,-6 1-10 16,3 0-13-16,-7 0-17 0,-1 0-25 15,4 1-31-15,-8 2-34 0,3 0-40 16</inkml:trace>
  <inkml:trace contextRef="#ctx0" brushRef="#br0" timeOffset="153392.3803">32379 6091 212 0,'0'0'55'15,"0"0"-3"-15,0 0-5 0,0 0-1 16,0 0-2-16,0 0-9 0,0 0-7 0,0 0-12 16,0 0-7-16,0 0-2 0,-6-64 0 15,4 60 0-15,1-1 2 0,-3-4-2 16,2 4-1-16,1 1-2 0,-4-2-1 15,2 3-1-15,-1 0-2 0,-4-3-1 16,3 5-2-16,-7-1-1 0,-6-1-1 0,6 3 1 16,-5 0 1-16,7 0-1 0,-2 1-1 15,-1 6-1-15,6-3 2 16,-6 5 3-16,4 2 0 0,-1-1 2 16,-1 6-2-16,0-3 0 0,6-2 1 0,-1 2-4 15,0 1-1-15,5-3 0 0,-2 7 0 16,3-1-1-16,0-7 1 0,0 7-3 15,0-4-5-15,4-3 0 0,5 0 3 16,-4-4 3-16,4-1 6 0,3-2 2 16,1-1-1-16,5-2 2 0,0 0-1 0,4-5 0 15,-9 0 1-15,0-2 1 0,-3-2 1 16,-3 3 2-16,3-6 2 16,-4 4 4-16,-3-1 2 0,1-1 0 15,-1 0-2-15,2 1-2 0,-4 0 0 0,2-2 1 16,-2 7 1-16,2-1-3 0,-3-1 0 15,1 2-2-15,-1-3 0 0,2 3 0 16,-2 4-3-16,0-1-2 0,0 1-2 16,0-2-1-16,0 0-3 0,0 1-4 15,0 1-4-15,1-2 0 0,-1 2 3 0,3 0 3 16,2 7 1-16,0 5 1 0,0 7 0 16,-1 1 2-16,-2 1-1 0,0 2-6 15,1-1-14-15,0-2-8 0,3 0-7 16,-3-5-11-16,4-1-15 0,-2-5-7 15,3 0-11-15,-1-1 8 0,-2-5-1 0</inkml:trace>
  <inkml:trace contextRef="#ctx0" brushRef="#br0" timeOffset="154192.2768">32554 6164 350 0,'0'0'77'0,"0"0"-24"15,0 0-8-15,0 0-19 0,0 0-5 16,0 0-7-16,0 0-10 0,0 0-6 15,0 0-5-15,0 0 1 0,1-18 3 16,-4 18 2-16,0 12 2 0,-1 6-1 16,-1 5-1-16,1-6 0 0,4 1 0 15,-1 1 0-15,1 0 1 0,-1 1 0 16,1-4 0-16,0-4 0 0,0-1 0 16,0 1 0-16,0-6-1 0,0 1-1 0,0-3 2 15,0 2 0-15,0 0 0 0,0 0 3 16,0-6 0-16,0 0 2 0,0 0 1 15,0 1 0-15,0-1 0 0,0 0-4 16,0 0 1-16,0 0 1 0,0 0 1 16,-2-1 0-16,1-5-1 0,-2-5 2 0,1 0 2 15,1 0-2-15,-2-5-1 16,1 6-2-16,1-8-1 0,-1 1 0 0,1-3-1 16,1-3 0-16,0 1 0 0,0 0-2 15,0 7 1-15,3 0 0 0,0 6 0 16,0-2 0-16,0 1 0 0,-2 5-1 15,4-4-1-15,-4 5-1 0,0-1-2 16,3 2-2-16,-4 3-2 0,0-2 6 16,0 2-6-16,2 0 9 0,4 0-5 15,-2 0 0-15,5 0 2 0,2 6 1 0,-3 1 0 16,-1 3 2-16,-1 2-1 0,-2-3 1 16,0 5 4-16,-2-5-5 0,-1 2 6 15,-1-1-5-15,2 1-1 16,-1 0 1-16,0-1 0 0,2 1 0 0,-3-7 0 15,2 3 0-15,-2-7 0 0,0 5 0 0,0 2 2 16,0 4-1-16,0 2 2 16,0-4-2-16,-3 1-7 0,0-2 8 15,0 1-8-15,-4-1 6 0,3 1-2 16,1-5 0-16,-3 3-1 0,5-3-5 0,-2-1 7 16,0 5 1-16,1-3-2 0,1-2-2 15,-1 2 0-15,2-5-1 0,-1 0 0 16,1 0 8-16,0 2-6 0,0-2 0 15,0 0 2-15,0 2 2 0,3-2 7 16,3 0-7-16,4-2 5 0,1-1-6 0,-6 2 0 16,5-3-1-16,-4 4 1 0,-2-1-1 15,7 1 0-15,-5 0 1 16,3 0-1-16,2 2 1 0,-6 7-1 16,1-3 1-16,-5-1-1 0,1 5 0 0,-2 2 2 15,-5 1 1-15,-4 5 1 0,0-6 2 16,-3-5-8-16,3-2 7 0,-2-2-8 15,0 0 9-15,6-2 3 0,0 0-9 16,5-1 8-16,-1 0-10 0,-5 0 1 16,0 0-8-16,1 0-7 0,0 0-9 0,5 0-33 15,-1 0-35-15,1 0-47 0,-6 0-53 16</inkml:trace>
  <inkml:trace contextRef="#ctx0" brushRef="#br0" timeOffset="154592.5393">32084 6727 612 0,'0'0'40'0,"0"0"-7"15,0 0-12-15,0 0-9 0,0 0-9 16,0 0-3-16,0 0-2 0,0 0 0 15,0 0 1-15,0 0 1 0,40-23-1 16,-7 21 0-16,4-2 0 0,1 3-1 0,0-2 0 16,-2 1-3-16,-1 0 0 15,0 1-1-15,-2 0-5 0,4-2-5 16,-2 1-12-16,0 1-10 0,-3 1-34 16,-5 0-34-16,-9 0-55 0,-7 0-100 0</inkml:trace>
  <inkml:trace contextRef="#ctx0" brushRef="#br0" timeOffset="155052.3169">32361 6984 668 0,'0'0'29'0,"0"0"-9"0,0 0-7 16,0 0-4-16,0 0-3 0,0 0-3 15,-6-93-4-15,14 80 0 0,2 0-1 0,1 2-1 16,1 4 2-16,-3 4-1 0,2 2 0 16,1-1-1-16,0 2 1 0,5 0-1 15,-3 5 1-15,4 5 0 0,-10-2 0 16,0 2 0-16,-1 4 1 0,-5 4-1 15,3 1 0-15,-4 2 1 0,-1 1 1 16,-1 3 0-16,-8 0 2 0,-4 2-2 16,0-2 3-16,-3-2-3 0,2-3 2 15,0-2-2-15,3-8 1 0,5-2-1 16,5-5 0-16,1-3 0 0,-2 0 0 0,2 0-1 16,-1 2 0-16,1 0 0 0,-1-1 1 15,1 1 1-15,0-2 0 0,4 2 0 16,8-2-1-16,8 0-1 0,-1 0-1 15,5-2-2-15,-2 0-3 0,-6-1-5 16,0 0 0-16,-5 1-7 0,2 0-12 0,6 1-21 16,-5 1-43-16,4-1-64 15,-5-1-126-15</inkml:trace>
  <inkml:trace contextRef="#ctx0" brushRef="#br0" timeOffset="197119.4432">24052 9987 248 0,'0'0'50'0,"0"0"-11"0,0 0 0 15,0 0-2-15,0 0-8 0,0 0-3 16,0 0-8-16,0 0-2 0,0 0-3 16,-20-18 0-16,20 17-3 15,-1 0-1-15,1 1-3 0,-2-2-2 0,2 2-3 16,0-2-2-16,0 2 0 0,0-1-3 15,0 1 2-15,0-2-1 0,0 2 2 16,0-2 3-16,3 1 0 0,4 0-2 16,6 0 1-16,7-3-1 0,-1 1 1 15,7 0 1-15,-3 0 0 0,-7 1-1 0,3 1-1 16,0-1 0-16,-8 1-1 0,9 1 1 16,-2-1 1-16,-5-1 0 0,6 1 2 15,-2-1-3-15,-5 1 1 16,6 0 0-16,-7-2 1 0,-7 2-2 0,2 1 2 15,-6 0-2-15,0-1 0 0,0 1 0 16,1 0 1-16,2 0 0 0,-2 0 0 16,-1 0 1-16,0 0-2 0,0 0-1 15,-1 0 0-15,-12 0-4 0,-3 2 1 16,-7 5 0-16,1-2-1 0,1 2 3 0,-1 0 0 16,-3 0 2-16,-1 2-1 0,2-2 0 15,2-1 0-15,5-1 0 0,2-1 1 16,4-3 0-16,-1 1 1 0,-1 0 0 15,7-2 1-15,-4 0 1 0,6 0 0 16,-1 0 1-16,0 0-1 0,5 0-1 0,-1 0-1 16,1 0-2-16,-2 0-3 0,1 0-7 15,1 0-7-15,-2-2-2 16,2 2 0-16,0-3 5 0,3 0 8 16,8 0-3-16,7 0-1 0,1 3 0 0,5-1-3 15,0 1-4-15,0 0-11 0,-1 0-25 16,2 0-15-16,-1 0-36 0</inkml:trace>
  <inkml:trace contextRef="#ctx0" brushRef="#br0" timeOffset="198960.915">25241 9804 37 0,'0'0'14'0,"0"0"-1"0,0 0-3 0,0 0-2 15,0 0-3-15,0 0-4 0,0 0 3 16,0 0-4-16,0 0 5 0,-6-8 2 15,6 8 1-15,0 0 3 0,0 0-1 16,0 0 0-16,0 0 1 0,0 0 1 16,0 0-1-16,0 0 5 0,2 2 2 0,0 0 2 15,0-2 1-15,-1 1 2 0,1-1 1 16,-1 2 0-16,-1-2-1 0,1 0 1 16,1 1-3-16,5-1-1 0,-1 0-2 15,8 0-6-15,3 0-1 0,-6-1-1 16,5-4-3-16,1 2 1 0,-7 0-4 15,10 0-1-15,-2 0 1 16,-5 1-2-16,6 1 0 0,-5-1-2 0,-1 2-1 16,2-1 0-16,-2 1 1 0,0 0 0 15,1-2 1-15,8 2 1 0,-3 0-2 0,1 0 2 16,-1 0-2-16,-6 0 0 0,0 0 0 16,1 0 0-16,-2 0 0 0,2 0 0 15,-2 0 3-15,2 0-3 16,-8 0 0-16,4-2 2 0,-4 2-1 0,0 0 1 15,1 0 1-15,-7 0 1 0,0-1-1 16,0 1 0-16,1 0 0 0,1 0 3 16,-1-1-3-16,1 1 1 0,-1 0-3 15,1 0-3-15,-1 0-5 0,1-1-11 16,-1 1-16-16,-1 0-24 0,0 0-36 0,0 0-32 16,0 0-44-16</inkml:trace>
  <inkml:trace contextRef="#ctx0" brushRef="#br0" timeOffset="199813.0519">25422 9644 174 0,'0'0'37'15,"0"0"0"-15,0 0 0 0,0 0 0 16,0 0-3-16,0 0-6 0,0 0-2 16,0 0-3-16,0 0 0 0,0 0-4 15,-6-15-4-15,6 14-2 0,-2-1-3 0,2 1-4 16,0 0 0-16,0-1-2 0,0 2 0 16,0 0 3-16,0 0 0 0,0 0 0 15,0 12-4-15,0 5-1 0,0 7 0 16,0 0-2-16,3 3 0 0,0 4 2 15,1-1 2-15,-1 2-4 0,0 0 2 16,0-1-4-16,0-3-2 0,0-1 2 16,0-1 0-16,0-2 0 0,-2-5 0 15,1-2-1-15,-1-5-1 0,-1-7 2 16,2 8-2-16,-2-8 0 0,0 2-1 0,0-1 2 16,0-6 3-16,0 0 2 0,0 0 2 15,0 2-1-15,0-2 0 0,0 1-3 16,0-1-3-16,0-1-3 0,-2-11-2 15,1 1-2-15,-1-10 6 0,2-1-1 16,0 0 6-16,0-10 2 0,0 3-3 0,0 0 1 16,2 2-3-16,-1 1 4 15,-1 7-2-15,0-1 5 0,0 6 2 16,0 0-1-16,0 0 0 0,0 1-1 16,0 1 2-16,-1 5 2 0,-2-3 0 0,1 5 1 15,1 1 0-15,1 0-1 0,0 4-4 16,-2-2 0-16,2 2 0 0,0-2-2 15,0 2-1-15,0-1-3 0,0 1-1 16,0 0 1-16,0 0 2 0,0 10 3 16,0 7 2-16,5 8 0 0,1 0 1 0,1 4-1 15,0 1 2-15,0 2-5 0,-1 0 3 16,0 2-6-16,-2-1 0 0,0 0 1 16,-2 1-3-16,1-2 2 15,-3-2 0-15,0-9 0 0,0-1 1 0,0-7 0 16,0-1-1-16,0 1 0 0,0-8 0 15,0 0 2-15,0-5-2 0,0 0 0 16,0 0 0-16,0 2-7 0,-2-2-3 16,2 0-11-16,-3 0-13 0,0-10-25 15,-4-10-48-15,0-5-50 0,0 0-108 0</inkml:trace>
  <inkml:trace contextRef="#ctx0" brushRef="#br0" timeOffset="270879.3295">24811 10862 117 0,'0'0'37'0,"0"0"-3"0,0 0-1 15,0 0-1-15,0 0-5 0,0 0-8 16,0 0-8-16,0 0-5 0,0 0-6 0,0 0-3 16,0-36-1-16,0 36 2 0,0 0 2 15,0 0 2-15,0 0-1 0,0 3 1 16,5 5-2-16,-3 2 1 0,1-1-1 15,0 0 1-15,2 0-1 0,-2 0 3 16,1 2 0-16,0-2 1 0,-1 0 0 16,1 2-2-16,-2-8 2 0,-1 7-1 15,1-3 2-15,-2-3 1 0,1 7 1 16,-1-5-4-16,0 0 2 0,2 0-3 16,-2-6 0-16,0 0 1 0,0 0-1 0,0 2-1 15,1-1 2-15,-1 0 1 0,0 0 4 16,0 1 6-16,0 0 6 0,0-1 6 15,0 1 3-15,0 0-4 0,0-1-7 16,0-1-5-16,0 0-5 0,0 2-1 16,0-2 0-16,0 0-3 0,0 0 0 0,0 0-2 15,0 0-2-15,0-5 2 16,0-2-2-16,-1 2 0 0,-1-6-2 16,2 4 4-16,-1 2-2 0,-1-5 0 15,2 5 1-15,-1-2-1 0,1 2 0 0,0-2 1 16,0 2-1-16,0-8 1 0,0-3-1 15,0 5-3-15,4-5 0 0,4 4 2 16,1-3-1-16,5-1 0 0,-6 5 0 16,5 3-1-16,-1-1 1 0,-5 5 1 15,7-3 0-15,-5 5 1 0,2-1 0 0,0 0-3 16,-7 2 1-16,2-1 0 0,0 2-1 16,0 0 1-16,5 0 0 0,-1 0-2 15,-1 4 2-15,1 3 1 0,-4 2 0 16,0 3 1-16,-3 3 0 0,-2-4 0 15,1 7 0-15,-2-2 0 0,0-2 0 16,0 4 0-16,0-6 1 0,0 1-2 16,0-1 1-16,0-7 0 0,0 7 0 15,0-6 0-15,0 3 0 0,1 1-3 16,3-2 3-16,-1 1 0 0,-2-6 0 0,2 2 3 16,-3-5-3-16,0 0-2 0,0 0 2 15,2 1 0-15,-1 1 2 0,1-1-1 16,-1 1 0-16,1-1 0 0,-1 0 1 15,-1 1-2-15,2-2 2 0,-2 2-1 16,1-2 0-16,-1 1 1 0,0-1 1 0,2 2 0 16,-2-2 0-16,0 0 2 0,1 0-2 15,-1 0-1-15,0 3 1 16,2-3-1-16,-2 0-1 0,0 0 0 16,0 0-1-16,0 0-1 0,0 0 1 0,0 0 1 15,0 0-1-15,0-8 3 0,0 1-3 16,0-6-1-16,0 1 2 0,0-1 0 15,0 2 0-15,0 0 3 0,1 1-3 16,0 7 0-16,2-8-1 0,0 7 0 16,0-7 0-16,0 2 0 0,-2 4-1 0,2-4-1 15,0 4-1-15,1-3-2 0,2 0 1 16,1 1-2-16,-1 0 3 16,1 1 1-16,-1 2 2 0,-3 1 0 15,7 0-3-15,-6 1 2 0,1 0-2 0,-1 1-1 16,1 1 0-16,1 0-1 0,3 0 3 15,5 5 0-15,-3 2 1 0,4 5 0 16,-2 0 3-16,-1 2 0 0,0-1 1 16,1 3 2-16,-6-5-4 0,1 2-1 15,-5-4-1-15,0 0-2 0,1 2 2 0,-3-3 1 16,3 2 1-16,-4-5 1 0,0 5-1 16,0-3-1-16,0-1-1 0,0 6-2 15,0-6-5-15,0 5-13 0,-2 0-16 16,-1-1-26-16,1 0-25 0,-2-1-8 15,0-1-26-15</inkml:trace>
  <inkml:trace contextRef="#ctx0" brushRef="#br0" timeOffset="271631.4566">23952 10861 291 0,'0'0'42'0,"0"0"-22"0,0 0-6 0,0 0-6 15,0 0-4-15,-15-87 0 0,19 75-1 0,4 0 0 16,3 3-2-16,3 3-2 16,2 1-1-16,1 1-1 0,1 4 2 15,2 0 0-15,-1 2 1 0,7 7 1 16,-2 2 2-16,-2 3 0 0,-3 0 4 0,-2 6 0 16,-5-2 2-16,-1-1-2 0,-5 5 1 15,-3 1-2-15,-3 1 6 0,0 2 3 16,-9 4 3-16,-5-1-1 0,-4 1-5 15,-3-1-6-15,-4-1-3 0,1-3 0 16,-2 1 3-16,1-3 0 0,0 1-4 0,2-2 2 16,6-4-6-16,4-6-2 15,6-5-2-15,4-2-4 0,3-5 2 16,0 0 5-16,0 0 4 0,13 0 3 16,10 0 1-16,7-8-3 0,5-4-1 0,4-5-4 15,1-2 2-15,0-1-9 0,-1 4-9 16,-2 0-18-16,-1 5-32 0,-4 4-29 15,-3 4-39-15</inkml:trace>
  <inkml:trace contextRef="#ctx0" brushRef="#br0" timeOffset="272593.2875">25455 11123 174 0,'0'0'42'16,"0"0"3"-16,0 0 8 0,0 0-10 15,0 0-13-15,0 0-2 0,0 0-9 16,0 0-4-16,0 0-11 0,0 0-6 0,5-51-8 16,-5 49-2-16,0 2-1 15,2 0 8-15,-2 0 4 0,0 2 3 16,0 11 1-16,0 7-1 0,-3 4 6 16,-1 1-4-16,0-9 3 0,-1 1-6 0,4-5-1 15,-2-1 1-15,0 1-1 0,1-8 1 16,2 2 0-16,0-6 0 0,-1 0 0 15,1 0 2-15,0 2 0 0,0 0 5 16,0-1 6-16,0 1 5 0,0-1-1 16,0-1-3-16,0 2-8 0,0-2-3 0,0 0 0 15,0-3 0-15,0-10-7 0,0 3 4 16,0-9-4-16,0 1 2 0,0 6 3 16,1-8-2-16,1 8 1 0,-1-1 0 15,1-1-1-15,-2 0 0 0,1 2 0 16,-1 6 1-16,2-6 0 0,-2 6 1 15,0 0-3-15,1-5-1 0,1 6 0 16,2-3-3-16,4-3 2 0,4 5 2 16,4-4 0-16,-3 8 1 0,4-1-2 15,-5 1 0-15,1 2-2 0,6 0-2 0,-9 0-1 16,6 2 3-16,-6 5-1 0,-3 1 2 16,2 4 1-16,-6 3 4 0,-3 2 1 15,0 4 3-15,-8-1-1 0,-3-2-2 16,-4-2-1-16,1 1 0 0,-1-3 5 15,1-2-4-15,4-1 4 0,0-3-4 16,1-3-2-16,5-3 0 0,0 1 0 16,4-3 0-16,0 0-1 0,0 0-1 15,0 0 0-15,0 0-1 0,0 0 2 16,0 0 0-16,4 0 0 0,10 0 2 0,4 0-2 16,0 0 0-16,7 0-1 0,-5 0 0 15,2 2 0-15,-9-1 2 0,3 2-1 16,-6 0 0-16,0 0 0 0,-1 2 0 15,-6-2-1-15,1 0 2 0,-4-3 0 16,0 6 0-16,-1 3 0 0,-10 5 0 0,-4 3-1 16,-3-6 0-16,-3 0-3 0,-2-2 1 15,2 0-2-15,-2-1 1 16,1-2-8-16,6 0-6 0,-1-3-18 16,7 0-23-16,-4-3-28 0,2 0-32 0</inkml:trace>
  <inkml:trace contextRef="#ctx0" brushRef="#br0" timeOffset="273515.4684">26169 10912 89 0,'0'0'19'0,"0"0"-1"16,0 0-2-16,0 0 2 16,0 0-1-16,0 0 1 0,0 0 2 15,0 0 0-15,0 0-1 0,0 0 6 16,-47-82-1-16,44 78-1 0,-2-3-4 0,2 3-4 16,-1-4-1-16,-3 1-4 0,4 4-3 15,-3-3-2-15,2 2-2 0,-1 2 0 16,2 0-2-16,-4 2-1 0,-6 0 0 15,-3 0-1-15,1 3 1 0,1 5-2 16,2 1 1-16,4-4 0 0,-1 8-1 16,4-1 2-16,1-3-2 0,1 7 0 15,0 0 6-15,3-4-8 0,-2 5 1 16,2-6 0-16,0-1-2 0,0 2 3 16,0-7-2-16,0 1 2 0,0-2 0 0,0 1 2 15,0 0 2-15,0-1 3 0,0-4 4 16,0 0 6-16,0 0 0 0,5 0-2 15,7-1-3-15,6-10-5 0,8-6-3 16,0-1-1-16,-2-1 1 0,1 0 0 16,-5 3 2-16,-4 5 2 0,-4 2 4 0,-5 2 6 15,-3 5 2-15,1-2 0 0,-4-1-3 16,2 3-4-16,0-1-3 0,0 0 2 16,-3 3-1-16,0-1 2 0,0 1-1 15,1-2-2-15,-1 2-4 0,0-1-2 16,2 1-2-16,-2-2 0 0,0 2 0 15,-5 3 0-15,-3 8 0 0,-7 7 1 16,4 0 0-16,-1 1-2 0,5 1 3 16,1-4-3-16,3-2 1 0,2 5 0 15,1 1-1-15,0 6 1 0,0-1 0 0,0 0 0 16,3-1-1-16,1 2 0 0,2 0 1 16,-2 2 4-16,3 3-3 0,-4 0 1 15,2-1-4-15,-4-3-3 0,1-7 1 16,-2 0 1-16,1-7 1 0,-1 1 0 15,0-1 1-15,0-7-1 0,0 5 2 16,0-6 2-16,-3 0 0 0,-1 3 1 16,1-5 2-16,-9-1-2 0,-1-2-1 15,-4 0 0-15,-5-2 1 0,2-5-1 16,5-4-1-16,0 1 0 0,4-5-4 0,2 5 3 16,3-3-1-16,3-3 0 0,3-2-4 15,0-5-6-15,10-1-2 0,7-2-11 16,6 1-6-16,3-3-25 0,4 2-18 15,1-1-25-15,4 2-21 0,-2 3-22 16</inkml:trace>
  <inkml:trace contextRef="#ctx0" brushRef="#br0" timeOffset="274313.1162">26745 11029 248 0,'0'0'67'0,"0"0"-4"0,0 0-9 16,0 0-11-16,0 0-12 0,0 0-9 0,0 0-9 15,0 0-3-15,0 0-4 0,-19-32-4 16,17 31-4-16,2 1-1 0,0-2 0 16,0 2 0-16,0 0 5 0,2 0-1 15,11 0 0-15,7 2 0 0,5 1 0 16,1-2 0-16,-3-1-3 0,-4 0 0 15,1 0-2-15,-3 0-2 0,2 0-3 16,-1 0-5-16,-1-1-2 0,-5-1-6 16,-1-1-9-16,1 0-16 0,-8 2-29 15,2 1-17-15,-6 0-8 0,0 0-26 0</inkml:trace>
  <inkml:trace contextRef="#ctx0" brushRef="#br0" timeOffset="274815.7908">27200 10826 442 0,'0'0'36'0,"0"0"-14"16,0 0-6-16,0 0-1 0,0 0-4 0,0 0-5 16,0 0-3-16,0 0-3 0,0 0-3 15,0 0 1-15,10-75 1 0,-4 74 0 16,4 1 0-16,6 0 0 16,-3 3 1-16,2 6-1 0,-4-2 1 0,-2 4-2 15,-2 1 0-15,2 2-3 0,-2 6 4 16,-1 1 0-16,-5 3 2 0,-1 2 1 15,0 1 1-15,-8-1-2 0,-7 0 1 16,-1-2-3-16,-4-3 1 0,1-1 1 16,-4-3 0-16,0-2 2 0,0-1-1 0,2-4-1 15,6-2 1-15,6-5 1 0,4 0 3 16,5-3 0-16,-1 0 2 16,1 0-2-16,-1 0-2 0,-1 1-3 15,1-1-1-15,-2 0-3 0,3 0-1 0,0 0 0 16,4-4 0-16,8-5 0 0,4 0 2 15,6 1 0-15,1 2-1 0,1 3 0 16,2 0-3-16,0 0-3 0,0 3-10 16,0 0-11-16,-3 0-13 0,-1 0-16 15,-3 5-13-15,-5-2-6 0,2 1-15 0,-3 0-20 16</inkml:trace>
  <inkml:trace contextRef="#ctx0" brushRef="#br0" timeOffset="275045.5355">27494 10826 469 0,'0'0'55'0,"0"0"-23"16,0 0-10-16,0 0-6 0,0 0-12 15,0 0-1-15,0 0-4 0,0 0-2 16,0 0 0-16,0 0-3 0,59-72-6 15,-34 72-8-15,8 0-7 0,-1 0-15 16,-2 0-9-16,-2 1-18 0,-2 2-7 0,-6-1-8 16,-2 1 0-16,-4-1 3 0</inkml:trace>
  <inkml:trace contextRef="#ctx0" brushRef="#br0" timeOffset="275271.5172">27709 10787 181 0,'0'0'53'15,"0"0"-2"-15,0 0-3 0,0 0 0 16,0 0 0-16,0 0-9 0,0 0-9 16,0 0-11-16,0 0-11 0,-58 5-3 0,54-3 2 15,-2 7 1-15,-1 5 2 0,4 4-2 16,2 3-3-16,1 2-3 0,0-2-1 16,4 2 0-16,3-2 0 15,0 2-1-15,2-2-2 0,-1-1 1 0,0 2-6 16,-2-5-2-16,-2 0-10 0,1-6-14 15,-4 2-18-15,1 7-27 0,-2-3-31 16,0 7-66-16</inkml:trace>
  <inkml:trace contextRef="#ctx0" brushRef="#br0" timeOffset="275565.028">28487 10961 591 0,'0'0'34'0,"0"0"-9"16,0 0-11-16,0 0-8 0,0 0-6 15,0 0-2-15,0 0-3 0,0 0-3 16,0 0-1-16,42-28-10 0,-13 25-7 0,2 2-10 16,-1 1-12-16,0 0-11 15,-4 0-16-15,-6 0-22 0,-3 2-10 16,-6 3-9-16</inkml:trace>
  <inkml:trace contextRef="#ctx0" brushRef="#br0" timeOffset="275738.3442">28395 11105 282 0,'0'0'54'16,"0"0"-15"-16,0 0-9 0,0 0-3 0,0 0 3 15,0 0 1-15,0 0-2 0,0 0-7 16,0 0-11-16,0 0-7 0,39 20-2 16,-19-20-5-16,7-2-4 15,-2-1-15-15,-2-2-30 0,2 2-43 0,-5 2-63 16</inkml:trace>
  <inkml:trace contextRef="#ctx0" brushRef="#br0" timeOffset="276851.3566">29300 10804 229 0,'0'0'57'0,"0"0"-10"16,0 0 3-16,0 0 1 0,0 0-7 16,0 0-6-16,-59-79-12 0,56 69-10 0,3-1-4 15,0-2-5-15,7 0-4 0,3 0-1 16,5 3-2-16,3 1 0 0,5 4-2 15,-2 0 1-15,-2 2-2 0,-1 1 0 16,3 2 1-16,-1 0 1 0,7 2 1 16,-4 6-1-16,-5-1 0 0,-1 5 0 0,-7 2-2 15,-2-3 2-15,-7 5-1 0,-1 6 2 16,-7 3 1-16,-6 8 0 16,-6 0-1-16,-1-1 2 0,-1-4-2 0,1-2 3 15,3-5-2-15,2-6-1 0,8-7 1 16,4-3-1-16,3-5 0 0,-1 0 1 15,1 0-1-15,-2 1-2 0,1 0 1 16,-1-1-3-16,2 2-4 0,-2-2 0 16,2 1 1-16,0 3 3 0,7-1 5 15,6 0-2-15,8 0-5 0,4-3-10 0,1 0-9 16,2 0-9-16,1-2-9 0,0-2-11 16,1-1-13-16,3 0-13 0,0-2-15 15,1-1-22-15</inkml:trace>
  <inkml:trace contextRef="#ctx0" brushRef="#br0" timeOffset="277515.3065">29886 10678 359 0,'0'0'57'15,"0"0"-21"-15,0 0-11 0,0 0-12 16,0 0-6-16,0 0-6 0,0 0-1 15,0 0 3-15,0 0-1 0,0 0-3 16,-19 19 0-16,19-6 0 0,-2 7-1 16,1 0 4-16,-1-7-1 0,2 7-1 0,-1-6 1 15,1-3-2-15,-2 4 0 16,2-9-1-16,0 0 1 0,-2-2 1 16,2 3 0-16,0-3 0 0,0 2 4 0,0-6 0 15,-2 0 4-15,2 0 1 0,0 1-2 16,0-1 0-16,-1 0-3 0,1 0 2 15,-2 0 1-15,1-6-2 0,-2-4-1 16,2-1 1-16,1-2-3 0,0-5 1 16,0-1 0-16,5-3-2 0,7 1-2 0,0 2 3 15,5 1-4-15,-1 1 3 0,-1 3-2 16,-3 5-1-16,0 2 2 0,-2 2-4 16,-1 0-1-16,1 3 2 0,1 0-2 15,4 2 3-15,-4 0 3 0,4 0-3 16,-2 7 1-16,-2 1-1 0,4 4 0 15,-4 2 1-15,-3 3 0 0,-3-1 0 16,0-3 0-16,-4 5 1 0,-1 0 1 16,0 0-1-16,-4 6 1 0,-3-2 0 15,-1-6 2-15,0-4-2 0,3-4 3 0,4-3 0 16,1-5 2-16,0 0 4 0,-1 0-3 16,-4 0 5-16,-4 0-3 15,1-3 1-15,-2-8-2 0,2-3-4 0,4 4-2 16,1-11-1-16,2 4-1 0,1-3 1 15,0-3 2-15,5 1-1 0,3 6-1 16,1-1 0-16,3 2-2 0,3 0-2 16,4 2-1-16,2 0 1 0,1 4 0 15,-5 4 1-15,0 0-1 0,0 5 1 16,-7 0 0-16,6 0 0 0,-5 6 1 0,2 5-1 16,-1 2 1-16,-3 4 0 0,-2-1 1 15,0 3-2-15,-1-1-2 0,-2 3-5 16,1-2-5-16,-1 3-4 0,-1-1-15 15,0-4-42-15,1 2-36 0,-3 0-71 16</inkml:trace>
  <inkml:trace contextRef="#ctx0" brushRef="#br0" timeOffset="278277.2359">30458 10919 443 0,'0'0'46'0,"0"0"-17"16,0 0-15-16,0 0-8 0,0 0-5 15,0 0-1-15,0 0 1 0,0 0-1 16,0 0 1-16,-1 27-1 0,4-11 1 15,-2 2-2-15,-1-1-3 0,0-6-1 16,0 9 1-16,0-4 1 0,-3 1 4 16,0-2-1-16,-3-1 0 0,-2-2 0 15,2-4-1-15,0-1 1 0,5-2 1 0,1-5 1 16,-2 0 1-16,2 0 1 0,-1 0 0 16,-1 1-2-16,1-1 0 0,-2 0 1 15,0-6-1-15,2-6 1 0,-3-5 0 16,4-3-2-16,0-4 0 0,0 1 0 15,4 2-2-15,0 0 3 0,-1 6 1 16,0-3-2-16,-2 5 1 0,-1-1 1 16,2-1-2-16,-2 2 0 0,0-2 0 15,0 10-1-15,0-8 0 0,0 8 0 16,0-1 1-16,0 1 0 0,1-1-1 0,1 1-1 16,2-3 0-16,5-5-1 0,-4 7 1 15,7-2-2-15,-3 3 1 0,2 1 1 16,1 2-2-16,4 2 1 0,4 0 1 15,0 0 3-15,8 1 0 0,-7 9 0 16,-3 0-2-16,-4 5-2 0,-7 1-1 0,-2 5 1 16,-5 1 2-16,0 2-2 0,-6 1 0 15,-5-3 3-15,-5 1-2 16,-3-1-1-16,0-3 4 0,-3-4-5 16,9-4 4-16,-1-4 1 0,7 0-2 0,4-6 1 15,0 3 0-15,3-4-1 0,0 0 0 16,0 0-2-16,0 0-3 0,0 0 0 15,0 0 0-15,0 0-1 0,1 0 1 16,14 0 5-16,5 0-2 0,-1 0 3 16,-2 0-5-16,-5 0 0 0,-2 0 2 0,3 2-2 15,-4 3 2-15,3 1 1 0,-4 0 2 16,-2 0-1-16,1 2 4 0,0-1 0 16,-1 1-1-16,-3-5 2 15,0 1-2-15,-3 1-3 0,-3 5-2 0,-8 4 4 16,-6 2-9-16,-6-3 3 0,-2-1-13 15,-4-3-19-15,-1 1-26 0,-2-3-40 16,5-1-60-16</inkml:trace>
  <inkml:trace contextRef="#ctx0" brushRef="#br0" timeOffset="278840.3008">31285 10615 421 0,'0'0'52'15,"0"0"-11"-15,0 0-11 0,0 0-5 16,-26-81-13-16,15 68-18 0,-7 3 8 0,0 3-9 16,-4 4 8-16,-1 3 1 0,0 1-1 15,2 10 4-15,3 2-4 0,0 7 1 16,4-2-4-16,4 5-1 16,-2 1 0-16,3 2 2 0,2 5 1 0,-3 1-4 15,1 3-2-15,2-1 1 0,3 1-5 16,1-3 0-16,3-3-2 0,0-5 1 15,0-7 2-15,4-5-2 0,1-4 3 16,5-4-3-16,6-3 0 0,1-1 3 16,8-5 1-16,-2-7 4 0,-2-6 1 0,0-4 2 15,0-1 1-15,-1-2 8 0,0 0-5 16,-2 3 6-16,-3-3-4 0,-1 4 1 16,-4 1 4-16,-2 7 8 15,-4 4 2-15,0 5 0 0,-4 4-4 0,0-1-8 16,0 1-4-16,0 0-5 0,1 0-2 15,-1 0 2-15,0 11 2 0,0 7-6 16,-2 3 1-16,-1 1-2 0,2 1 0 16,1 0-6-16,0 2-1 0,0-3-8 15,1 0-16-15,6-3-8 0,-1-3-14 0,3-1-3 16,3-3 6-16,-3-4-3 0,6-4 5 16,3-2-10-16,4-2 1 0</inkml:trace>
  <inkml:trace contextRef="#ctx0" brushRef="#br0" timeOffset="279620.3366">31527 10876 67 0,'0'0'90'0,"0"0"7"16,0 0-1-16,0 0-12 0,0 0-21 16,0 0-16-16,0 0-10 0,0 0-5 15,0 0-11-15,0 0-6 0,22-68-7 16,-22 68-5-16,0-1-6 0,0 1 1 0,0 0-1 16,0 0 1-16,-2 8 1 0,-6 8 1 15,-3 9 1-15,1 0-3 0,3 2-4 16,0-2 1-16,1 0-4 0,1 0 2 15,0-7 2-15,4 1-3 0,-1-6-4 16,1 0 1-16,1 1 1 0,0-9 2 0,0 2 0 16,0-7 1-16,0 0 1 15,0 0 5-15,0 1 4 0,0 1 5 16,0-1 1-16,0 1 1 0,0-1-5 16,0-1 1-16,-2 1-4 0,2-1 1 0,0 0 2 15,-1-2-1-15,1-6 2 0,-2-6-2 16,1-4 1-16,-1 6 1 0,2-9 1 15,0 1 0-15,0-1-2 0,0-7-2 16,0 3-1-16,0-1-2 0,3 2 2 16,0-1-2-16,3 4 0 0,1 2-1 0,-1 2 0 15,3 1 0-15,-4 6 0 0,5-1 0 16,1 2-2-16,-3 2 1 0,7-1 0 16,-7 3-1-16,3 0-1 0,0 2-1 15,-1 3 1-15,7 0 1 0,-2 2-1 16,5 8-1-16,-5-1-1 0,-1 2 0 15,-2 3-1-15,-3 2 1 0,0-2 2 16,-1 4 0-16,-2-2 2 0,-1 2 1 16,-2-4 0-16,0 1 2 0,-3 2-1 15,0 1 1-15,0-1-1 0,-4-2 1 0,-3-3-1 16,1-3 2-16,-3 3 0 0,2-6 0 16,4-3 0-16,-4 4 0 0,4-5 2 15,0-1-1-15,0 3 1 0,3-4-2 16,-1 0 0-16,-4 0-1 0,0 0-1 15,0 0 1-15,1 0-1 0,4 0-2 0,-2 0 0 16,2 0 0-16,0 0-1 16,0-2 0-16,0 2 2 0,0-2 0 15,3 2-2-15,3-1 2 0,8 1 0 16,0 0-2-16,0 0 1 0,-1 0-1 0,1 0 0 16,-1 0 0-16,1 0 0 0,4 0 2 15,-1 3 1-15,3 4 1 0,-3 0-2 16,-7-3 1-16,-1 6-1 0,-2-4 0 15,-6-3 1-15,-1 7 0 0,0 1 1 16,-10 4 0-16,-6 4 1 0,-5-4 1 0,-5-3 0 16,-5 0 2-16,-1-3 0 0,1 0 2 15,0-3-1-15,2 0-1 16,10-3-1-16,5-1 2 0,10-1-3 16,-2-1-1-16,0 0-1 0,0 0-1 0,-1 0-4 15,7 0-8-15,-1 0-15 0,1 0-32 16,0 0-44-16,0 0-61 0</inkml:trace>
  <inkml:trace contextRef="#ctx0" brushRef="#br0" timeOffset="285436.2292">32366 10646 170 0,'0'0'45'16,"0"0"1"-16,0 0 0 0,0 0 0 16,0 0-7-16,0 0-12 0,0 0-8 15,0 0-9-15,0 0-6 0,-43-28 0 0,43 26-1 16,2 2 1-16,13 0 0 0,9 2-2 16,8 4-1-16,3-2 0 0,1-1 8 15,2 1-9-15,-1-3 7 0,-5 0-2 16,-10 1-7-16,-1 0 7 0,-1-1-8 15,-8 0 2-15,8-1 0 0,-8 3-1 0,1-3-3 16,0 0-1-16,-7 0-5 16,0 0-13-16,-6 0-20 0,0 0-23 15,0 0-20-15,1 0-25 0,-1 0-20 16</inkml:trace>
  <inkml:trace contextRef="#ctx0" brushRef="#br0" timeOffset="285727.3868">32914 10576 368 0,'0'0'47'0,"0"0"-13"15,0 0-13-15,0 0-11 0,0 0-11 16,0 0-6-16,0 0 1 0,0 0-1 16,0 0 4-16,1-10 3 0,-1 18 1 0,-4 7 0 15,-2 6-2-15,0 2-1 0,0-1-5 16,1 3-8-16,-3 0-11 16,0 1-18-16,2 0-19 0,0 0-11 0,0-1-16 15,-1 0-26-15</inkml:trace>
  <inkml:trace contextRef="#ctx0" brushRef="#br0" timeOffset="286222.6145">33057 10806 144 0,'0'0'10'0,"0"0"-1"0,0 0 7 15,0 0 3-15,0 0-2 0,0 0-1 16,0 0-2-16,0 0-4 0,0 0 1 16,0 0-2-16,40 88-2 0,-51-68 2 15,-5-3 0-15,-6 2-2 0,-5-1 1 16,-2 0-1-16,-3-1-2 0,0-3 1 0,2-1-3 16,2-3 2-16,5-2 2 0,6-3 3 15,0-3 5-15,-1-2 1 0,1 0 2 16,-4-7 5-16,4-1 4 0,3-6-4 15,-1-4-2-15,7-4-9 0,-1-3-6 16,3-6 1-16,2 0-1 0,1-4 2 0,1 0-2 16,2 0 1-16,0 3-1 15,0 1-2-15,0 1 2 0,0 3-2 16,2 1-3-16,4 1 1 0,2 0-4 16,1 2 1-16,4 1-2 0,3 0-6 0,0 2 4 15,6 2-7-15,1 4 3 0,3 2 2 16,2 5-2-16,4 2 6 0,0 5-1 15,1 0-4-15,2 2 1 0,-3 7-1 16,1 3 2-16,1 4 9 0,-1 3-3 16,-1 2 1-16,-2 3-2 0,-4 2-3 0,-3 3 2 15,-7 1 1-15,-3 2 2 0,-7 1 3 16,-5 5-4-16,-1-1-15 0,-10 3-9 16,-7 2-30-16,-8 5-21 15,-6 3-27-15</inkml:trace>
  <inkml:trace contextRef="#ctx0" brushRef="#br0" timeOffset="287007.9723">32491 14300 166 0,'0'0'47'0,"0"0"-5"0,0 0-4 0,0 0-5 16,0 0-7-16,0 0-4 16,0 0-5-16,0 0-3 0,0 0-5 15,23-44-2-15,-23 43-3 0,0-1 0 16,5-1-2-16,4-2 7 0,-1 3-8 0,8-3 6 16,1 0-8-16,-3 4 1 0,4-2 4 15,-6 1-8-15,0-1 0 0,6 0-16 16,1 0-17-16,-2-1-19 15,2-2-26-15,-7 2-33 0</inkml:trace>
  <inkml:trace contextRef="#ctx0" brushRef="#br0" timeOffset="287905.3004">32872 14114 274 0,'0'0'0'0,"0"0"10"0,0 0-10 0,0 0 9 16,0 0 3-16,0 0-4 15,0 0-4-15,81-23 1 0,-68 23-4 0,-3 1-1 16,0 7 1-16,-3-4-1 0,0 4 0 15,-1-1 0-15,-4 4-1 0,1 0 2 16,-3 2-1-16,0 7 2 0,0-1-1 16,-3 6-2-16,-5-2 2 0,-2-1-1 15,-1 1 1-15,-4-3 1 0,-1 0-2 0,-1-2 0 16,0-1 1-16,1-2 1 0,4-3-1 16,1-2-1-16,5-1 1 0,3-7-1 15,0 3 1-15,3-5-1 0,0 0 0 16,0 0 0-16,0 1 0 0,0 2 0 15,0-2 0-15,0 0-1 0,5 0 0 16,7 1-2-16,3 0-2 0,-2-2-2 16,3 0-9-16,-4 0-7 0,2 0-6 15,-1 0-6-15,0 0 1 0,0 1 2 16,1-1 4-16,-1 0 1 0,-1 0 5 0,7 0 2 16,-8 0 4-16,7-5 7 0,-10 3 3 15,2-3 4-15,-1 2 7 0,-5 0 3 16,2-3 0-16,-3 2 4 15,0 1 3-15,1 1 8 0,-2-3 5 0,1 3 7 16,-2-2 1-16,2 1 3 0,-3 3-4 0,0-2-6 16,0 2-12-16,0 0-6 0,1-1-5 15,-1 1 1-15,2 0 0 16,-1 0 1-16,1 3-1 0,1 8-3 16,0 6 0-16,-2 1-3 0,1 5 0 0,-2 0 0 15,-2 2 4-15,-7-2-4 0,-1 1 2 16,-6-1 0-16,2 0-3 0,-3-4 1 15,-2-2 1-15,1-2-1 0,-2-3 0 16,-2-1 3-16,-1-4-2 0,0-1 2 16,-1-1 1-16,2-5 2 0,-1 0 1 0,1 0 2 15,2-5 2-15,1-3 0 0,0-6 2 16,3-1 0-16,-1-5 2 0,2-3 2 16,1-3-4-16,2-1-2 0,1-2-7 15,1-3 0-15,1-3-4 0,2-1 2 16,0-5-1-16,5-2 0 0,1-2 0 15,1 1-2-15,0 0 0 0,6 3-4 16,5 3 2-16,4 3-4 0,5 3-2 16,3 3-6-16,4 4-5 0,4 2-1 15,2 4 4-15,2 4 4 0,1 5 6 0,-1 1 3 16,-2 4 3-16,2 4 0 0,-2 1-1 16,0 6 1-16,2 6-2 0,-2 9 2 15,0 3 0-15,1 5 0 0,-3 3-2 16,-2 1 7-16,-1 4-1 0,-6 1-1 15,-5 4 1-15,-8 1-6 0,-9 1-7 16,-8 3-22-16,-16-2-43 0,-12-1-61 16</inkml:trace>
  <inkml:trace contextRef="#ctx0" brushRef="#br0" timeOffset="295592.5026">17924 16328 202 0,'0'0'49'0,"0"0"-12"0,0 0-6 15,0 0-9-15,0 0-4 0,0 0 4 0,0 0 0 16,0 0-4-16,0 0-2 0,-48-56-5 16,48 50-6-16,0-4-2 0,7-1-3 15,5-5 0-15,5 6 0 0,2 2 1 16,3 1 1-16,2 1-1 0,-2 1 2 15,-3 2-1-15,-1 1-1 0,-2 2-2 16,0 0-2-16,0 10 3 0,-3 1 0 16,-6 5-2-16,-4 5 4 0,-3 2-2 15,-4 4 4-15,-9 4-3 0,-4 0 2 16,-8-2-3-16,1 2 0 0,-5-1 6 0,-2-6-6 16,-1 3 5-16,4-4-4 0,0-5-2 15,9-6 3-15,3-1-3 0,8-5 2 16,3-3 3-16,2-1-1 0,3-2 4 15,-1 0-1-15,1 0-4 0,0 0-3 16,7-7-1-16,10-4 1 0,7-3 1 0,3 2 0 16,4 1-1-16,-3 2-4 15,0 1 3-15,-2 5-3 0,-9-1-3 16,2 3-5-16,0 1-21 0,-2 0-17 16,0 0-24-16,0 1-16 0,-5 3-24 0</inkml:trace>
  <inkml:trace contextRef="#ctx0" brushRef="#br0" timeOffset="298326.9692">18719 16025 143 0,'0'0'57'0,"0"0"-6"0,0 0-13 16,0 0-11-16,0 0 2 0,0 0 6 16,0 0-3-16,0 0-8 0,0 0-10 0,-20-46-8 15,18 44-6-15,2 2-1 0,-1 0 1 16,-4 0 3-16,0 7 1 0,-7 8 3 16,-2 9 2-16,-5 7 1 0,1 4 3 15,-2 7-5-15,-1 3-2 0,0 2-4 16,1 0-4-16,3-2-1 0,5-5 3 15,5-2-3-15,4-3-1 0,3-1 5 16,1-1-6-16,10-1 4 0,4-3-11 16,3-2-10-16,4-3-8 0,2-2-20 15,3-4-15-15,0-3-17 0,2-3-14 0,0-3-37 16</inkml:trace>
  <inkml:trace contextRef="#ctx0" brushRef="#br0" timeOffset="298592.6613">18939 16138 349 0,'0'0'72'0,"0"0"-14"15,0 0-17-15,0 0-19 0,0 0-13 16,0 0-6-16,0 0-5 0,0 0 1 15,0 0 3-15,-8-12-1 0,7 40 0 16,-2 9 1-16,2 0-4 0,-2-1 0 16,2 0 1-16,1-3 0 0,0-3-4 0,0 0 4 15,1-5-7-15,3-1-9 16,0-3-5-16,2 2-21 0,0-3-16 16,2-1-28-16,-2-4-32 0,2-4-37 0</inkml:trace>
  <inkml:trace contextRef="#ctx0" brushRef="#br0" timeOffset="298978.089">19277 16246 73 0,'0'0'32'0,"0"0"5"16,0 0 1-16,0 0-3 0,0 0-3 15,0 0-8-15,0 0-10 0,0 0-6 0,0 0-3 16,0 0-4-16,-21-40 1 16,19 36-1-16,-1 0-1 0,2 0 0 15,1 4-2-15,-2-1-1 0,2 1-3 16,0 0-3-16,-1-2-4 0,-1 2-4 0,1-1-2 16,-1 1-6-16,1 0-7 0,-3 0-16 15,1 0-18-15</inkml:trace>
  <inkml:trace contextRef="#ctx0" brushRef="#br0" timeOffset="299319.2141">19277 16246 171 0</inkml:trace>
  <inkml:trace contextRef="#ctx0" brushRef="#br0" timeOffset="299914.808">19277 16246 171 0,'22'23'48'0,"-22"-29"-7"0,-2-3-13 0,1 4-14 0,-3 1-7 0,2 0-3 0,2 4-3 0,-6 0-1 16,-5 0-1-16,-5 4 1 0,-3 7-1 15,2 5 1-15,4 2 0 0,0 2 0 0,3 1-4 16,1 0 2-16,0 0-1 16,7-4 1-16,-1 0 4 0,3-2-3 15,0 3 4-15,0-3-5 0,5-3 5 16,5-4-2-16,-4 0 0 0,9-4 0 0,3-1 2 16,3-3-3-16,3-3 1 0,-1-4 1 15,-2-5-3-15,-2-1 2 0,-2-5-1 16,-4 1 2-16,-2 1 2 0,-3 5-2 15,-4-5 2-15,-2 7 2 0,-2-5 2 16,0-3 9-16,-5 3 4 0,-1-1-4 0,-3 3 0 16,0-1-1-16,1 5-2 0,-3-3 3 15,2 5-2-15,2 0-7 16,0 0-1-16,2 3-2 0,2 1 1 16,3 2-2-16,-1-1-2 0,1 1-2 0,0-4-2 15,1-6-2-15,11 0-2 0,5 0 4 16,4 0 0-16,3 4 1 0,2 3 0 15,-3 3-1-15,-1 0 1 0,-2 1-3 16,-3 7 1-16,-3 2 1 0,-4 3-2 16,-2 2 4-16,-2-3-1 0,-3 3 2 0,0 2-2 15,-2-4 2-15,-1 6-2 0,2-6 0 16,-2-3 0-16,0 2 1 0,1-2 0 16,-1 3-1-16,0-9 1 0,2 7 0 15,-1-4 0-15,2 1 0 0,4 6-2 16,-4-6 2-16,4 6 2 0,1 0-3 15,0-2 5-15,2 0-3 0,-1-1-2 16,-2-7 2-16,3 1-1 0,-2 0 0 16,-4-3 4-16,0-2-1 0,1 0 3 15,5-2-1-15,1-8-4 0,3-5 4 0,-5-2-4 16,-3 4 5-16,-3-4 0 0,-3-3-2 16,0 1 0-16,0-9 2 0,-6 4 0 15,-1 1 2-15,-3 3-1 0,1 2 3 16,2 6 0-16,-3 2 0 0,4 2-3 15,3 5-6-15,0 0-8 0,3 3-6 16,-5 0-10-16,-8 4-24 0,-2 9-27 16,-5 6-47-16,2 4-82 0</inkml:trace>
  <inkml:trace contextRef="#ctx0" brushRef="#br0" timeOffset="300345.8937">19781 16011 355 0,'0'0'66'0,"0"0"-20"0,0 0-18 15,0 0-11-15,0 0-9 0,0 0-6 16,0 0-1-16,0 0 1 0,0 0 4 15,25-11 2-15,-7 18-2 0,4 8-1 16,-2 2-1-16,1 6 3 0,-2 6 2 16,3 5-2-16,-2 5 3 0,-4 3-7 15,-2 6 1-15,-5-1-4 0,-4 2 0 0,-5 2 1 16,0 3-5-16,-11 1-7 0,-4-2-16 16,-7-1-42-16,-4-2-50 0,-6-4-120 15</inkml:trace>
  <inkml:trace contextRef="#ctx0" brushRef="#br0" timeOffset="302241.8145">20266 16231 206 0,'0'0'39'16,"0"0"0"-16,0 0-2 0,0 0-8 15,0 0-13-15,0 0-8 0,0 0-6 16,0 0 0-16,0 0-2 0,0-15 1 16,2 25 0-16,4 7-3 0,5 4 2 0,1 1-4 15,1-1 0-15,3-1 1 0,2-2-1 16,3-3 0-16,0-2-3 0,4 0-9 16,-3-2-13-16,1-1-12 15,-3 0-5-15,-2-2-5 0,-6-2-2 0,-1 3-1 16,-6-5 3-16</inkml:trace>
  <inkml:trace contextRef="#ctx0" brushRef="#br0" timeOffset="302399.225">20503 16340 132 0,'0'0'67'0,"0"0"-7"0,0 0-7 16,0 0-1-16,-20-80-8 0,19 74 1 16,-1 1-3-16,2 5-20 0,-1-1-11 15,1 1-10-15,-6 0-2 0,-7 0-4 16,-3 12 1-16,-7 6-1 0,0 6-6 15,2 5-14-15,1 0-16 0,2 1-25 16,5 4-24-16,-1-3-36 0</inkml:trace>
  <inkml:trace contextRef="#ctx0" brushRef="#br0" timeOffset="303183.1828">20902 16204 184 0,'0'0'47'0,"0"0"-13"0,0 0-6 16,0 0-5-16,0 0-1 0,-24-82-5 15,18 74-8-15,-2-4 2 0,2 4 6 16,0 2 1-16,-1 2-5 0,4 2-3 16,-7-3-9-16,4 4-1 0,-6 1 0 0,-3 0-1 15,0 1 0-15,-4 9-1 0,6 3 1 16,-1 4-3-16,4 4 0 0,1 0 0 16,0 4 2-16,5-3-1 15,1-3-1-15,2-1-1 0,1-6-2 0,0 2-3 16,0-3 0-16,3-4 1 0,2 2 5 15,5-5 0-15,3-3 3 0,2-1 2 16,4-3 0-16,-2-7 2 0,1-5-2 16,-1-2 2-16,0-3 3 0,-4-3 0 15,0 0 3-15,-1-1 5 0,-4 2 4 0,-2 7 10 16,-1 0 3-16,-1 6 0 0,-3 3 0 16,0 1-8-16,-1 5 0 0,0-1-4 15,0 1-9-15,0-2-4 0,2 0-4 16,-2 1-3-16,0 0-2 0,0-2-1 15,0 3-2-15,0 0 4 0,0 0 1 16,0 12 2-16,0 4 1 0,-3 9 0 16,-1-3-2-16,1 3 0 0,0-3-1 15,0-5 0-15,3 1 0 0,0 4 1 16,0-2-1-16,0 5 0 0,0-2 0 0,2-3 1 16,1-5 0-16,1 0 0 0,1 1 0 15,-2-6 0-15,3 5-3 0,-1 0 3 16,-2 3 6-16,1 1-6 0,-1 2 4 15,0 2-6-15,-1-4 1 0,0-4 0 16,-2 5-1-16,0-1-1 0,0 1-1 16,0 5 3-16,-4-2-1 0,1-8 1 0,-1-1 1 15,1-5-1-15,1-5 0 16,1 1 1-16,1-5 2 0,-5 1-1 16,2 1 2-16,-5 0-1 0,-7-2 0 0,2 0 2 15,-5-10-2-15,4-1 1 0,0-5-2 16,4-2-1-16,2-2 2 0,2-3-1 15,4-2-1-15,2-4-2 0,7-5-9 16,8-1 1-16,5-3-14 0,7 3-1 16,5-4-8-16,6 3-17 0,2 1-13 0,2 4-26 15,2 4-21-15,-5 7-51 0</inkml:trace>
  <inkml:trace contextRef="#ctx0" brushRef="#br0" timeOffset="309521.2288">21630 16283 73 0,'0'0'19'0,"0"0"-3"0,0 0 2 0,0 0-1 15,0 0-2-15,0 0 0 0,0 0-2 16,0 0-3-16,0 0-1 0,-15-8-2 15,14 8-4-15,1 0 1 0,-2-2-3 16,2 2 1-16,-1 0 2 0,1 0-1 16,0-1 3-16,0 1 3 0,0 0 2 0,1-2 0 15,5 2-2-15,8 0-3 0,7 0-3 16,1 0-1-16,5 0-1 16,-3-1-1-16,2 1-1 0,-2 0 1 15,1-3 0-15,-2 0 0 0,-6 1 0 0,2 2 0 16,-7-1 0-16,2 1-1 0,-1-2 1 15,-7 2-1-15,0 0 1 0,-6 0 1 16,0 0 1-16,0 0 3 0,2 0-2 16,-2 0 0-16,0 0-2 0,-2 0-1 15,-12 0-1-15,-4 0 1 0,-6 3 0 0,1 0-1 16,8-1 2-16,-3 1-2 0,-1-2 2 16,2-1-1-16,-3 2-1 0,0-1 2 15,1-1-1-15,-2 0 0 0,0 0 0 16,5 0 1-16,6 0 1 0,3 0 2 15,2 0 0-15,5 0 1 0,-1 0-2 0,1 0-1 16,-2 0-2-16,2-1-2 16,0 1-1-16,0-2 1 0,12 1 0 15,7 1 1-15,7 0 1 0,0 0-1 16,0 0 0-16,-3 0 0 0,-4 0-3 0,-1 0 2 16,-6 0-4-16,0 0 1 0,2 0-2 15,-8 0-4-15,0 0-2 0,-6 0-5 16,0 0 3-16,0 0-1 0,1 0 0 15,1 0-3-15,-1 0-11 0,4 0-15 16,-2 3-28-16</inkml:trace>
  <inkml:trace contextRef="#ctx0" brushRef="#br0" timeOffset="314751.6522">22339 15799 99 0,'0'0'38'0,"0"0"2"16,0 0-2-16,0 0-2 0,0 0-7 16,0 0-3-16,0 0-1 0,0 0 2 0,0 0 1 15,0 0-2-15,-32-20-2 0,20 22-7 16,-5 8-3-16,2 3 0 0,4 6 3 15,-2 3-4-15,3 7 5 0,-2 8-5 16,2 6-1-16,1 8-1 0,-1 6-4 16,3 7-3-16,1 1-3 0,3 2 1 0,2-5-5 15,1-2 3-15,4-4 2 0,5-2-3 16,2-7 4-16,2-1-5 0,5-5-3 16,-1-6-4-16,5-3-2 15,1-5-12-15,4-4-9 0,2-2-13 0,4-6-22 16,4-2-22-16,0-8-33 0,2-3-42 15</inkml:trace>
  <inkml:trace contextRef="#ctx0" brushRef="#br0" timeOffset="318459.1749">22704 16084 175 0,'0'0'50'0,"0"0"-3"0,0 0-6 0,0 0-3 16,0 0 0-16,0 0-7 0,0 0-3 16,0 0-4-16,0 0-7 0,-8-59-4 15,8 57-8-15,0 1-1 0,0-1-1 16,0 2 0-16,0 0 4 0,0 2-2 15,0 14-2-15,0 8 0 0,0 8-1 0,1 0-3 16,-1 1 1-16,2 2-4 16,-2 0 3-16,0-1-1 0,0-4-2 15,0 0-4-15,0-13-5 0,0 1-12 16,0-8-15-16,0-6-13 0,5 5-23 0,0-4-23 16,5-4-49-16</inkml:trace>
  <inkml:trace contextRef="#ctx0" brushRef="#br0" timeOffset="318805.225">22923 15982 360 0,'0'0'38'0,"0"0"-4"16,0 0-6-16,0 0-2 0,0 0-2 16,0 0-9-16,0 0-3 0,0 0-4 0,0 0-1 15,0 0-5-15,4-38-1 0,-4 38 0 16,0 0 0-16,-4 8 5 0,-5 10-4 16,-1 9 2-16,-1 8-3 0,2 5-1 15,1 5 0-15,1 4 0 0,0-1-3 16,4-2 0-16,0-5 0 0,3-8-2 15,0-4 1-15,0-9-1 0,5-3 0 16,-2-7-2-16,4 0-5 0,-2-2-7 16,1-2-12-16,0 2-13 0,-3-6-22 15,7 2-31-15,-4-4-37 0</inkml:trace>
  <inkml:trace contextRef="#ctx0" brushRef="#br0" timeOffset="319497.0341">23218 16104 116 0,'0'0'33'0,"0"0"-2"16,0 0-4-16,0 0-5 0,0 0-4 15,0 0-5-15,0 0-5 0,0 0-1 16,0 0 2-16,-32-16 1 0,18 25 1 15,3 3 0-15,0 5 3 0,-1 1-2 16,4 2-1-16,-1 2-1 0,-1 1-1 16,3 2-5-16,-1-1 1 0,4-1-3 15,1-4-1-15,1-3-1 0,2-4 0 0,0-2 0 16,0 2 2-16,2-4-2 0,2 2 2 16,-2-8-2-16,4 5 0 0,-2-6 1 15,-1 1 1-15,8-1 3 0,1-1-2 16,7-1 0-16,4-7-1 0,-1-2 0 15,-1-2-1-15,1-2 0 0,-5 1 2 0,-1-3 0 16,-3-1 0-16,-2-1 1 16,-2-2-2-16,0-1 0 0,-3-4 0 15,-2 3 2-15,-2-3 3 0,-2 3-2 16,0-1 4-16,-7 3 1 0,-2 3-2 0,-4 2 0 16,0 3-5-16,1 5-3 0,-5 3-5 15,-5 4-8-15,2 4-18 0,-11 8-37 16,5 6-38-16,2 3-96 0</inkml:trace>
  <inkml:trace contextRef="#ctx0" brushRef="#br0" timeOffset="321551.3684">23462 15827 78 0,'0'0'25'0,"0"0"-6"0,0 0-2 0,0 0-1 15,0 0-3-15,0 0-2 16,0 0 2-16,0 0-3 0,0 0 4 16,0 0 2-16,-1-9 3 0,1 9 2 15,0-2 0-15,0 2-1 0,0-1-3 0,0 1-6 16,0-2-1-16,0 2 2 0,0-1-3 16,0 1 1-16,0 0-2 0,0-1 0 15,0 1 0-15,0 0 0 0,0 0 1 16,0-2 0-16,0 2 1 0,0 0 0 15,0-2 0-15,0 2-5 0,0 0-1 0,0-1 0 16,0 1-1-16,0 0 1 16,0-2 1-16,0 2-2 0,0 0 0 15,0 0 1-15,1 0-1 0,-1 0-1 16,6 0 0-16,-2 0 3 0,5 0 1 0,4 9 5 16,-1 5-4-16,2 4 2 0,-2 2-7 15,-1 4 1-15,2 4 1 0,-3 5-2 16,3 6 3-16,-1 6-2 0,-2 9-2 15,3 2 0-15,-3 1-2 0,-1 0-5 16,1-2 1-16,-3-3-7 0,-1-4-5 0,-2-2-16 16,-2-1-25-16,-2-2-47 0,-10 0-64 15</inkml:trace>
  <inkml:trace contextRef="#ctx0" brushRef="#br0" timeOffset="324295.9267">24016 15897 262 0,'0'0'45'0,"0"0"-9"16,0 0-9-16,0 0-1 0,0 0-6 16,0 0 4-16,0 0-7 0,0 0-5 15,0 0-6-15,-5-47-4 0,-1 47 3 0,-2 5-3 16,-5 12 7-16,-7 8-1 16,-2 8-2-16,-1 10 2 0,-3 4-6 15,3 6-1-15,1 1-2 0,6 1-3 16,4-3 2-16,4-5 0 0,5-5-3 0,3-7 5 15,2-3-2-15,10-9 0 0,3-2 0 16,7-3-10-16,0-2-4 0,5-5-21 16,3-4-22-16,4-1-29 0,0-1-48 15</inkml:trace>
  <inkml:trace contextRef="#ctx0" brushRef="#br0" timeOffset="324873.4205">24470 16055 132 0,'0'0'48'0,"0"0"1"0,0 0-9 16,0 0-11-16,0 0-8 0,-87-61-6 15,69 54 1-15,4 2 0 0,-3 2-1 0,1 0 3 16,3 0-1-16,2 2-4 16,-2 1-4-16,1 0-4 0,0 0-3 15,-6 0-1-15,3 4 0 0,2 4-2 0,-3 2-2 16,3 5 2-16,5 2-2 0,2-4 1 15,1 3-1-15,5 1 2 0,0 0-2 16,0 5-2-16,6-2 3 0,1-4 0 16,4 0 1-16,2-3 1 0,-5-5 0 15,8-2 0-15,0-6 0 0,4 0 0 0,6-3 1 16,-4-6-1-16,0-3 3 0,-4-3 4 16,-1-4 0-16,-2 1 0 15,-2-3-2-15,-1 1-3 0,-1 1 5 0,-3 3 12 16,-4 3 4-16,1 5 4 0,-4 3-4 15,1 0-9-15,-2 5-1 0,0-1-4 16,0 1-4-16,2-1-6 0,-2 0-1 16,1 1-1-16,-1 0 0 0,2 0 3 15,-2 13 3-15,0 8-4 0,0 8-2 16,0 1 0-16,0 2 1 0,0 3-1 0,0 0 1 16,0 0-2-16,-5-5-5 0,2-3-4 15,0-7-9-15,1 0-24 0,1-3-20 16,-2-3-41-16,-2 1-41 0</inkml:trace>
  <inkml:trace contextRef="#ctx0" brushRef="#br0" timeOffset="325081.2499">24645 16234 379 0,'0'0'24'0,"0"0"-12"0,0 0-12 0,0 0-3 15,0 0-7-15,0 0-10 16,0 0-19-16,0 0-25 0,0 0-29 16,-3-15-50-16</inkml:trace>
  <inkml:trace contextRef="#ctx0" brushRef="#br0" timeOffset="325655.814">25093 16002 257 0,'0'0'50'0,"0"0"-8"0,0 0-10 15,0 0-14-15,0 0-3 0,0 0-4 16,0 0 0-16,0 0-2 0,-82-77-4 0,72 75-4 16,-6 2-1-16,1 0-1 0,-3 3 1 15,0 8-2-15,1 1 1 0,2 3 0 16,2 0 0-16,5-3-1 0,0 3-2 15,5-4 1-15,1 2-2 0,2 7 3 16,0-3 2-16,0 4 0 0,8-4 0 16,1-2 0-16,1-1-2 0,3-2 2 15,0-3 0-15,3 0-2 0,-1 0 2 16,2 0-1-16,-2 0 1 0,0 1 0 16,-2 0-1-16,0 1 1 0,-1 1-1 0,-3 0 2 15,-1-3-2-15,-1 0 1 0,-2-1-1 16,-2 1 1-16,0-2 0 0,-2-2 0 15,-1 4 1-15,0 0 0 16,-1 0 0-16,-8 4 2 0,-2-4-1 0,3-3 0 16,-6 0 0-16,-2-2 2 0,6 0 0 15,-10-3 3-15,2-1 4 0,-1 0 1 16,1 0 1-16,2-5 0 0,4-1-1 16,2 0-3-16,0-6-1 0,2-2-3 15,5 5-1-15,-1-9-4 0,4-2 1 0,7-2-2 16,5-6-3-16,5 3-2 0,4-1-8 15,3 3-11-15,4 3-14 0,-1 2-12 16,1 4-25-16,-1 4-11 0,-8 5-22 16</inkml:trace>
  <inkml:trace contextRef="#ctx0" brushRef="#br0" timeOffset="326015.2815">25252 15807 425 0,'0'0'40'16,"0"0"-14"-16,0 0-12 0,0 0-6 16,0 0-3-16,0 0 3 0,0 0 1 15,0 0 1-15,0 0-3 0,87 76 2 16,-74-42-6-16,-1 4 1 0,-4 4-2 16,0 8-2-16,-4 0 1 0,-1 4-2 0,-3 1 0 15,0-5-1-15,0-1-1 0,-1-3-3 16,-4-7-2-16,-1-1-3 0,-3-1-16 15,-3-3-25-15,-6 1-38 0,-6-2-73 16</inkml:trace>
  <inkml:trace contextRef="#ctx0" brushRef="#br0" timeOffset="327775.919">25948 15781 113 0,'0'0'41'0,"0"0"0"0,0 0-1 0,0 0-4 15,0 0-9-15,0 0-8 16,0 0-9-16,0 0-3 0,6-68-1 16,-16 64-3-16,-5-1-1 0,-4 5-1 15,-1 0 1-15,0 2-1 0,1 5-1 0,2 4 1 16,1-1 0-16,0 5 1 0,0 1 2 15,1 2-1-15,1 3 5 0,1 1-1 16,4 2 2-16,1 0 1 0,3 1-6 16,4-1 1-16,1 0-2 0,0 2 3 15,0 0 6-15,1 4 2 0,1 2-4 0,-1 3-3 16,-1 3-7-16,0 1 1 0,0 2-2 16,-5-1-1-16,-3-3 0 15,2 0-1-15,2-2 0 0,0-3-1 16,4-2 2-16,0 0-7 0,10-6-5 0,3-2-13 15,6-4-13-15,4-1-17 0,2-5-23 16,5-1-3-16,0-3-21 0</inkml:trace>
  <inkml:trace contextRef="#ctx0" brushRef="#br0" timeOffset="329681.1296">23286 15214 17 0,'0'0'-5'15,"0"0"-7"-15</inkml:trace>
  <inkml:trace contextRef="#ctx0" brushRef="#br0" timeOffset="331292.4046">26346 15945 220 0,'0'0'52'0,"0"0"-3"15,0 0-4-15,0 0-1 0,0 0-8 16,0 0-9-16,0 0-8 0,0 0-7 16,0 0-5-16,2-57 0 0,0 57 1 15,-2 0 2-15,0 1 0 0,0 11-2 0,0 9-1 16,-2 2-5-16,-2-1 0 0,1 0 0 16,0-6 0-16,2 2-3 0,-2-2 1 15,2-3-1-15,-1 5-1 16,1-6 1-16,1 0 0 0,0 3-1 0,0-5-3 15,0 0-5-15,1-1-3 0,6 4-14 16,-1-6-14-16,6 2-20 0,-1 0-24 16,-2-3-26-16,4 3-34 0</inkml:trace>
  <inkml:trace contextRef="#ctx0" brushRef="#br0" timeOffset="331577.5822">26207 16307 282 0,'0'0'53'0,"0"0"-15"0,0 0-12 16,0 0-11-16,0 0-8 0,0 0-4 15,0 0 0-15,0 0-1 0,0 0 1 16,0 0 1-16,29-7-3 0,0 7 0 16,2 0-1-16,1 0-1 0,1 0-2 0,2 0-2 15,0 0-8-15,0-2-13 16,1 0-19-16,0 2-33 0,-3 0-34 16</inkml:trace>
  <inkml:trace contextRef="#ctx0" brushRef="#br0" timeOffset="332060.8594">26454 16405 284 0,'0'0'64'0,"0"0"-12"16,0 0-13-16,0 0-15 0,0 0-5 15,0 0-3-15,0 0-3 0,0 0-2 16,0 0-4-16,0 0-1 0,-20-12-4 0,20 12-2 16,0-3-1-16,0 3 0 0,0-4-2 15,1-1 2-15,9 1 1 0,5-1 1 16,2 5-1-16,2 0 1 0,-5 0-1 15,0 5-1-15,-3 4 0 0,-2-2 0 16,-1 4 1-16,-2 2-1 0,-3-5 1 0,-3 4-1 16,0 6 4-16,-3-1-3 15,-4 5 2-15,-2-3 0 0,-2-1-4 16,-1-1 2-16,-1-2 0 0,-3-1-1 16,5-5 1-16,-2-1 0 0,5-3 0 0,4-5 3 15,0 3-3-15,4-3 1 0,-2 0 1 16,2 0-3-16,-1 0 0 0,1 2-3 15,0-2 2-15,0 0-2 0,13 0-3 16,8 0-1-16,8 0-10 0,3-3-4 16,0 1-15-16,0-2-1 0,0 1-24 15,-2 2-14-15,-3 0-26 0,-2-1-36 16</inkml:trace>
  <inkml:trace contextRef="#ctx0" brushRef="#br0" timeOffset="333433.5428">26964 16067 187 0,'0'0'40'0,"0"0"-9"16,0 0-9-16,0 0-4 0,0 0-2 16,0 0-4-16,0 0-2 0,0 0-3 15,0 0 0-15,0 0-2 0,-15-8-3 0,15 8 1 16,-2 0 3-16,2 0 0 0,-1 0 4 16,1-2-2-16,-2 2 1 15,2 0-2-15,0 0-1 0,-1 0-1 0,1-1 1 16,0 1-2-16,0 0 1 0,0 0 0 15,0 0 0-15,0 0 3 0,0-1-1 16,0 1-2-16,-2 0 2 0,2 0-1 16,0 0 0-16,0 0 0 0,0-1-2 15,0 1 0-15,0 0 1 0,0 0-3 16,0 0 0-16,0 0 0 0,0 0-1 0,0 0 1 16,0 0-2-16,0 0 0 0,0 0 0 15,0 0 0-15,0 0 0 0,0 0-2 16,0 0 1-16,0 0-1 15,0 0-4-15,0 0-2 0,0 0-4 0,0-2-7 16,0 2-4-16,0 0-5 0,0 0-5 16,0 0-2-16,0 0-13 0,0 0-9 15,2 0-16-15,-1 0-22 0</inkml:trace>
  <inkml:trace contextRef="#ctx0" brushRef="#br0" timeOffset="333975.864">26917 16099 282 0,'0'0'53'0,"0"0"-5"0,0 0-6 0,0 0-10 16,0 0-11-16,0 0-8 0,0 0-4 15,0 0-6-15,0 0-2 0,0 0-2 16,-5-22 1-16,5 22 0 0,0-1 1 15,12 0 1-15,8-1 1 0,5 2-2 16,-3 0-1-16,-4 0-1 0,2 0-1 0,1 0 2 16,1 0 0-16,6 0 2 15,0 0-5-15,-1 0 0 0,1-3-5 16,-1 2-4-16,-2-3-8 0,1 1-10 16,-7 2-20-16,-2 1-21 0,-5 0-14 0,-2 0-10 15,0 0-25-15</inkml:trace>
  <inkml:trace contextRef="#ctx0" brushRef="#br0" timeOffset="334252.835">27087 15972 357 0,'0'0'65'16,"0"0"-12"-16,0 0-9 0,0 0-10 16,0 0-10-16,0 0-7 0,0 0-9 15,0 0-2-15,0 0-1 0,0 0-2 0,-14-23 2 16,14 38-3-16,0 5-1 0,1 11-2 16,1 1 1-16,-1 0-2 15,1 5-2-15,-1 1-10 0,2-1-6 16,3 0-17-16,0-2-28 0,-1-7-38 0,3 0-60 15</inkml:trace>
  <inkml:trace contextRef="#ctx0" brushRef="#br0" timeOffset="338114.9408">27536 15829 135 0,'0'0'41'16,"0"0"1"-16,0 0-3 0,0 0-5 15,0 0-2-15,0 0 0 0,0 0-5 16,0 0-4-16,0 0-8 0,10-40-5 15,-10 40-7-15,0-1 0 0,0 1-3 16,0 0 1-16,-7 1 2 0,-4 10-2 16,1 2 6-16,0 7-4 0,4-2 4 15,4-2-3-15,0 1 0 0,2 3-3 16,0-2-2-16,4 3 1 0,4-3-1 16,0-7 1-16,1-1 0 0,-3-4 1 0,3 0 0 15,0 0 0-15,0-2 0 0,0-1 0 16,-5-3 1-16,6 0 1 0,-4 0-1 15,1-3 1-15,5-10 1 0,-6 6-1 16,1-7 2-16,-1-1-2 0,-3 3 2 16,1-5-2-16,-2-2-1 0,-1 7-1 0,3-9-3 15,-4 9 4-15,2-1-3 0,-2 0 3 16,0 7 1-16,0-6-2 16,0 7 0-16,0-1-3 0,0 3-3 15,0 3-11-15,0-3-20 0,0 3-30 0,-2 0-40 16,-8 0-50-16</inkml:trace>
  <inkml:trace contextRef="#ctx0" brushRef="#br0" timeOffset="338353.0294">27897 15895 412 0,'0'0'50'0,"0"0"-21"15,0 0-14-15,0 0-8 0,0 0-6 16,0 0-2-16,0 0-5 0,0 0-3 0,0 0-11 16,0 0-17-16,18-39-30 0,-8 39-30 15,-2 1-36-15</inkml:trace>
  <inkml:trace contextRef="#ctx0" brushRef="#br0" timeOffset="339071.7698">28049 15812 272 0,'0'0'44'0,"0"0"-11"0,0 0-8 15,0 0-8-15,0 0-3 0,0 0-6 0,0 0-5 16,0 0 0-16,0 0-3 16,21-71 0-16,-10 67-2 0,-2 0 2 15,2 2-1-15,2 2 0 0,-3 0 0 0,3 0 0 16,-3 0 0-16,1 5 0 0,-3 3 1 15,2 2-1-15,-4 2 2 0,2 1 4 16,-4 2-4-16,-2 2 2 16,-2-4-4-16,0 8-2 0,0-1 2 0,0-2 0 15,-4 6 1-15,-3-1 1 0,-2-3 1 0,-2 2 0 16,-4-3-1-16,1-1-2 0,-1-1 1 16,7-5-2-16,2-6 0 15,4-1 1-15,2-5-1 0,0 0-2 16,0 3 3-16,0 1 1 0,2 4-1 0,8 1 1 15,-1-6-2-15,8 0-2 0,2-3 0 16,0 0-4-16,5-2 3 0,-1-3-3 16,-2-2 1-16,-3-1 2 0,1 0 0 15,-1-3 5-15,-3 0 0 0,0-2 0 16,1-2 0-16,-3-2 1 0,-1-1 0 0,0-1 2 16,-3 0-1-16,-1-1-1 0,-4 5 0 15,-3-3 4-15,-1 0-2 0,0 6 0 16,0-8 2-16,-1 4-1 0,-2 6 5 15,0-1 1-15,2 8 0 0,1 3-2 16,-2-2-1-16,2 2-2 0,-1 0-2 16,-1 0 1-16,1 0 1 0,-1 0-2 15,-1 5 1-15,3 9 3 0,0 4-4 16,2 0 3-16,4 7-4 0,1-3-2 16,1-1 0-16,-2 0 0 0,2-2-1 0,-3-1 1 15,1 0-1-15,1 1 1 0,-1-7 0 16,0 0-1-16,-3-3 0 0,0 0-1 15,1 0 2-15,-2-4 0 0,-1-1 1 16,-1-4-1-16,0 6-1 0,0 1-3 16,0 3 0-16,0-1-3 0,-6-1-5 15,-1 2-9-15,-3-3-14 0,-8 2-29 16,2 0-24-16,-4-2-57 0</inkml:trace>
  <inkml:trace contextRef="#ctx0" brushRef="#br0" timeOffset="339262.1169">28387 15836 358 0,'0'0'33'0,"0"0"-20"0,0 0-9 16,87-62-2-16,-62 53-7 0,2 0-13 15,5 4-41-15,-1 3-57 0</inkml:trace>
  <inkml:trace contextRef="#ctx0" brushRef="#br0" timeOffset="341299.7237">28905 15754 239 0,'0'0'61'15,"0"0"-12"-15,0 0-9 0,0 0-9 16,0 0-8-16,0 0-11 0,0 0-7 16,0 0-2-16,0 0-1 0,25-75-2 0,-20 75 0 15,4 1 0-15,3 10 1 16,4 2 0-16,-6 5 0 0,-3 1 0 16,0 2 0-16,-3-2 5 0,-1-1-4 15,-1-4 3-15,-1-1-4 0,1-1-1 0,1 4 2 16,0-7 0-16,0 2 0 0,0-3 1 15,-1-4-1-15,0-1 1 0,2 3 1 16,-1-6-2-16,1 2 4 0,-1 0-1 16,2 0 0-16,-1-2 3 0,0 0 0 15,3-4 1-15,1-2 2 0,-4-5-2 0,2-4-1 16,-2-1-8-16,1-9 2 0,-1 2-5 16,0-1 4-16,-1-2 1 0,0 1-2 15,-2 0 1-15,2-1-2 0,0 1 0 16,-1-1-2-16,-1 7 1 15,1 0-5-15,-2 7-4 0,0 6-12 0,1 0-28 16,-1 6-20-16,0-2-19 0,3 2-13 16,0 3-11-16</inkml:trace>
  <inkml:trace contextRef="#ctx0" brushRef="#br0" timeOffset="341884.6266">29300 15726 314 0,'0'0'50'0,"0"0"-11"15,0 0-6-15,0 0-9 0,0 0-7 0,0 0-7 16,0 0-5-16,0 0 0 0,2-79 0 16,-2 74-3-16,2 0 0 0,1 2-1 0,0 1-1 15,0-2 0-15,0 1 2 16,3 3-2-16,4 0 1 0,1 0-1 16,4 3 1-16,-1 3 0 0,-4 2 0 15,2 0 1-15,-1 2-1 0,-2 2 1 0,-4-5 0 16,2 6 1-16,-2 1-1 0,-2-4 1 15,-3 8-2-15,0-2 0 0,0 0 1 16,-8 2 3-16,2-3-3 0,-1-3 2 16,2-4-3-1,1 0-1-15,-2 1 0 0,2-6 0 0,3 2-1 0,1-5 1 0,0 0 0 16,0 0 0-16,0 0 0 0,0 0 0 16,0 1 0-16,0-1-2 15,1 0 0-15,12 0-1 0,3 0-3 16,0 0 4-16,0-2-2 0,-5 0 2 15,-5 0 2-15,4 2-2 0,-3 0 1 0,3 0 0 16,1 0 2-16,-4 0-1 0,3 4 1 16,-3 3-1-16,-1 0 0 0,-2 3 0 15,1 0 0-15,-5 1 0 0,2 0-1 16,-2-1 1-16,-2 4 0 0,-7-3-1 0,-3 5 2 16,-3-4-2-16,0-1-2 0,-2-2-3 15,-2-2-8-15,-4-1-14 0,-2 3-18 16,-5-6-39-16,-3 1-31 0,-4-3-78 15</inkml:trace>
  <inkml:trace contextRef="#ctx0" brushRef="#br0" timeOffset="342267.468">28821 16323 384 0,'0'0'57'0,"0"0"-16"0,0 0-14 0,0 0-10 15,0 0-4-15,0 0-6 0,99-60-2 0,-73 52-4 16,4-1 0-16,0 1-1 0,5-1 0 16,1 0-1-16,2 0-1 0,4 0-3 15,0 1-3-15,2 2-6 16,-2 0-17-16,1 2-18 0,-3-2-27 0,-1 6-24 15,-1-5-32-15</inkml:trace>
  <inkml:trace contextRef="#ctx0" brushRef="#br0" timeOffset="342884.9575">29223 16422 450 0,'0'0'47'0,"0"0"-18"0,0 0-9 0,0 0-7 15,0 0-5-15,0 0-4 0,0 0-2 16,0 0 0-16,0 0-1 0,0 0 0 16,13-60-1-16,5 56 0 0,-2 1 0 15,-3 3-2-15,-2 0-1 0,1 0 1 0,-4 3 0 16,3 5-1-16,-6-2 2 0,4 8-1 16,-6-7-1-16,-3 4 1 0,0 7 2 15,-10 0 4-15,-3 7-4 16,-2-3 3-16,-2 1-4 0,-2 0 0 0,2-2 3 15,-2-1-3-15,4-2 1 16,4-8-1-16,5-1 1 0,5-7 0 16,1-2-1-16,0 0 1 0,0 0 1 0,0 2-1 15,0 0 1-15,1-2 1 0,12 0-3 16,5 0 5-16,5 0-4 0,0-5-1 0,0 0-2 16,0-3-4-16,-1 1-6 0,1-1-8 15,-3 4-12-15,2-4-16 16,-1 3-12-16,-3-3-30 0,2 1-17 0,-7 3-64 15</inkml:trace>
  <inkml:trace contextRef="#ctx0" brushRef="#br0" timeOffset="343282.4017">29698 15443 411 0,'0'0'62'0,"0"0"-18"15,0 0-18-15,0 0-14 0,0 0-5 16,0 0 3-16,0 0 0 0,0 0 2 16,0 0-4-16,43 67-2 0,-28-29-1 15,-1 6 0-15,-1 1 0 0,-1 5-3 0,0 2 1 16,-1 1 2-16,-1 4-5 0,-2 0 2 16,-2 2-2-16,-3 1-4 0,-1-1 1 15,-2 1-3-15,0-2-1 16,-6 0-10-16,-5 0-7 0,-6-3-22 15,-6 5-51-15,-7-3-72 0,-5-2-93 0</inkml:trace>
  <inkml:trace contextRef="#ctx0" brushRef="#br0" timeOffset="344382.2706">30173 16015 246 0,'0'0'60'0,"0"0"-10"0,0 0-10 0,0 0-9 15,0 0-7-15,0 0-4 0,0 0-5 16,0 0-4-16,0 0-1 0,32-58-4 16,-14 51-3-16,3 0-1 0,2 1-1 15,2-1 0-15,-2 2-1 0,3-2-1 16,-3 1-2-16,2 0-3 0,-3 1-9 0,-5 3-14 16,0 0-16-16,-5 2-32 0,-2 0-16 15,3 4-34-15</inkml:trace>
  <inkml:trace contextRef="#ctx0" brushRef="#br0" timeOffset="344584.091">30156 16187 310 0,'0'0'72'0,"0"0"-16"0,0 0-16 0,0 0-12 0,0 0-11 15,0 0-9-15,0 0-3 0,0 0-5 16,0 0-1-16,78-58-1 0,-52 55-3 16,4 2-5-16,2-1-11 0,1 2-17 15,2 0-25-15,1 0-24 0,-2 3-32 16,-4 5-49-16</inkml:trace>
  <inkml:trace contextRef="#ctx0" brushRef="#br0" timeOffset="357727.1964">20209 17133 161 0,'0'0'23'16,"0"0"4"-16,0 0 7 0,0 0 1 16,0 0-2-16,0 0-4 0,0 0-11 15,0 0-4-15,0 0-8 0,1-28-5 0,-1 28-1 16,0-3 0-16,0 3-1 0,0 0 2 15,0 0 1-15,0 0-2 0,0 13 1 16,3 2 3-16,-2 6 0 0,2 3 3 16,-3-2 16-16,0 3-16 0,0-2 9 15,0 1-16-15,0 0-3 0,0-1 14 0,0 1-15 16,3-10 12-16,-2 2-25 0,2 4-12 16,-1-12-22-16,2 10-25 15,0-7-24-15,-2-7-15 0</inkml:trace>
  <inkml:trace contextRef="#ctx0" brushRef="#br0" timeOffset="358234.2794">20547 17108 38 0,'0'0'17'0,"0"0"1"0,0 0 3 0,0 0 8 16,0 0 4-16,0 0 4 0,0 0-5 15,0 0-8-15,0 0-2 0,-15-7-7 16,14 5-3-16,-1 1-5 0,1 1-4 16,-2-3-3-16,2 3-2 0,1-2-4 15,-2 2 0-15,2-2-1 0,0 2 1 0,0-1 3 16,0 1-1-16,0 0-4 0,0 0-7 16,0 0-8-16,0 0-6 0,0 0-10 15,6 0-13-15,-2 1-15 16</inkml:trace>
  <inkml:trace contextRef="#ctx0" brushRef="#br0" timeOffset="359051.3184">20694 17151 110 0,'0'0'42'0,"0"0"4"16,0 0-9-16,0 0-7 0,0 0-1 16,0 0-10-16,0 0-5 0,0 0 2 15,0 0-2-15,0 0-5 0,-36-63 1 16,17 61-5-16,-5-1-3 0,8 1 3 16,-3 2-4-16,6 0 0 0,0 0 1 0,0 0-3 15,4 0 0-15,-1 5 0 0,5 0-4 16,-1 2 2-16,4-3-2 0,1 7 2 15,1 1-2-15,3 3 1 0,5 5 3 16,4-5-3-16,2 0 1 0,4-1 17 16,1 4-20-16,2-3 17 0,-1-3-16 0,-2 1-1 15,-5-6 5-15,-2 1-4 0,1 0 3 16,-3-1 1-16,2 0-1 16,-3 0 0-16,-3 0 15 0,4 0-12 15,-5 2 17-15,2-2-17 0,-4-2 3 0,2 3-2 16,-3-3 0-16,1 0 3 0,1-1 0 15,-3-4 3-15,0 3-3 0,0 1 0 16,-5 1 2-16,1 1-4 0,0-4 3 16,-7 0-1-16,-1-2 0 0,0 0 1 15,-5 0 1-15,2-4-1 0,6-3 0 0,-5-2-4 16,4 0 1-16,4 0 0 0,-2-5-17 16,3 5 14-16,5-3-14 15,0-8 12-15,0 0 2 0,3-1-19 16,7 1 13-16,0 4-12 0,3 0 15 0,3 4 0 15,-1 3 3-15,-3 1-2 0,0 6 0 16,-2-3-5-16,2 4 1 0,-1 1 5 16,4 0-1-16,1 0 1 0,-5 0 0 15,5 1-3-15,-2 5 4 0,-6 0-1 16,5 2 1-16,-2 1 0 0,-2 3 0 0,0-1 16 16,-2 4-15-16,-1-2 13 0,-2 3-13 15,0-1-1-15,1-2 1 0,1 2 1 16,0 2 12-16,2 4-15 15,1-5 14-15,0-2-11 0,-2-3-2 0,3 0 0 16,-3-5-3-16,0 0 0 0,2 2 0 16,-6-4-2-16,5-2 2 0,-2-2 1 15,5 0 4-15,4 0 0 0,-3-9 0 16,5-7 0-16,-7 0-10 0,2-5 13 16,-5-2-14-16,-1-2 18 0,-2-3-2 0,-1-1-9 15,-3 0 17-15,0 4-7 0,0 3 18 16,-7 1-5-16,-3 4-4 0,-3 5-11 15,3 2-2-15,-7 3-3 0,-1 7 0 16,-2 0-2-16,-8 5-7 0,4 8-9 16,0 4-15-16,3 3-30 0,2 2-44 0,3 1-82 15</inkml:trace>
  <inkml:trace contextRef="#ctx0" brushRef="#br0" timeOffset="360030.0924">21404 17105 190 0,'0'0'34'0,"0"0"-14"0,0 0-9 16,0 0-2-16,0 0-5 0,0 0 1 15,0 0-3-15,0 0 2 0,0 0-1 16,11-3 1-16,4 9-1 0,3 4 3 16,1 0 0-16,-2 2-2 0,-1 0 1 0,1 4-3 15,-2-3-2-15,2 3 1 0,-1 2 10 16,0-3-18-16,-2 2 9 0,3-2-27 15,-2 0-22-15,2-6-16 16,-5 0-24-16,2-3 1 0</inkml:trace>
  <inkml:trace contextRef="#ctx0" brushRef="#br0" timeOffset="360198.3258">21658 17163 254 0,'0'0'54'0,"0"0"-16"0,0 0-10 16,0 0-6-16,0 0-10 0,0 0 0 16,0 0-3-16,0 0 11 0,0 0-20 15,-83 77 10-15,70-47-22 0,1 4-29 0,0 2-24 16,-3 1-81-16</inkml:trace>
  <inkml:trace contextRef="#ctx0" brushRef="#br0" timeOffset="371600.0565">19380 17404 7 0,'0'0'21'15,"0"0"1"-15,0 0-3 16,0 0-4-16,0 0-4 0,0 0-1 0,0 0-5 15,0 0 2-15,0 0-2 0,0 0 1 16,-6-13 2-16,6 13 0 0,-1-1 0 16,1 1 1-16,0 0-7 0,0 0 1 15,0-4-1-15,0 4-1 0,0-1 1 16,3-1 1-16,2 0-2 0,0 2-2 16,6-2 1-16,-5 2 0 0,-2-2 0 0,2 2 1 15,0 0 0-15,0 0 0 0,-2 0 1 16,2 0-2-16,-2 0-3 0,1 0 2 15,0 0 1-15,1 0 0 0,-6 0-1 16,0 0 1-16,0 0-1 0,1 0-2 16,1 0 4-16,-1 0-1 0,1 0-2 15,-1 2 2-15,1-2 1 0,-1 0 0 0,1 2 1 16,-1-2-4-16,1 0 1 16,-1 0 0-16,1 0 1 0,-1 0 2 15,0 0-3-15,1 2-2 0,6-2-3 0,-2 0 1 16,0 0 3-16,4 0-4 0,-3 0 2 15,-1 0-1-15,0 0 2 0,-2 0 2 16,1 0-2-16,-1 0 1 0,3 0 2 16,-7 0-2-16,0-2 3 0,0 2-2 15,1 0-3-15,1 0-1 0,-1 0-1 0,1 0 5 16,-2 0 1-16,0 0 0 16,0 0 2-16,0 0 1 0,0 0-2 0,0 0 0 15,0 0 0-15,0 0 1 16,0 0 0-16,-2 0 2 0,1 0 0 0,-1 0-4 15,1 0 0-15,-6 0 0 0,0 0 3 16,-3-2 3-16,-3 0 1 0,1 2-1 16,0 0-3-16,-3 0 8 0,-6 0 0 15,1 0 3-15,0 0 5 0,2 0-2 16,0 0 1-16,6 0 3 0,-7 0-4 0,8 0-3 16,-1-3-1-16,3 3-3 0,5-4 2 15,0 3-3-15,4 1-3 0,-2-1-3 16,2 1-5-16,-1 0-4 15,1-2 2-15,-2 1 0 0,2 1-2 0,0-2 4 16,2 2-2-16,4-1 0 0,8 1 0 16,6 0 4-16,-1 0-2 0,3 0 0 15,-5 1 0-15,-1 2-2 0,1 0-2 16,-6-2-2-16,7 3-3 0,-6-3 3 16,1-1 3-16,0 2-1 0,-7-2 2 0,5 0-1 15,-5 0 4-15,-2 0 4 0,2 0 3 16,-6 0 2-16,0 0-3 0,0 0-2 15,0 0-1-15,0 0 0 16,0-3 1-16,-4-2 0 0,-6 2-1 0,-2 0 3 16,-1 2-1-16,0 1 1 0,0 0 0 15,0 0-3-15,6 0 2 0,1 0-5 0,2 0 0 16,-1 0-6-16,1 0-3 16,1 0 1-16,3 1-8 0,10 1-19 15,10-1-22-15,9 1-53 0</inkml:trace>
  <inkml:trace contextRef="#ctx0" brushRef="#br0" timeOffset="373435.6206">22292 17098 43 0,'0'0'17'16,"0"0"5"-16,0 0 9 0,0 0-1 16,0 0 1-16,0 0-3 0,0 0-5 15,0 0-8-15,0 0-4 0,12-47-4 0,-12 40-1 16,0-1 4-16,0 1 0 16,0-3 0-16,-2-1-2 0,0 4-2 15,-1-4 1-15,1 7 5 0,-2-4 4 16,1 4 1-16,0 0-3 0,1 1 0 0,-3 0-6 15,1 1-6-15,-1-1 0 0,-4 2-2 16,-2 1-1-16,-2 3 1 0,-4 9-1 16,5-1-1-16,2 6-2 0,1-2-2 15,2 5 1-15,3-1 0 0,-1 4 0 16,1 0 2-16,1 1-1 0,0-7-3 0,1 1-2 16,2-1-5-16,0 1 13 0,0 2-15 15,3-5 18-15,5-5-13 0,-4-3 2 16,-1-5 4-16,7-2 5 15,2 0 0-15,1 0-12 0,4-9 14 0,-5 0-17 16,-2 0 18-16,0-1-1 0,-1 0 3 16,-1 0-3-16,2-1 2 0,-1 2-1 15,-3 2 1-15,4-4 4 0,-6 3 2 16,2 2 0-16,0-1 0 0,0-1-4 16,0-1 1-16,0 1-1 0,0-1-2 0,-3 5 2 15,3-3-1-15,-3 5 2 0,0-1 2 16,0 0-3-16,-3 3-2 0,0-2-3 15,0 2-3-15,1 0 1 0,-1 0 0 16,3 0 0-16,-2 0 1 0,1 5-2 16,-1 5 1-16,2-1 0 0,-1 4 2 0,1 5-2 15,-2-9-2-15,4 7-4 16,-3-6-2-16,4-3-4 0,3 3-2 0,-2-5-1 16,5 2-4-16,-2-5-6 15,3 1-2-15,5-3-3 0,0 0-2 0,5 0 8 16,-8 0 4-16,0-3 11 0,0-1 5 15,1-4 5-15,-3 2 0 0,1-3 2 16,-5 0 2-16,-2 0 5 0,2-3 8 16,-3 5 6-16,-5 2 3 0,2-5 5 15,-2 6-3-15,-1 1 3 0,2-2 0 0,-2 5-2 16,0-3-7-16,0 3-8 0,0 0-5 16,1-3-11-16,-1 2 0 15,0 1 2-15,0 0 2 0,0 0 0 16,0 4-1-16,-3 6 0 0,2 0 0 0,1 1 0 15,0 1-2-15,0 0 0 0,0-3 0 16,0 0 0-16,3 3-4 0,1-5 2 16,-1 1-1-16,2 2 17 0,-1-3-14 15,-3-2 19-15,3 3-16 0,-2-3-2 16,-1-3 0-16,2 3 0 0,-3-5-1 0,0 0 2 16,0 0 2-16,0 2-3 0,2-2 3 15,-2 2-3-15,0-1 0 0,0 1 2 16,0 2-2-16,0-4 5 0,0 0-3 15,0 0-1-15,0 0 1 0,0 0-2 16,0 1 2-16,0-1-1 0,-2 0 1 16,2 0-17-16,-1 0 16 0,1-5-15 15,-2 0 14-15,1-2 0 0,-1-4 0 16,2 7 3-16,-1-1-1 0,1 0 1 16,-1-2-2-16,-1 2 0 0,-1-3 0 0,-1-2 0 15,3 4 1-15,-1-5 0 0,1 9 0 16,-2-11 0-16,0 3 3 0,1 5 0 15,1-5-3-15,1 5 0 0,0-2-2 16,0-6 0-16,0 7 0 0,0 0 0 16,0 1 0-16,0 1-3 0,0 1 1 0,7 0 1 15,-1-5-1-15,5 6 1 0,3-3-1 16,-3 2 1-16,5-1 1 16,0 2-1-16,-4 2 1 0,5-2-1 15,-1 2 2-15,-6 0-2 0,7 0 1 0,-8 4 0 16,1 3-2-16,-1-2-2 0,-5 2 2 15,2 1 1-15,-3 2 0 0,0-1 1 16,-2 2 1-16,1 1-1 0,-2-7 1 16,0 7 0-16,0-6 2 0,0 4-3 15,-3 0 2-15,1-6 1 0,-2 4 1 0,1-5 1 16,0 1 0-16,0-1-1 0,-1-1 1 16,-1 1-2-16,0-3 1 15,2 3 0-15,3-3-1 0,-1 0 0 0,1 0-2 16,-2 0 1-16,1 0-2 0,-1 0-4 15,1 0 1-15,1 0-3 0,-2 0-3 16,2 0 3-16,0 0 2 0,0 0 2 16,3 0 2-16,11 0 0 0,-2 0 0 15,7 1 0-15,-2 2-1 0,2-1 0 16,-3-1 1-16,1 2-1 0,-2 4 1 0,-1 0 18 16,-1 1-18-16,-3 2 14 0,-4-5-14 15,-5-1 0-15,2 7 2 0,-3-1-1 16,0 5 13-16,-7 1-15 15,-6-2 13-15,-1-5-9 0,1-3-3 0,-2 0 1 16,0-2-1-16,3-2-1 0,2 3 0 16,-3-5-8-16,7 0-10 0,-6 0-19 15,-1 0-18-15,5-4-40 0,-1 2-37 16</inkml:trace>
  <inkml:trace contextRef="#ctx0" brushRef="#br0" timeOffset="373955.0535">22168 17598 330 0,'0'0'58'0,"0"0"-10"0,0 0-16 16,0 0-13-16,0 0-6 0,0 0-8 15,0 0-1-15,0 0 1 0,0 0 0 16,0 0 1-16,59-37-3 0,-32 29-1 15,4 3-1-15,2-1-1 0,2 2 0 16,1-1-3-16,0 1 0 0,2 0 1 16,1 4-7-16,1-5-1 0,1 3-13 15,1-1-11-15,-3-1-13 0,0-1-18 16,-4-1-16-16,1 1-11 0,-3 0-34 16</inkml:trace>
  <inkml:trace contextRef="#ctx0" brushRef="#br0" timeOffset="374404.1947">22542 17712 416 0,'0'0'44'0,"0"0"-12"0,0 0-4 16,0 0-6-16,0 0-3 0,0 0-8 15,0 0-3-15,0 0-3 0,0 0-2 0,0 0 0 16,-33-10-3-16,33 8 1 0,0 2-3 16,0-4 2-16,5 0 0 0,2 0 0 15,3 1 2-15,-6 3-2 16,5 0-1-16,-3 0 1 0,5 0-1 0,-2 3 0 15,-2 3 4-15,-1 0-1 0,-2 3-1 16,0 2 2-16,-2-2-3 0,-2 3 1 16,0-1 2-16,0 6-3 0,-4-7 1 15,-2 5-1-15,0 0 0 0,2-7 4 16,-5 6-4-16,5-5 1 0,-3-1 1 0,2 0-3 16,4-3-2-16,-1 0-2 0,2-5 3 15,0 1 0-15,8 1 1 0,7 1-3 16,8-3-7-16,1 0-6 0,2 0-6 15,4-8-15-15,5 0-18 0,-2-2-26 16,2-7-28-16,-2-3-42 0</inkml:trace>
  <inkml:trace contextRef="#ctx0" brushRef="#br0" timeOffset="387592.8882">23996 17237 35 0,'0'0'20'0,"0"0"3"16,0 0 5-16,0 0-2 0,0 0-1 15,0 0-2-15,0 0-7 16,0 0 0-16,0 0-6 0,-10-7-1 0,10 7-1 15,-2 0-2-15,2-3 15 0,-1 3-15 16,1 0-3-16,-2-2 1 0,2 2-17 16,0 0 15-16,0-1 2 0,0 1-3 15,0-2 0-15,0 2 2 0,0 0-2 16,0 0 2-16,0 0-2 0,0 0 1 0,0 0 14 16,0 0-16-16,0 0 19 0,2 0-18 15,-1 0-16-15,1 0 17 0,5 0-16 16,-1 0 16-16,0 0 1 15,5 0-3-15,-5 0 17 0,-2 0-16 0,2 2 2 16,-6-2-2-16,0 0 1 0,4 1-2 0,2 1 14 16,-2 1-14-16,1-3-1 15,-5 0 2-15,0 0-16 0,0 0 16 16,1 0-1-16,1 0-1 0,-1 0 1 16,1 0-1-16,-1 0 1 0,6 0 0 0,6 0 0 15,2-3 1-15,6-2-19 0,-1 0 21 16,-1 0-8-16,2 1 5 0,0 1-1 15,0 2-2-15,3-1 4 0,1 2-5 16,-1 0 2-16,4-3-2 0,-3 3 0 16,2 0-5-16,2-1-2 0,-3 1 0 0,1-1-7 15,-2-1-1-15,-8 2-1 16,3 0-7-16,-8 0 6 0,2 0-1 16,1 0-11-16,-9 0-6 0,2 0-15 15</inkml:trace>
  <inkml:trace contextRef="#ctx0" brushRef="#br0" timeOffset="387935.0274">24159 17064 142 0,'0'0'41'0,"0"0"5"0,0 0-7 16,0 0-7-16,0 0-6 0,0 0-11 0,0 0-8 16,0 0-3-16,0 0 2 0,0 0 3 15,-11-26 3-15,9 39-2 0,1 6 0 16,1 1-4-16,0 3-1 0,1-1-2 15,4-2-3-15,0 3 1 0,4 1 15 16,1 4-17-16,0-6 10 0,5 3-8 16,-1-7-21-16,2 0 5 0,0-1-33 15,3-4-17-15,-6-2-28 0,4-3-33 16</inkml:trace>
  <inkml:trace contextRef="#ctx0" brushRef="#br0" timeOffset="390531.1474">24984 17136 142 0,'0'0'31'0,"0"0"-8"0,0 0-1 0,0 0-7 15,0 0-3-15,0 0 1 0,0 0-3 16,0 0 1-16,0 0-4 0,1-66-4 16,0 60 0-16,2 2-3 0,6-2 2 15,2-2-1-15,7-1 1 0,-1 3 0 16,-1 1-3-16,0 4 2 0,-5 1-1 0,3 0 0 16,3 0 2-16,-6 0-1 0,4 3 2 15,-1 5-1-15,-6-1-1 0,0 2 1 16,-2 7 4-16,-6 0 1 0,0 8 3 15,-8 1-2-15,-7 2-1 0,-5 0 15 16,-3 3-18-16,-1 2 14 0,1-4 0 16,2-4-18-16,5-5 13 0,4-4-14 15,5-8-1-15,5-2 1 0,2-5 2 16,0 0 0-16,0 0-1 0,0 0 2 16,0 2 4-16,2 3-5 0,7-1 1 0,5 0 0 15,4-4-2-15,6 0 2 0,1-4-1 16,2-3-2-16,0-1-14 0,2 1 10 15,0 1-7-15,2 3-11 0,-4 0-3 16,-6 1-43-16,0 2-12 0,1-2-36 16</inkml:trace>
  <inkml:trace contextRef="#ctx0" brushRef="#br0" timeOffset="392108.4735">25938 16867 169 0,'0'0'39'0,"0"0"-9"0,0 0-9 0,0 0-3 15,0 0-6-15,0 0-7 0,0 0-2 16,0 0 7-16,0 0 0 0,-62 17 3 15,37 13-2-15,2 10-8 0,1-3-1 16,1 8 1-16,3-6-4 0,2 2-2 16,3 3 1-16,3-5 14 0,6 2 0 0,2-4 1 15,2-2-2-15,0-7-15 0,8-5-8 16,5-1-4-16,0-3 1 16,4-3-9-16,4 0-3 0,0-5-17 15,6-2-11-15,1-4-13 0,5-3-10 0</inkml:trace>
  <inkml:trace contextRef="#ctx0" brushRef="#br0" timeOffset="392369.514">26194 17058 184 0,'0'0'19'16,"0"0"-2"-16,0 0 4 0,0 0 4 16,0 0 3-16,0 0-5 0,0 0-7 15,0 0-6-15,0 0-4 0,0 0-3 16,-15 82-3-16,15-64 1 0,0 5-6 0,0 0 13 16,0-2-21-16,2-4 6 0,1 1-27 15,1-1-20-15,2-1 1 0,-2 0-34 16,-1-6 9-16</inkml:trace>
  <inkml:trace contextRef="#ctx0" brushRef="#br0" timeOffset="392937.8233">26457 17038 166 0,'0'0'48'16,"0"0"-3"-16,0 0-4 0,0 0-5 15,0 0-5-15,0 0-4 0,0 0-10 16,0 0-7-16,0 0-4 0,-6-25-1 0,6 25 2 16,-1 0 3-16,-4 12-1 0,1 6-1 15,-3 9-2-15,1-2-2 0,0 5-2 16,2-1-1-16,-1 4 15 0,2 2-16 15,1 1 14-15,2-2-6 0,0-4-12 16,5-1 8-16,4-5-17 0,1-2-7 16,3-6-11-16,0 0-12 0,-4-7-23 0,7-4-21 15,0-3-44-15</inkml:trace>
  <inkml:trace contextRef="#ctx0" brushRef="#br0" timeOffset="393435.0437">26811 17091 129 0,'0'0'31'0,"0"0"-9"16,0 0-8-16,0 0-2 0,0 0-1 16,0 0-4-16,0 0-2 0,0 0-4 15,0 0 2-15,-84 22 1 16,73-5-2-16,1-1 5 0,4-2-2 0,1 1 0 15,3 2 2-15,0-5 15 0,1 6-20 16,1-5 15-16,0-1-17 0,0 6-3 16,1-9 19-16,5 3-19 0,-2-5 17 15,-1-3-14-15,5 0-15 0,-4-3 19 16,1-1-15-16,7 0 16 0,-2 0-1 0,5-3 2 16,2-4-3-16,-1-5 1 0,-4-3-3 15,-1-1-13-15,-2-2 20 0,-3 4-8 16,-2-1 18-16,-2 8-3 0,-1-7 1 15,2 3-3-15,-3 6 3 0,0-8 2 16,0 7-2-16,0 0-13 0,0-1-5 16,-2 4-11-16,0-1-9 0,-7 3-19 15,0 1-16-15,-8 1-30 0,-1 9-34 16</inkml:trace>
  <inkml:trace contextRef="#ctx0" brushRef="#br0" timeOffset="393787.1562">26930 16849 271 0,'0'0'45'0,"0"0"-10"16,0 0-6-16,0 0-6 0,0 0-6 15,0 0-3-15,0 0-2 0,0 0-3 0,0 0 1 16,0 0-4-16,23 7 0 0,-4 13 0 16,-2 3-2-16,2 1 0 0,0 4-3 15,-2-1-1-15,2 3 1 16,-2-1 4-16,-1 4-1 0,-3 5-1 0,-1 0 12 15,-7 8-15-15,-5 4 9 0,0 5-10 16,-12 4-39-16,-7 1-32 0,-9-2-69 16,-4-7-108-16</inkml:trace>
  <inkml:trace contextRef="#ctx0" brushRef="#br0" timeOffset="396395.2932">27976 16861 126 0,'0'0'35'0,"0"0"-1"16,0 0-3-16,0 0-3 0,0 0-1 0,0 0-5 15,0 0-5-15,0 0-7 0,0 0-5 16,-9-23 0-16,-2 26 0 0,-6 12 6 16,-7 5 1-16,0 8 2 0,-2 2-2 15,2 2-7-15,2 0-4 0,5-1-1 16,4 3-1-16,6-4 0 0,2 2 0 0,4-5 0 16,1 4-1-16,0-2 15 0,7 2-14 15,6 0 15-15,1-4-2 0,5-1-17 16,3-6 10-16,6-4-23 15,3-4-12-15,4-4-19 0,4-1-22 0,-3-7-26 16,0 0-36-16</inkml:trace>
  <inkml:trace contextRef="#ctx0" brushRef="#br0" timeOffset="397071.9521">28333 17078 143 0,'0'0'38'0,"0"0"-4"16,0 0-3-16,0 0-5 0,0 0-1 16,0 0-5-16,0 0-3 0,0 0-5 15,0 0-3-15,0 0-4 0,-29-45-1 16,20 43-2-16,-5 2-1 0,2 2 0 15,-4 8-1-15,3-1 2 0,1 7-1 16,-1 0-1-16,2 2 0 0,-1 2 0 16,2-2 0-16,1 2 0 0,2-2-3 15,0-4 17-15,3 2-16 0,2-5 13 16,2 0-12-16,0 1-3 0,0-3 0 0,0 0 1 16,6-2 0-16,1-2 5 0,-4-3-2 15,7 1 1-15,-4-3 1 0,7 0-1 16,3 0 0-16,0-8-1 15,3-2 3-15,-1-6-17 0,-1 3 16 0,-3-7-13 16,-1 2 12-16,-2 1 3 0,-2 0 1 0,-5 4 1 16,2 1 3-16,-3 1 3 15,-1 5 7-15,-1 3 1 0,-1-5 0 16,0 4-2-16,0-2-8 0,3 1-6 16,-3 5-3-16,0-2-3 0,0 2 2 0,0 0-1 15,0 13 1-15,0 4-1 0,0 5 0 16,0-2-4-16,1 0 0 15,5-1 14-15,1 1-18 0,2 1 11 0,2-3-25 16,3-6-9-16,0-1-10 0,1 0-7 16,-4-8-10-16,6-1-7 0,2-2 9 15,2 0-1-15,5-5 19 0,-3-2 13 16,-2-6 4-16</inkml:trace>
  <inkml:trace contextRef="#ctx0" brushRef="#br0" timeOffset="397760.1203">28632 17217 7 0,'0'0'34'0,"0"0"13"0,0 0 12 0,0 0-4 16,0 0-2-16,0 0-8 0,0 0-9 15,0 0-9-15,0 0-12 0,11-30-9 16,-11 30 0-16,0-2 0 0,0 2-2 16,0 0 1-16,0 0-3 0,0 5 15 15,2 7-16-15,1 5 14 0,-2-5-16 0,1 6 0 16,-1-7 0-16,-1 1-2 0,0 8 16 16,0-8-18-16,0 4 15 0,0-5-10 15,-3-1-1-15,0 0 1 0,2-5 0 16,-1 4-1-16,1-5-1 0,0 1 1 15,1 0 0-15,0-5 1 0,-2 0 1 16,2 0-2-16,0 2 3 0,0-2 2 16,0 2 2-16,0 0 2 0,0-1-4 15,-1-1-4-15,1 0 2 0,0 0-1 16,0 0 2-16,0-3-1 0,0-10-2 0,0 5 0 16,0-12-12-16,0 9 13 0,0-1-11 15,0-6 10-15,0 2 1 0,0-4-16 16,-5 0 17-16,1 6-15 0,-3 0 15 15,-2 2 1-15,0 2-1 0,-2-2 4 16,1 1-1-16,2 7 2 0,3-6 1 16,-2 1-2-16,4 5-2 0,1 1-2 15,2-2-1-15,3-2-1 0,10-1-1 16,5-1 0-16,2 1 1 0,3 2-1 16,0 2-1-16,0 0 1 0,-6 3-1 15,2-1 0-15,0 2 1 16,-2 0 0-16,4 3-3 0,-9 4 2 0,-1 0 1 15,-5 1 1-15,-6 4 0 0,0 8 0 0,-2 0 1 16,-10 7 15-16,-2-2-15 0,-2-2 15 16,-1-4-14-16,2-1-2 0,4-3 14 15,1-6-16-15,4-1 14 0,3-5-7 0,0 0-3 16,3-3 4-16,-2 0-1 16,2 0-3-16,0 0 0 0,0 0-3 15,0-2-11-15,0-2 10 0,5-4-11 0,1 2 13 16,1 1-1-16,3 0-1 0,-1 1-2 15,-1 2 1-15,3 2-2 0,0-2 2 16,-1 2 0-16,6 0-2 16,-7 4 2-16,3 5 0 0,-4-4 11 0,-2 4-9 15,-2 0 13-15,-2 5-17 16,-1 1 5-16,-1 1-5 0,-4 1 2 0,-5 0 2 16,-5-3-2-16,-1-2 0 0,-4-1-2 15,-1-2-4-15,1-2-10 0,-1-1-8 16,5-3-12-16,-2-1-30 0,6 0-14 15,-4-2-23-15</inkml:trace>
  <inkml:trace contextRef="#ctx0" brushRef="#br0" timeOffset="398109.0274">29029 16849 371 0,'0'0'44'0,"0"0"-18"0,0 0-8 0,0 0-5 0,0 0 3 16,0 0-2-16,0 0-3 0,0 0-4 15,0 0-2-15,38 57-1 0,-28-34 0 16,-1 3 1-16,1 1 0 0,-3 0-2 16,-1 2 4-16,-1 3-5 0,-3-4 0 0,2 2-1 15,-2 2-2-15,-2 3 16 0,0 3-5 16,-4-1-2-16,-5 5-10 16,-4-6-24-16,-4 1-14 0,-6-3-37 15,-4 1-46-15,-8-1-92 16</inkml:trace>
  <inkml:trace contextRef="#ctx0" brushRef="#br0" timeOffset="413140.2307">30136 17108 44 0,'0'0'20'0,"0"0"3"15,0 0 1-15,0 0-2 0,0 0-1 16,0 0-4-16,0 0-4 0,0 0-3 16,0 0-3-16,10-25-1 0,-3 20-1 15,3-3-2-15,0 6 1 0,5-3-3 0,-5 0 0 16,1 2 2-16,8 0-3 16,-7 2 0-16,8 1 0 0,-1-3 0 15,1 1-2-15,5 0-1 0,-8 1-3 0,2 1-1 16,-3 0-1-16,-3 0-8 0,3 0-9 15,-5 0-9-15,-6 0-8 0,0 0-4 16</inkml:trace>
  <inkml:trace contextRef="#ctx0" brushRef="#br0" timeOffset="413381.4087">30117 17160 59 0,'0'0'22'0,"0"0"2"0,0 0 4 16,0 0 0-16,0 0-6 0,0 0-3 15,0 0-9-15,0 0-4 0,101 15-3 16,-72-20-2-16,0 3-1 0,0-4-1 0,1 2-1 16,1-2-5-16,-2 3-16 0,2 0-19 15,-2-1-30-15</inkml:trace>
  <inkml:trace contextRef="#ctx0" brushRef="#br0" timeOffset="413885.0525">31373 16864 176 0,'0'0'38'0,"0"0"-7"15,0 0-7-15,0 0-4 0,0 0-6 16,0 0-4-16,0 0-2 0,0 0 1 16,0 0-1-16,-18-3 0 0,3 16-3 15,1 6-1-15,2 0-3 0,-3 4-4 0,1 0 2 16,0 0-2-16,1 0 0 16,3-2 0-16,3-3 2 0,2-5 0 0,2-1 1 15,3-2 0-15,0 0 0 16,2 0 1-16,8 0-1 0,4-5 6 0,8-2-5 15,0-3 2-15,2 0-3 0,1-1 1 16,-2-6 2-16,-2-3 0 0,-1 0 1 16,-5 0 3-16,-3-4-2 0,-2 1 4 15,-3 2 3-15,-2-4-2 0,-4-2 4 16,-1-1-5-16,-1-5 0 0,-8 2-4 0,-3 1 1 16,-5 2-4-16,-2 3-2 0,-4 6-5 15,-4 2-11-15,-2 7-26 0,-3 8-45 16,-1 7-56-16</inkml:trace>
  <inkml:trace contextRef="#ctx0" brushRef="#br0" timeOffset="429251.6807">31364 17075 6 0,'0'0'7'0,"0"0"2"0,0 0-1 0,0 0-1 16,0 0 0-16,0 0-2 0,0 0 0 16,0 0-3-16,0 0 1 0,5-11 2 0,-5 11 3 15,0 0 1-15,0 0 1 0,-4 2-2 16,-3 4 0-16,1 0 1 16,-1-1 1-16,-1-1 3 0,0 0 3 15,1 3-1-15,2-7-2 0,2 3-2 0,3-3-3 16,-1 0-2-16,1 0 0 0,-2 1 1 15,2 2 3-15,0-3-3 0,0 3 0 16,0-3-3-16,0 0 0 0,5 5-3 16,5-5 2-16,1 2-2 0,1-2 0 15,4 0-1-15,-5 0 0 0,4-5 2 0,-5 0-3 16,-3-1 3-16,1 0 1 0,-5 3-1 16,-1 0 2-16,-2-3-1 0,0 0 1 15,0-5-3-15,-5-2 1 16,-1 5 1-16,-3-4-2 0,1 7 0 0,-3 2 0 15,2 0 0-15,-2 2-1 0,1 1 0 16,4 0 0-16,2 0 0 0,-1 0-1 16,0 0 1-16,0 0-1 0,3 3 1 15,2-3 0-15,-2 0-1 0,2 0 1 16,0 3 0-16,0 1-1 0,0 3 1 0,0 1-2 16,0-1 1-16,2-4 0 0,-1 1 1 15,-1 1-1-15,1 0 0 0,1-1 1 16,-1 2 0-16,-1-6 1 0,0 0 1 15,0 0 1-15,2 0-1 0,-1 0 1 16,1 0 1-16,5 0 1 0,-3 0 0 16,3-8 0-16,1 2 1 0,-4-3-1 15,3 2-1-15,-3-3 3 0,2 1-1 16,-4 5 0-16,1-5-2 0,-3 2 0 16,0 2-2-16,0-6 1 0,0 6-1 0,-3-2-1 15,-3-1-1-15,-3 5 1 0,-1 0-2 16,-1 3-1-16,-8 0 2 0,1 0-5 15,-3 6 3-15,-1-1-3 16,9-1 4-16,-3 2-1 0,6-4-3 16,0 2 3-16,0 3-5 0,3-4 4 0,-1 2-1 15,5-1 1-15,2-1 3 0,1 3-1 0,0 8 5 16,4 1-5-16,7 2 2 16,3-4-4-16,2-3 1 0,4-2 4 15,3-2-2-15,-1-6 4 0,-3 0-4 0,-1 0 0 16,-6 0 1-16,0 0 0 0,-1-4 2 15,-4 1 1-15,2-4-1 0,-6 4 1 16,0 1 0 0,-3-4 0-16,0-4 2 15,-3-5-2-15,-1 3 0 0,-5 0 0 0,-4 3-2 16,4 4 0-16,-4-3 1 0,2 4 0 16,-1 1-2-16,2 2-4 0,-3 1 2 0,3 0-6 15,2 0-4-15,0 0-3 0,4 7-23 16,-1 4-23-16,5-2-26 0,0 6-45 0</inkml:trace>
  <inkml:trace contextRef="#ctx0" brushRef="#br0" timeOffset="556008.5702">17068 17714 85 0,'0'0'41'0,"0"0"4"0,0 0-1 16,0 0-2-16,0 0-13 0,0 0-2 0,0 0-4 15,0 0-3-15,0 0-3 0,-16-17-6 16,16 17-1-16,-2 0-2 0,2-1 2 15,-1 1 1-15,1-2 5 16,0 2-2-16,-2 0-1 0,2-2-1 0,0 2-6 16,0 0-1-16,0 0 1 0,0 0 1 15,2-2-4-15,9-1 3 0,5 1-5 16,0-3-1-16,3 4 1 0,-2-1-1 16,3 2 0-16,5 0-4 0,-3 0-10 15,2 0-8-15,-2 0-11 0,4 3-17 0,-3 2-9 16,-1 0-6-16,-2-1-12 0,-4-1 7 15,-3 0-16-15</inkml:trace>
  <inkml:trace contextRef="#ctx0" brushRef="#br0" timeOffset="556209.1657">17005 18048 229 0,'0'0'66'0,"0"0"-25"0,0 0-18 15,0 0-11-15,0 0-3 0,0 0-2 16,0 0-2-16,0 0-1 0,0 0-4 16,83-10 0-16,-59 7-6 0,0 3 6 15,3-4-1-15,2 1-6 0,0-1-12 16,1-3-24-16,-1 1-25 0,2-1-16 0,-3-5-15 16</inkml:trace>
  <inkml:trace contextRef="#ctx0" brushRef="#br0" timeOffset="556476.6768">17211 17509 335 0,'0'0'57'0,"0"0"-18"15,0 0-15-15,0 0-14 0,0 0-5 16,0 0 1-16,0 0 0 0,0 0 3 15,88 26 1-15,-58-6 2 0,-1 2 0 16,0 4-5-16,-4 3 0 0,-2 1-3 16,-3 4 3-16,-4 1 0 0,-3 3 1 15,-6 2 1-15,-2 6-6 0,-5 5 0 16,-2 6-3-16,-8 4-9 0,-7 5-4 16,-2 2-20-16,-4-3-20 0,-6 0-43 15,-2 5-58-15,-2-8-68 0</inkml:trace>
  <inkml:trace contextRef="#ctx0" brushRef="#br0" timeOffset="557803.6433">18369 17778 169 0,'0'0'38'0,"0"0"-4"16,0 0-4-16,0 0-2 0,0 0-1 15,0 0-7-15,0 0-6 0,0 0 5 0,-82-38 0 16,77 33 2-16,2 5-1 0,3 0-6 15,-2-3-4-15,2 3-3 0,-2-1-6 16,2-1-1-16,0-4 0 0,0 0 1 16,0-2-1-16,10-1 3 0,2 1-2 15,3 1-4-15,3-1 5 0,-4 4-2 16,1 1 1-16,-5 3 2 0,4 0-4 16,3 0 1-16,-2 0 1 0,4 7-1 15,-4 3 2-15,-4 3 0 0,2-1-3 16,-4-2 3-16,0 3 2 0,-2-1 0 0,-2 3-1 15,1 9 0-15,-4-1 0 0,-2 5-2 16,-3 1 7-16,-7 4-4 0,-6 2-2 16,-2 1-2-16,-3 2-2 0,1-3 1 15,2-2 0-15,1-5 3 0,4-3 0 16,3-11-2-16,4-4 4 0,5-5 2 0,1-5 0 16,0 0 3-16,0 0-5 0,0-2-3 15,4-12-1-15,9-6-4 16,3-4 1-16,5 2 0 0,4 1-2 15,0 4 2-15,4-1-2 0,1 2-12 0,2 2-10 16,-2 4-10-16,-1 2-13 0,-1 5-14 16,-2 0-13-16,-3 2 1 0,-6-1-2 15,2 0 6-15</inkml:trace>
  <inkml:trace contextRef="#ctx0" brushRef="#br0" timeOffset="558387.4248">18875 17786 117 0,'0'0'37'0,"0"0"11"0,0 0 10 16,0 0-3-16,0 0 4 0,0 0-14 0,0 0-11 15,0 0-4-15,0 0-6 16,22-51-8-16,-22 48-7 0,0 3-5 16,0 0-3-16,-9 0 1 0,-1 9-1 15,-6 8 2-15,3 3-2 0,0 4 1 0,2-4 3 16,3 2-5-16,1 0 2 0,3-1 0 15,2 2-2-15,1 1-1 0,1-3-1 16,0 2-4-16,0-3 2 0,3-7 0 16,1 2-1-16,-1-8 2 0,-2-2 1 15,4 4 2-15,-2-8 2 0,0 2 3 0,1-3-2 16,1 0-1-16,1-16 0 16,2-3 0-16,-2-5-2 0,-2-2 2 15,-1-2-1-15,2 0-1 0,-2 2 1 16,0-2 3-16,2 5-4 0,-1-1-2 0,2 2 4 15,-2 7-3-15,2 2 4 0,-2 6 0 16,-2 4 1-16,0 1-4 0,1-2 1 16,2 2-2-16,4 2-1 0,5 0 4 15,-2 3-1-15,3 8-1 0,-3 1 1 16,-2 5 1-16,0 3 2 0,-4 5 3 0,0 2-2 16,-3 8 2-16,1 0-1 0,0 2-6 15,1-2 1-15,-1-5 0 0,3-5 0 16,1-4-1-16,3-8 1 15,-2-2-2-15,4-6 1 0,3-5 2 0,0-5 1 16,7-10-4-16,-2-9-1 0,-2-7 2 16,0-5-1-16,0-5 4 0,-6 5-3 15,-3 2 3-15,-2 13 0 0,-8-1-1 16,0 6 9-16,-8 0-2 0,-5-3 3 16,-6 2-2-16,0 2-5 0,-2 1 0 0,-1 4-1 15,7 3 1-15,5 3-4 0,-3 4-5 16,3 0-19-16,-4 0-20 0,-4 7-28 15,7 1-47-15,2 4-82 0</inkml:trace>
  <inkml:trace contextRef="#ctx0" brushRef="#br0" timeOffset="559763.1965">19808 17998 80 0,'0'0'25'0,"0"0"-4"0,0 0 7 0,0 0 1 15,0 0 1-15,0 0-3 0,0 0-5 16,0 0-4-16,0 0-1 0,-3-13-5 15,3 9 0-15,0 3-2 0,0-1-1 16,4 1 2-16,1-3 1 0,5 1-3 16,4-1-2-16,2-1 0 0,3-2-6 15,3-2 0-15,-5 2 3 0,0 3-2 16,2 1 0-16,-1 0-4 0,5-2 4 16,-3 1 0-16,-1 0-3 0,-1-3 2 15,-4 5-3-15,0-5 2 0,-4 4 2 0,-5 2-1 16,0-1 4-16,1 0-5 0,-2 2 2 15,1-3 3-15,1 2-3 0,-6 1 6 16,0 0 0-16,0 0 5 16,1 0 3-16,0-3-6 0,-1 3 0 0,2 0-5 15,-2-1-2-15,0 1 1 0,-6-2-1 16,-4 0-1-16,-2 2-2 0,-1 0-3 0,-8-3 3 16,2 3 0-16,-7 0 1 15,7 0 1-15,1 0-5 0,6 0 4 16,-2 0 1-16,2 0-2 0,1 3 3 0,0-1-3 15,-1 1-3-15,4 0 6 0,3-2-1 16,1 2 0-16,4-3-2 0,-2 0-2 16,2 0-3-16,-1 0 1 0,1 2 0 15,-2-2-5-15,2 2 6 0,0-2 0 16,0 0 0-16,3 1 3 0,3-1-1 0,7 0-5 16,6 0 6-16,-7 0 0 15,8 0 0-15,1 0-3 0,1 3-5 16,7-3-2-16,-3 0-18 0,-1 0-6 15,-1 0-25-15,-6 0-27 0,3 0-20 0</inkml:trace>
  <inkml:trace contextRef="#ctx0" brushRef="#br0" timeOffset="572946.9273">20780 17755 165 0,'0'0'56'16,"0"0"-3"-16,0 0-12 0,0 0 3 15,0 0-4-15,0 0-7 0,0 0-12 16,0 0-12-16,0 0-8 0,0-53-1 16,0 53 3-16,0 0 4 0,0 3 2 0,0 15 4 15,0 11-2-15,0 9 0 0,0 3-4 16,0 0-7-16,0-2-1 0,0 4 1 15,0-5 2-15,0 1-1 0,1-3 3 16,2-5-5-16,-2-9-5 0,1-1 3 16,1-6-2-16,0 1-3 0,-2 3-9 15,1-12-17-15,-1-1-17 0,2-2-27 16,1-2-22-16,3-1-42 0</inkml:trace>
  <inkml:trace contextRef="#ctx0" brushRef="#br0" timeOffset="573247.9633">21067 17714 345 0,'0'0'52'0,"0"0"-11"0,0 0-16 15,0 0-6-15,0 0-11 0,0 0-7 16,0 0 0-16,0 0 7 0,0 0-1 16,-20 21 5-16,17 6-1 0,2 2-5 15,-2 4 0-15,2 3-2 0,-1-1-5 16,2-2 3-16,0 0-3 0,0-2 1 0,0 3 0 16,0-1-2-16,3-4-5 0,0 3-15 15,0-4-13-15,0-8-16 16,2-4-26-16,0-5-15 0,-2-3-29 15</inkml:trace>
  <inkml:trace contextRef="#ctx0" brushRef="#br0" timeOffset="573688.7513">21435 17751 265 0,'0'0'28'0,"0"0"-7"0,0 0-7 16,0 0 1-16,0 0-2 0,0 0 3 16,-84 39 2-16,68-25-2 0,2 4 0 15,2 0-7-15,3 3 6 0,1 5-5 0,3-2-4 16,1 3 2-16,2 1-5 0,1-4 2 15,1 2 0-15,0-4 0 0,0-1-3 16,6 0 3-16,1 0 0 0,4-7-4 16,1 0 0-16,2-6-2 0,3-2 0 15,3-1 4-15,-1-4-4 0,2-1-1 0,2-1-3 16,-4-11 1-16,3-2 0 16,-3-4-2-16,-2-5 3 0,-1-4-5 15,-4-7 6-15,-1-1 3 0,-5 4 2 16,-5-1-2-16,-1 1-1 0,0 9 2 0,-1 1-2 15,-4 7 0-15,-3 0 2 0,-1 0-6 16,-1 5 1-16,-1-2-5 0,3 4-5 16,0 2-6-16,3 5-11 0,1-2-14 15,-2 0-20-15,0 1-14 0,1 1-20 16</inkml:trace>
  <inkml:trace contextRef="#ctx0" brushRef="#br0" timeOffset="578254.6087">21963 17732 124 0,'0'0'43'0,"0"0"-4"0,0 0 0 15,0 0-7-15,0 0-4 0,0 0 0 16,0 0-6-16,0 0-4 0,0 0-4 0,-8-27-7 15,-2 27 2-15,-4 7 2 0,-4 8 8 16,1 5 4-16,-2 9 1 0,3 6-7 16,-1 2-12-16,5 3-2 0,2 3-4 15,2 3 3-15,3-3 3 0,4 0-3 16,1-2-2-16,0-4 1 0,3-7 1 0,7-3-1 16,-2 1 0-16,4-1-3 0,4-6-2 15,0 0-10-15,3-7-8 0,5-5-12 16,4-4-10-16,1-4-21 15,4-1-20-15,-1 0-27 0</inkml:trace>
  <inkml:trace contextRef="#ctx0" brushRef="#br0" timeOffset="578927.7826">22365 18116 87 0,'0'0'23'15,"0"0"-7"-15,0 0-1 0,0 0-1 16,0 0-1-16,0 0 1 0,0 0-2 16,0 0 0-16,0 0-2 0,0 0 0 15,-8 26 2-15,8-26 1 0,-1 6-2 16,1-3 0-16,-2 2-3 0,2 2-2 0,0-7 1 16,-1 0 4-16,1 0-4 0,0 0-4 15,-2 2 1-15,2 1-2 0,0-3 4 16,-4 4 0-16,1 0-2 15,-1 0 4-15,3-1-3 0,1-3 2 0,-2 0 7 16,2 0-3-16,0 1 3 0,-1-1-4 16,1 0-1-16,-2 2-2 0,2-2 0 15,0 0-6-15,0 0 1 0,0 0 2 16,0 0-7-16,0 0 1 0,0 0-2 16,0 0-4-16,0 0-1 0,0 0 4 0,0 0-2 15,0 0 1-15,0 0 4 0,0 0-1 16,0 0 0-16,3 0 2 0,4 9 0 15,-3-1 0-15,1 0-1 0,-1 2-2 16,-1-1 1-16,2-1 2 0,-4-4-7 16,1 1-13-16,-2-5-22 0,0 0-25 15,0 0-28-15</inkml:trace>
  <inkml:trace contextRef="#ctx0" brushRef="#br0" timeOffset="579527.1069">22799 17906 180 0,'0'0'54'0,"0"0"-3"16,0 0-12-16,0 0-14 15,0 0-6-15,0 0-9 0,0 0-4 0,0 0 0 16,0 0-7-16,-6-11 4 0,6 11 1 16,0 0-2-16,0 0 4 0,0 0 2 15,0 6-5-15,3 3 1 0,8 0 0 16,2-2 2-16,6-3 1 0,4 0-3 16,5-4-2-16,0 0-2 0,1 0 0 0,0-8 3 15,-1 4-3-15,-2 1-3 0,-2 1 0 16,-3 2-2-16,-1 0 8 0,-7 0-6 15,-5 5 5-15,1-5 1 0,-4 1-3 16,-1 2 4-16,0-3 1 0,-4 0 5 16,0 0 3-16,0 0 0 0,2 0 8 15,-2 2-3-15,0-2-6 0,0 2-2 16,0 2-5-16,-6 4-3 0,-4 4 4 16,-3 7-3-16,3 5 0 0,-1-1 0 15,0 5-2-15,1 3 0 0,1 0-1 0,2 1 3 16,-2 2-6-16,5-6-2 0,1 1 2 15,2-9-17-15,1 0-16 0,0-5-24 16,0-3-42-16,0 0-40 0</inkml:trace>
  <inkml:trace contextRef="#ctx0" brushRef="#br0" timeOffset="580623.9255">23401 17831 9 0,'0'0'13'0,"0"0"1"0,0 0 1 16,0 0 1-16,0 0-3 0,0 0 1 15,0 0 2-15,0 0-1 16,0 0 7-16,0 0 1 0,-8-9 3 0,6 7 0 16,2 2 0-16,0-1 4 0,0-1-8 15,0 2 0-15,-2-3-4 0,2 2-2 16,0-1-1-16,0 0 1 0,0 2 2 16,-2-3-2-16,2 2-1 0,0 0-6 15,0-1 3-15,0 2-1 0,0-3-3 0,0 1 2 16,0 2-9-16,0-3 0 0,0 2 4 15,0 1 2-15,0 0-1 0,0 0 2 16,0 0-2-16,0 4 2 0,0 4-4 16,4 4 2-16,-4 0-1 0,2 8-3 15,-2 3-4-15,1 11 2 0,-1-2-2 16,0 3-2-16,0 0 3 0,1-3-6 0,1-3-3 16,-1-5-6-16,2-1-8 15,0-3-8-15,-1-5-13 0,2-1-16 16,-1-3-15-16,3-4-12 0,2 2-21 0</inkml:trace>
  <inkml:trace contextRef="#ctx0" brushRef="#br0" timeOffset="581743.1317">23808 17824 94 0,'0'0'29'0,"0"0"-3"0,0 0-1 15,0 0 6-15,0 0-3 0,0 0-2 16,0 0 1-16,0 0-7 0,0 0 1 15,0 0-2-15,-26-13-2 0,24 13 0 16,1-2-1-16,-1 2-4 0,1 0-4 16,-1 0-5-16,1 0-3 0,0 0-2 15,-1 0 2-15,1 0 0 0,-1 0 0 16,2 0 0-16,-1 0 0 0,1 0 4 16,-2 0 0-16,1 0 4 0,-3 0 0 15,1 2 4-15,-2 7 5 0,-2 4 0 0,0-2 2 16,-3 9-2-16,1-1-4 0,-1 2 2 15,1 5-5-15,-1 2 0 0,1 2 0 16,4-1-3-16,-1 2-4 0,2 0-2 16,4-7-1-16,0 2 2 0,0-6-1 15,5 2 0-15,-2-9-3 0,4-2 0 16,4-3-1-16,3-3 3 0,4 0 3 0,2-3-8 16,0-2 0-16,0 0-2 15,0-5-4-15,0-2 1 0,0-3 1 16,-3 1 0-16,-3 1 3 0,-1-3 5 0,-7 6 1 15,-2 3 1-15,-4 2 0 0,0-7 0 16,2 1 5-16,-2-8-1 0,0-2-3 16,0 2 1-16,-5-4-1 0,-2 5 2 15,0 6 3-15,4 4 1 0,-4-3-1 16,4 5-3-16,-1-1-3 0,-5-1-3 0,2 3-2 16,-3 0-8-16,-6 0-11 0,6 7-11 15,-2 1-27-15,5 8-34 16,1 0-26-16,6-2-55 0</inkml:trace>
  <inkml:trace contextRef="#ctx0" brushRef="#br0" timeOffset="582272.8505">24136 17776 411 0,'0'0'51'16,"0"0"-15"-16,0 0-9 0,0 0-12 16,0 0-8-16,0 0-1 0,0 0-2 15,0 0 6-15,0 0 2 0,0 0-2 16,-40 8-3-16,38 2-4 0,1 1-1 16,1-5-1-16,0 7 3 0,0-3 0 15,0 5-5-15,4 5 3 0,0-6-1 16,0-1-3-16,1-5 1 0,-1 3 1 0,4 0-1 15,-1 0-1-15,4 3 3 0,-2-4-2 16,1-1 3-16,5-1 2 0,-2-1-4 16,5 5-2-16,0-5-1 0,-4 2 0 15,-2-2 0-15,-1 1 0 0,-5-1-1 16,0-2-2-16,0 2 4 0,-2-1-3 0,2 1 2 16,-6 3-3-16,0 7 2 0,-7 5 0 15,-6 2-2-15,-9 6-7 16,-4-1-12-16,-2 2-13 0,-2-1-7 15,-3-2-5-15,4-1-16 0,0-5-2 0,7-7-8 16,2-5-10-16</inkml:trace>
  <inkml:trace contextRef="#ctx0" brushRef="#br0" timeOffset="582525.5513">24298 17752 343 0,'0'0'51'0,"0"0"-14"16,0 0-9-16,0 0-7 0,0 0-6 15,0 0-1-15,0 0-5 0,0 0 1 16,0 0-5-16,0 0 2 0,-27-40-2 16,25 40-2-16,2 0 1 0,0 0-6 15,0-3-1-15,0 0-1 0,7-1-7 0,2-1-4 16,5 0-16-16,4 1-14 0,-5 1-10 15,7 0-14-15,-3 0-8 0,2 1-6 16,-1-2-4-16</inkml:trace>
  <inkml:trace contextRef="#ctx0" brushRef="#br0" timeOffset="582771.257">24456 17650 381 0,'0'0'71'0,"0"0"-14"0,0 0-14 0,0 0-10 16,0 0-10-16,0 0-4 0,0 0-8 16,0 0-2-16,0 0-2 0,0 0-3 15,36-53-1-15,-25 54-3 0,2 12 3 16,-2 0-1-16,-2 5 2 0,-1 5-2 0,-2 2-2 16,-2 1 0-16,-1 5 2 0,-2 1 1 15,-1 9 2-15,0 6-4 0,-5 8-10 16,-3 4-7-16,-1 3-13 15,0-1-9-15,-2-2-25 0,-2-4-43 0,0-7-67 16,-3-5-75-16</inkml:trace>
  <inkml:trace contextRef="#ctx0" brushRef="#br0" timeOffset="584147.1283">24920 17685 222 0,'0'0'50'0,"0"0"-9"0,0 0-2 16,0 0 5-16,0 0-7 0,0 0-5 0,0 0-9 15,0 0-4-15,0 0-4 0,-33-55-7 16,31 52-2-16,2 3-4 0,-1-1-2 16,1 1 0-16,0-2 1 0,0 1 1 15,3-2-2-15,8 1-1 0,5 2 0 16,-6 0-1-16,6 2 2 0,-6 8-1 16,-1 2-2-16,2 7 3 0,-5 0 0 0,-3-2-1 15,-1 2 1-15,-2 0-1 0,0-2 1 16,-2 7 0-16,-1-7 1 0,0 1 0 15,0 0 2-15,2-6-3 16,1 7-5-16,0-7-3 0,0-3-2 0,3 5 2 16,1-6 3-16,5 4 3 0,-3-5 2 0,-2-6 0 15,5 2-3-15,-4-1 6 16,0-2 0-16,1 2-3 0,-2-1 4 16,0 2-3-16,0-3 5 0,1 2-1 15,-5-2 2-15,0 0-3 0,0 0-4 0,0 1 3 16,1-1 3-16,-1 9 0 0,0 6-3 15,0 2-2-15,-4 9 3 16,1 1-4-16,2 1 1 0,-1 0 3 0,2 5-4 16,0 3 5-16,0-1-4 0,6 1-1 15,1 2 2-15,2-3-4 0,2 0 1 0,0-7 3 16,-3 0-3-16,1 1 0 0,-5-12 1 16,-2 2-3-16,-2 4 1 15,-5 0 3-15,-9 4-2 0,-5 0-4 16,-8 1 0-16,-5-4-3 0,-7-1-8 0,-5 1-22 15,2 4-38-15,-4-3-59 0,3-5-108 16</inkml:trace>
  <inkml:trace contextRef="#ctx0" brushRef="#br0" timeOffset="585148.1976">17942 17453 234 0,'0'0'69'0,"0"0"-4"0,0 0-17 16,0 0-9-16,0 0-13 0,0 0-4 15,0 0-5-15,0 0-5 0,0 0-9 16,0 0-6-16,-70-58-1 0,70 58 2 16,0 0 4-16,0 9-1 0,8 11 2 15,-2 3-3-15,-2 4 0 0,-2 2 0 16,-2 1-2-16,0-1 0 0,0 1 2 16,-2 1 0-16,1-4 0 0,-2 0 0 0,3 0 2 15,0-2-3-15,0-5 2 0,4-5-1 16,2-1 1-16,0-1-1 0,-3-5 0 15,5 4-2-15,-2-1 1 0,-1-4 1 16,1 4 2-16,-2-3-1 0,-3-4-2 16,2-2 3-16,-3-2-3 0,0 0 2 15,4 2 3-15,-1 2 1 0,2-3-2 16,-2 2-2-16,-3-3 0 0,0 0-2 16,2 3 1-16,1 2 3 0,0-1 1 15,0-1-3-15,-1-1-2 0,1 4 3 0,-1-5-4 16,4 7 2-16,0 0 2 0,1 4 0 15,2 9 3-15,-2 5 1 0,-4 4-1 16,-3 8-1-16,0 5 0 0,-11 0 2 16,-3 8 0-16,-3 2 0 0,1-1-4 15,0-2 0-15,3-6-1 0,3-6-1 0,2-11 5 16,5-12-2-16,1-3-2 16,2-9 4-16,0 7 0 0,9 0 0 15,8-5 6-15,9-2-8 0,4-3-5 16,7-2 2-16,3-4-8 0,8-2-6 0,0 1-15 15,2 0-33-15,1 6-47 0,-5 1-63 16,-1 8-73-16</inkml:trace>
  <inkml:trace contextRef="#ctx0" brushRef="#br0" timeOffset="586065.017">25371 17899 267 0,'0'0'67'0,"0"0"-21"0,0 0-5 16,0 0-13-16,0 0-8 0,0 0-7 16,0 0-6-16,0 0-3 0,0 0 3 15,1-62-2-15,2 58 0 0,8 0-3 16,1 4 1-16,6 0 1 0,6 8-1 16,-2 4 3-16,-2 3-3 0,2 4-3 0,-3 2 4 15,-2 1-3-15,0 6-6 0,-2-2 4 16,1 2-4-16,-4 2-1 0,0-1 2 15,-3-8-4-15,-2 0-6 0,-2-14 0 16,-4-3-2-16,2 2 5 0,-3-6 5 16,0 0 3-16,3-4 5 0,0-9-2 15,-2-16 1-15,1-4 0 0,-2-9-1 16,0 2 1-16,-2 1 6 0,-5 6-2 16,1 4 10-16,-1 6-2 0,-2 6 1 15,3 4 3-15,-3 4-4 0,1 1 0 0,4 5-3 16,-6 3-6-16,-3 0-2 0,-5 8-2 15,-3 10 0-15,2 6 0 0,3 11 0 16,0 11 0-16,3 5-13 0,0 9-5 16,4 2-17-16,2 1-21 0,4-3-35 15,2 2-35-15,1-7-96 0</inkml:trace>
  <inkml:trace contextRef="#ctx0" brushRef="#br0" timeOffset="586838.4937">26259 17817 182 0,'0'0'43'0,"0"0"-8"16,0 0 6-16,0 0-4 0,0 0-2 15,0 0-5-15,0 0-16 0,0 0 1 16,0 0-1-16,0 0-1 0,-2-62-4 16,-3 58-7-16,0 0 1 0,-5 1-1 15,-4 3 0-15,-2 3 0 0,-7 5-1 16,4 1 1-16,2 5-1 0,3-1-2 16,2 2-1-16,3-2 3 0,3-1-4 15,1-3 3-15,2 0-1 0,0 2-5 0,3 1 1 16,0-1-2-16,0-3 0 0,1 0 2 15,2-4 3-15,5-3 3 0,3-1 2 16,3-3-5-16,3-7 4 0,1-5-4 16,-2-1-2-16,-1-3 7 0,-1 2-1 15,-2 2 6-15,-4 3 2 0,-1 1 5 0,-3 3 2 16,-2 4 2-16,2-6 5 16,-1 5-4-16,0 1 0 0,0 1-5 15,-3 3-10-15,0-1-2 0,0 1-1 16,1 0 0-16,-1-2 3 0,5 2-1 0,-1 10 3 15,2 9-3-15,1 5 2 0,-1 3 1 16,-2 4-3-16,0 0 2 0,1 6-3 16,-1 4-4-16,-1 1 1 0,2-2 0 15,1 2 2-15,-1-4 3 0,1 2-5 16,-2-1 0-16,-1-1-3 0,0-3 2 0,-3-2 2 16,0-2 0-16,0-1-1 0,0-7-3 15,-3-3 2-15,-1-8-3 16,1-4 4-16,-3-1 0 0,0-2 1 0,1-2 0 15,-6-3 0-15,-1 0 4 0,-5-8-5 16,-3-7 2-16,4-5-1 0,2-7-1 16,4-3 2-16,1-9-2 0,4 0-3 15,5-5-5-15,0-6-6 0,14-4-9 16,7 1-16-16,5 1-23 0,9 5-41 16,4 4-34-16,6 4-106 0</inkml:trace>
  <inkml:trace contextRef="#ctx0" brushRef="#br0" timeOffset="590570.9201">27034 17922 179 0,'0'0'66'0,"0"0"2"0,0 0-9 16,0 0-12-16,0 0-13 0,0 0-10 15,0 0-9-15,0 0-1 0,0 0-5 0,-19-11-4 16,21 10 1-16,13-1-4 0,4 0 2 15,7 2-3-15,0 0-1 0,0 0 3 16,2 0-6-16,1 0 3 0,1-2-3 16,2-6-5-16,-2 3-14 0,1 2-7 15,-1 2-9-15,-4 1-20 0,-7 0-15 16,-6 0-11-16,-3 0-22 0</inkml:trace>
  <inkml:trace contextRef="#ctx0" brushRef="#br0" timeOffset="590795.9483">27087 18253 355 0,'0'0'75'0,"0"0"-15"15,0 0-22-15,0 0-19 0,0 0-10 16,0 0-6-16,0 0 2 0,0 0-4 15,0 0-1-15,28 7-6 0,0-7-10 0,5-7-10 16,6-4-18-16,4-1-18 0,5-3-27 16,1-2-8-16,0 2-11 0</inkml:trace>
  <inkml:trace contextRef="#ctx0" brushRef="#br0" timeOffset="600358.016">28327 17838 6 0,'0'0'4'0,"0"0"0"15,0 0 2-15,0 0-3 0,0 0 0 16,-83 11-5-16,72-8 4 0,-2-3 0 15,1 0-1-15,0 0 6 0,1 0-7 16,7 0 8-16,-1 0-3 0,5 0-4 16,-1 0 6-16,1 0-11 0,-2 0 4 15,1 0 4-15,-1 0-1 0,1 0 4 16,-1 0-6-16,1 0-2 0,0 0 2 16,-2 0-3-16,2 0-1 0,-1 0 0 15,1 0-2-15,-1 0 5 0,1 0-6 0,1 0 11 16,0 0 0-16,0 0-3 0,0 0 6 15,12-3-9-15,6 2 0 0,7-3-4 16,-1 1 4-16,2 0 4 0,-1 2-1 16,1-3 1-16,-2 0-2 0,1 1-2 15,-9 1 0-15,1 2 1 0,-5 0 0 16,-1 0 1-16,0 0-2 0,-7 0 0 16,2 0 2-16,-6 0 1 0,0 0 2 15,0 0 0-15,0 2-1 0,-9 3-5 16,-6 1 4-16,0-2 2 0,-2-1-1 0,-3-1 6 15,0 0-5-15,1-1 0 0,-1-1 3 16,2 0-3-16,4 0 0 0,-7 0-1 16,9 0-2-16,-2 0-1 0,1 0 2 15,1 0 1-15,1-1 0 0,5-1 0 16,1 2-1-16,5 0 4 0,-1-2-5 0,1 2 0 16,-2 0 1-16,1 0 0 0,-1 0-2 15,1-3-1-15,-1 3-3 0,1 0-2 16,0 0 1-16,-2 0 1 15,3-1 4-15,-1 1 0 0,1 0 3 0,0 0-3 16,0 0 3-16,1 0-2 0,6 0-1 16,5 0 2-16,6 0 1 0,-2 0-3 15,7 0 0-15,1 0-2 0,-2 0 0 16,1 0-2-16,1 0-1 0,2 0-7 16,0 0-7-16,-1 0 0 0,1-3-4 0,-2-1-3 15,-1 0 0-15</inkml:trace>
  <inkml:trace contextRef="#ctx0" brushRef="#br0" timeOffset="602692.9454">28843 17708 75 0,'0'0'22'0,"0"0"4"16,0 0 1-16,0 0 0 0,0 0 2 15,0 0-4-15,0 0-4 0,0 0-5 16,0 0-2-16,0 0-3 0,-7-16-6 16,7 16 0-16,-2 0-1 0,2 0 2 15,0 0 0-15,0 0-2 0,0 0 4 0,0 0 1 16,0 0 1-16,0 0 3 16,0 10-2-16,5 5 5 0,-1-1-1 15,-3 4 1-15,-1 5-1 0,0 4-6 16,0 12-5-16,-5 2 2 0,0 2-5 0,1 4-2 15,1-3 4-15,0-2-5 0,2-2-1 16,1-6-2-16,0-15-3 16,4-4-3-16,2-6-16 0,7-9-29 0,4 0-36 15,5-16-50-15</inkml:trace>
  <inkml:trace contextRef="#ctx0" brushRef="#br0" timeOffset="603498.7762">29112 17687 69 0,'0'0'22'0,"0"0"-6"0,0 0 2 0,0 0-1 15,0 0-1-15,0 0 0 0,0 0-2 16,0 0-2-16,0 0 1 0,-12-2 0 16,11 2-2-16,1 0-1 0,-2 0-2 15,2 0-1-15,-1 0-2 0,1 0-1 0,0 0-2 16,0-3 0-16,0 3 1 16,0 0-3-16,0 0 0 0,0 0-3 15,0 0 5-15,0 0-1 0,7 0-1 16,-1 0 2-16,5 0-3 0,1 0 1 0,-2 0 0 15,2 0 1-15,-2 3-1 0,3 4 1 16,-2-3 0-16,4 2 1 0,-1-2-1 16,-3-1-1-16,4 2 2 0,-3 1 0 15,-5 1 3-15,5 1 1 0,-6-2 0 16,-1 2 1-16,1-1-1 0,-1 3 1 16,-1-2 1-16,-2 0-2 0,0 3-1 0,-2-7 0 15,0 8 1 1,0-4 1-16,-7-1-2 0,-2 6-1 0,-1-4-1 15,0-1 1-15,-1 2-1 0,3-5 2 16,0 2-3-16,1-2 5 0,-1 1-4 16,2 0-2-16,3-3 9 0,2 0-4 0,1-3 2 15,0 0-2-15,0 0-9 0,0 0-2 16,0-3-2-16,0-2 5 0,3-2 3 16,0 4-1-16,0 1 0 0,4-1-1 0,-3 0 0 15,8 2 0-15,-2-2 1 16,0 1 3-16,2 1 0 0,-1 1 0 0,5 0-3 15,-3 0-3-15,4 7 2 0,-5 4 1 16,-2 4 3-16,-1 1 0 0,-3-1-2 16,-3-3 0-16,-3 7 0 0,0 1 1 15,-2 3 0-15,-7 8-2 16,-3-3 0-16,-2-5-2 0,-1 0-1 16,0-10 4-16,-1 1-1 0,6-7-1 0,3-2-4 15,-3-4-8-15,5-1-11 0,-2-1-15 16,-2-4-31-16,4-9-23 0,2-12-45 15</inkml:trace>
  <inkml:trace contextRef="#ctx0" brushRef="#br0" timeOffset="604201.4236">29690 17741 30 0,'0'0'27'15,"0"0"-2"-15,0 0 3 0,0 0 1 0,0 0-1 0,0 0-3 16,0 0-2-16,0 0 1 0,0 0 1 16,0 0-4-16,-5-39-1 0,-3 33-6 15,5 2-3-15,-2 2 1 0,-2-3-1 16,2 5 0-16,1-3 0 0,1 1-2 16,3 2-1-16,-2-1 3 0,-2 1-3 15,-6 0 0-15,-2 6 2 0,-2 6-3 0,2 3 2 16,4 0-1-16,-2 5 4 0,4-3-6 15,0-2 0-15,3 0-2 0,2-4-4 16,1 1 3-16,0 5-4 16,1-2 5-16,6 3-3 0,1-6-2 0,2-3 3 15,3-2-3-15,-4-3-3 0,8-2 4 16,0-2 0-16,-4 0-1 0,6 0 1 16,-2 0-1-16,-4 0 1 15,3-2 1-15,-7-1 0 0,1-2 1 0,-1 2 0 16,-6 2 0-16,4-5 3 0,-4 4-5 0,2-10 3 15,0-3-3-15,-2 3 0 0,-2-8 0 16,-1-1 0-16,0 0 0 0,-4-5 2 16,-6 3-1-16,0 2-4 15,-4 5 0-15,-3 3-4 0,0 4-13 0,-3 6-26 16,-3 3-52-16,-3 0-89 0</inkml:trace>
  <inkml:trace contextRef="#ctx0" brushRef="#br0" timeOffset="606516.1676">30575 17762 6 0,'0'0'18'0,"0"0"2"15,0 0-4-15,0 0-1 0,0 0-2 16,0 0 0-16,0 0 6 0,0 0 4 0,0 0-3 16,0 0 3-16,38-25 0 0,-38 12 2 15,0 9 3-15,0-10 2 0,0 2-1 16,-1 3 0-16,-5-7-1 15,3 6-6-15,-6-2 1 0,5 5-5 0,-3-1-3 16,1 2-4-16,3 3-6 0,-7-2 0 16,4 5-5-16,-4 0 1 0,0 0-1 15,0 0 0-15,-3 5 0 0,5-2-1 16,-3 6 2-16,1 1-2 0,4-2 2 16,-3 4-2-16,5-4 1 0,1-4 0 0,-1 4-1 15,2-3 3-15,-1-3-1 0,0 8-1 16,2-4 1-16,-1 0-2 0,1 0 0 15,1-2 1-15,0 3 0 0,0-3 1 16,0 5-2-16,0-4 1 0,1-2 1 16,2 1 0-16,-3-4-1 0,0 0 1 15,5 2-2-15,-2-1 1 0,1 2 0 16,1-1 1-16,1-2 2 0,5 0-1 16,-1 0 1-16,7-5-3 0,-4-2 2 15,-3 2-1-15,-3-2 0 0,-2 7 3 0,-2-5-1 16,0 5-2-16,0-4 2 0,1 2-1 15,-2-3 3-15,0 3-1 16,1 0-1-16,0-2 2 0,-3 4-3 0,0-2-1 16,0 2 1-16,0-2-2 0,1 2 1 15,-1-3-2-15,0 2 2 0,0-1 0 16,0 1-2-16,0 0 1 0,0-1 0 0,2 2 1 16,-2-2-2-16,0 2 0 15,0 0 1-15,0 0-3 0,0-3 3 16,0 3 0-16,0-1 0 0,1 1 1 0,-1-2-1 15,0 2 2-15,2 0-2 0,-2 0 0 16,0-2 0-16,1 2 1 0,-1 0 0 16,0 0 0-16,0 0 4 15,2 0-2-15,-2 0 3 0,0 0 1 0,0 0-1 16,1 0-2-16,-1-2-2 0,0 2 1 16,0 0-2-16,0 0 2 15,0 0 0-15,2 0-1 0,-2 0 0 0,1 0 0 16,-1 0-1-16,3 2 0 0,-1 3 2 15,0 6-1-15,3 4-1 0,0 2 0 16,0 5 0-16,-2 0 3 0,0 3-4 0,-3 3 4 16,1 1-3-16,-1 4-1 0,0 2 4 15,0 0-4-15,1 1 0 0,1-1 1 16,1-1-3-16,-2-7 0 0,2 1 0 16,-1-9 0-16,-1 1 0 0,2-9-6 0,-3-6 1 15,0 9 2-15,0-9 1 0,0 7-1 16,-3 6 3-16,-6-4 1 0,-5 4 2 15,-6-3 1-15,-3-3 1 0,-3 4-2 16,2-8-2-16,7 0 1 0,-1-5 4 16,3-3-4-1,0-7 2-15,-2-8 0 0,5-5-2 0,5-5 3 16,4-5-3-16,3-8 0 0,12-5-2 0,5-5-1 16,9-2-1-16,5-3-3 0,5 4-5 15,4 3-4-15,1 7-14 0,-1 4-9 16,2 8-15-16,-2 4-14 0,-3 2-16 15,-4 3-11-15,-4-2-35 0</inkml:trace>
  <inkml:trace contextRef="#ctx0" brushRef="#br0" timeOffset="611746.9754">30617 17774 84 0,'0'0'26'15,"0"0"-4"-15,0 0 1 0,0 0-1 16,0 0-4-16,0 0-2 0,0 0-2 0,0 0 1 15,0 0 4-15,-5-74-1 0,5 74-6 16,-2-3-2-16,2 3-2 0,0-1-3 16,0-1 2-16,0 0-3 0,0 2-4 15,0-2 0-15,0 0 3 0,0 1-3 16,-1-1 1-16,1 2 2 0,0-3-3 0,-2 1 0 16,2 1 1-16,0 1 1 0,-1-2 3 15,-4 2 3-15,-3 3 5 0,-1 9 3 16,-3 8 3-16,1 3-5 15,1 4 2-15,0 8 2 0,0 1-2 0,1 7-5 16,0 4 1 0,-2 7-9-16,2 4 1 0,-1-3-2 0,-2 3-3 0,4-7 2 15,2-2-1-15,1-5 3 0,2-16-1 16,3-6-2-16,0-9 0 0,0-9 0 16,0 2 0-16,0-6 0 0,0 5 3 0,0-4-1 15,3 2 0-15,3 2-2 0,-1-4-1 16,-1 1 2-16,7 1-3 0,-5-3 2 15,7 0 1-15,6-3-1 16,-3-5 1-16,6-3-1 0,-7 3 0 0,-1 0 1 16,-1 1-1-16,0-1 0 0,1-1 0 15,-4-2-2-15,-3 0 3 16,2-2 0-16,0 2-1 0,4-8 0 0,-4-6 1 16,2-2-1-16,-2-3-1 0,-2-5 3 15,2-2-2-15,-2 0-2 0,-3 1 3 16,-2-3-2-16,-1 2 4 15,-1-1-3-15,0 5 0 0,-3 3 0 0,-1 2-1 16,-2 4 1-16,2 1 2 0,1 8 0 16,-1 0-2-1,2 6 3-15,1 4 0 0,-1-1 4 0,2 6 0 0,0-2-1 0,0 2-3 0,0 0-2 16,0-3 0-16,0 3-1 16,0 0 3-16,0 0-2 0,0 16-1 15,0 3 3-15,0 12 0 0,0-1 1 16,0 4 0-16,-1 3-3 0,-2 6-1 0,1 3-2 15,1 2 2-15,1 4-3 0,0-3 4 16,0-2-2-16,0-4-2 16,4-2 2-16,4-6-8 0,2-7 6 0,1-8 0 15,4-4-2-15,3-8-1 16,5-8-11-16,8-5-18 0,5-10-10 0,5-8-16 16,5-4-10-16,0-5-2 15,0-7-1-15,-4-7-11 0</inkml:trace>
  <inkml:trace contextRef="#ctx0" brushRef="#br0" timeOffset="612855.7039">31106 18066 312 0,'0'0'0'0,"0"0"21"15,0 0-21-15,0 0 30 0,0 0 4 16,0 0-7-16,0 0-5 0,0 0-8 0,0 0-3 16,0 0-5-16,-4-11-5 0,4 11-1 15,-2 0 1-15,2 0 2 0,0 4-1 16,0 11 1-16,0 6 0 15,2 10-2-15,-2 1 1 0,0 2 0 0,0 0 1 16,0 0-4-16,0-2 1 0,0-1 0 16,0-7 0-16,0-4 0 15,0-2-4-15,0-6 3 0,0-7 0 0,0 5-1 16,0-5 1-16,1-2-1 0,2 1-1 16,-3-4 3-16,3 0 1 0,3-2 2 0,2-8-3 15,1-5-1-15,-2-8 3 0,-1-1-1 16,-3-2 1-16,1-1 0 15,-1-2 0-15,-3-1-2 0,2 2 3 16,-2 2-1-16,0 2-2 0,0 0 1 0,0 1-1 16,-3-3 2-16,-1 2 1 15,1 8 0-15,0-4-1 0,1 6 2 0,1 0-1 16,1 0-1-16,0 2 1 0,0 2-3 16,0-2 1-16,0-5-2 15,6 5 2-15,5-7 1 0,1 4-3 16,3 6 0-16,-1-1 1 0,1 5-4 15,0 2 2-15,-3 2 2 0,6 1-2 16,0 0 3-16,-8 0-2 0,4 4 0 0,-1 4 1 16,-5-1-3-16,0 5 3 0,-1 3 0 0,-5 5 1 15,-1 5 0-15,-1 1-1 0,-1-5-2 16,-6 0 4-16,-2 0-1 0,0-1 0 16,-4 0-1-16,3-3-2 0,1-4 1 15,1-1 2-15,2-4 1 0,3-2-1 16,2-1-2-1,1-5 1-15,0 0 0 0,0 0-1 0,0 0 2 0,-2 0-1 0,2 0 0 16,-1 1 4-16,1-1-4 0,-2 0 0 16,2 0-1-16,0 1-2 0,0-1 1 15,0 0 1-15,0 2 2 0,0-2-1 16,0 3 0-16,6-3 0 0,6 0 1 0,-4 1-1 16,3 3 0-16,-3-1-1 15,4 1 0-15,1 4 1 16,0 0 1-16,1 2 0 0,-1 3-3 0,-4 3-2 15,-2 2 2-15,-1 2 2 0,-3 0-1 16,-1 2 2-16,-2 1-4 0,-3 1 1 16,-8-1 1-16,-2-1-2 0,-4-3 7 0,-3-3-3 15,-1-5-3-15,-2 0 3 0,6-8-5 16,0 2-7-16,2-4-36 0,2-1-60 16,-3-6-144-16</inkml:trace>
  <inkml:trace contextRef="#ctx0" brushRef="#br0" timeOffset="648203.4653">29141 12204 94 0,'0'0'20'0,"0"0"-2"0,0 0 1 15,0 0 5-15,0 0 2 0,0 0 1 16,0 0-3-16,0 0-3 0,32-64 1 16,-31 61 3-16,1-1 0 0,1 0 3 15,-3 4-3-15,0-1-3 0,0-5-3 16,0-2-2-16,-2-4-2 0,-4 0-2 16,0 4-4-16,-2 5-4 0,-2 1-2 15,-2 2-3-15,-7 0 0 0,3 1 1 16,-4 8-1-16,4 3-1 0,2 3 1 0,2 4-6 15,5 2 3-15,-2 2 0 0,5 1-2 16,1 2 0-16,2 0-3 0,-1 1-1 16,2-3-4-16,0-1-3 0,3-3-1 15,4-5 0-15,0-2 2 0,2-5 6 16,0-4 6-16,4-4 3 0,3 0 1 0,1-4 2 16,4-7 1-16,-3-6 2 0,-2-2-1 15,0-5 4-15,-3-1 5 0,0-2 2 16,-1 0 5-16,-1 1 4 15,-1 2-1-15,1 1 4 0,-6 7-6 0,1 8-3 16,-5 5-6-16,-1 3-5 0,0-1-6 16,0 1-7-16,2 0-2 0,-2 0 1 15,1 0 0-15,4 7-4 0,-2 6-6 16,2 8-15-16,0 2-8 0,-1 0-9 16,0 1-10-16,1-2 1 0,0-2 6 0,0-5 11 15,1-3 11-15,0-3 10 0,-2-5 4 16,1 3 4-16,-2-4 16 0,0-1 14 15,0 1 3-15,-3-3 12 16,0 0 10-16,0 0 4 0,2 0 8 0,-1-4-3 16,1-2-13-16,-1 1-5 0,-1-1-10 15,2 2-6-15,-2-2 0 0,1 1-3 16,-1 5-1-16,0-1-5 0,0 1-3 16,0-2-5-16,1 1-1 0,-1-1-1 15,2 2-1-15,-2-1 1 0,1 1 0 0,2 0 0 16,3 0-1-16,-2 0 1 0,4 4-1 15,-1 2 1-15,0 2 0 0,-1-1-1 16,-3 3 1-16,-1-2-2 0,0-4 2 16,-1 7 0-16,1-6-1 0,-2 0 1 15,1 1 0-15,-1-6 1 0,0 0-1 0,0 0 0 16,0 1 0-16,2 1-1 0,-2-1 1 16,0 1 1-16,1 0-1 15,-1-1 1-15,2 5-1 0,-1 0 0 16,-1-1 1-16,2 1-1 0,-2-2 1 0,1 1-1 15,-1-1 1-15,3 1-1 0,-2-2 0 16,1 2 0-16,-1-2 1 0,2 1 0 16,-2-1-1-16,2 0 0 0,0-1 0 15,0 4 0-15,-3-6 0 0,0 0 1 16,0 0 0-16,2 1 1 0,-2-1 0 0,1 2 1 16,-1-2-1-16,0 0 0 0,2 1-2 15,-2-1 0-15,0 0 1 16,0 0 0-16,0-1-1 0,-5-4 3 15,1-2-2-15,-1-1 1 0,2-1 0 0,1 0-1 16,-1-2 1-16,0 1 1 0,2-4-2 16,1-6 1-16,0 8-1 0,0-9 0 15,0 1-1-15,4 2 1 0,0-6-1 16,-1 7 0-16,1 1 0 0,1 0 1 16,-2 7-1-16,4-5-1 0,1 3 0 0,-2 2 0 15,5 0 0-15,0 0 0 0,-2 5 0 16,5-3 0-16,-4 6 0 0,2 1 0 15,5 0 0-15,-2 5 0 0,3 6 1 16,-5 1-1-16,-4 4 0 0,-3 4 1 16,-3 1 0-16,-3 4-1 0,0-1-1 15,-7 0 0-15,-2 0-2 0,0-2 1 16,0-3 1-16,0 0 0 0,1-7 0 16,1 0 0-16,2-5 1 0,3-4 0 15,-2 2 1-15,4-5 1 0,-2 0 0 0,2 0 1 16,-1 0 0-16,-1 0 0 0,1 0-1 15,1 0-2-15,-2 0 0 16,2 0-1-16,0-8 0 0,9-2 0 0,-1-2 1 16,4 5 1-16,-3 2 1 0,4 0-1 15,-3 2-1-15,3 0 1 0,-2 1 1 16,1 2-1-16,7 0 2 0,-7 0-1 0,3 2-1 16,-4 2 0-16,-4 3 0 15,1-2-1-15,-5 6 1 0,2-2-1 16,-5 5 0-16,0 4-2 0,-8 2 1 0,-7 6 1 15,-3 0-6-15,-5-4 5 0,-2-1-5 16,-1-1-2-16,0-6 0 0,3-4 1 16,-1-3 1-16,5-4 0 0,3-2-1 15,-1-1-7-15,3-3-10 0,0-2-19 16,5-5-26-16,3-5-42 0,5-3-69 0</inkml:trace>
  <inkml:trace contextRef="#ctx0" brushRef="#br0" timeOffset="648663.0246">30082 12251 554 0,'0'0'45'0,"0"0"-10"15,0 0-16-15,0 0-8 0,0 0-9 16,0 0-2-16,0 0-1 0,0 0-3 16,0 0-2-16,0 0-5 0,44-12-9 15,-17 12-7-15,1-2-6 0,0 2-6 0,-3-1-5 16,-6 1-1-16,-2 0-5 0,-7 0-2 15,-5 0-1-15,2 0 5 0,-7 0 14 16,0 3 11-16,-10 9 15 0,-8 4 5 16,-9 6 1-16,-5-1 7 0,-1-3 6 15,-1 1 8-15,4-4 9 0,3 0 11 0,2-2 6 16,5-2 4-16,7-2-2 16,3-2-4-16,1 1-10 0,6-4-1 15,0 0-8-15,3-4-4 0,0 3-2 16,3 5-3-16,12-2-6 0,4 1-1 0,5-5-5 15,5-2-3-15,4-2-1 0,1-4-7 16,2-1-14-16,3 0-32 0,-5 2-65 16,0-2-102-16</inkml:trace>
  <inkml:trace contextRef="#ctx0" brushRef="#br0" timeOffset="650072.9212">31089 12134 399 0,'0'0'54'0,"0"0"-14"15,0 0-5-15,8-80-7 16,-6 67-2-16,-1 0 0 0,1 2-5 0,-2 5-5 15,0 0-7-15,0-6-3 0,0 8-5 16,-3-5-2-16,-3 2-4 0,2 4 0 16,-6 2 0-16,-2 1 1 0,-7 1 1 15,-4 8 0-15,4 3 2 0,-1 4-1 16,4 0-1-16,0 1 1 0,7-5-2 16,2 3 1-16,2-5 1 0,2 2 2 0,0 0-1 15,3 1 0-15,0 1 1 0,0-3-1 16,0 2 0-16,4-4 1 0,3-4 0 15,0 1 0-15,2-5 1 0,6-1 1 16,-1 0 0-16,6-4 1 0,-4-5 2 16,0-2-1-16,-3-1-1 0,2-3 1 15,-2-2-2-15,0 1 3 0,1-2-1 16,-1 1 3-16,-3 6 2 0,-1 0 0 16,-3 5 0-16,-3 3-2 0,0 0-2 15,-3 3-5-15,0-1-1 0,0 1 0 0,5 0 1 16,0 6 0-16,0 8 1 0,0 7-1 15,-2 1 1-15,-2 6-2 0,-1 1 0 16,0 1 1-16,0 2-4 0,-3 0-2 16,0-3-3-16,0 1-8 0,2-10-6 15,1 3-11-15,0-4-19 0,0-6-29 16,0 7-33-16,1-7-39 0</inkml:trace>
  <inkml:trace contextRef="#ctx0" brushRef="#br0" timeOffset="650283.7613">31442 12278 628 0,'0'0'41'0,"0"0"-17"0,0 0-11 16,0 0-5-16,0 0-5 0,0 0-5 15,0 0-5-15,0 0-13 0,0 0-15 16,0 0-37-16,0-30-62 0,0 30-111 16</inkml:trace>
  <inkml:trace contextRef="#ctx0" brushRef="#br0" timeOffset="650615.2335">31702 11953 528 0,'0'0'54'0,"0"0"-18"16,0 0-11-16,0 0-5 0,0 0-6 15,0 0-5-15,0 0-5 0,0 0-4 16,-9-77-3-16,9 77-2 0,0 2 4 16,0 13 1-16,0 9 0 0,3 8 1 15,0 1-1-15,-1 2 0 0,-2 2-1 0,1-1-1 16,2 2-3-16,-1-2-2 0,1-1-8 16,0-1-3-16,-1-5-13 15,-1-6-13-15,1-4-22 0,-1-2-31 16,1-6-28-16,-2-1-54 0</inkml:trace>
  <inkml:trace contextRef="#ctx0" brushRef="#br0" timeOffset="651108.278">31965 11928 525 0,'0'0'52'0,"0"0"-16"15,0 0-12-15,0 0-9 0,0 0-10 16,0 0 3-16,0 0-9 0,0 0 3 16,0 0-1-16,-61-32-1 0,52 48 0 0,5 4 1 15,-1 3-1-15,3 2 2 0,1 5-2 16,1-1 0-16,0-1-1 0,0 1-1 15,3 0 0-15,2-2 1 16,2-2 0-16,2-4 1 0,2-3 5 0,1-2-7 16,3-5 3-16,-4-3-7 0,2-4-2 15,3-4-1-15,0 0-1 0,4-6 4 16,-1-4-3-16,-1-6 7 0,-2-2-3 16,-1-1 2-16,-1-3 3 0,-3-2 0 15,-2 1 1-15,-2 0 2 0,-1 6 1 0,-2 0 4 16,-1 6 5-16,-3 5 2 0,0-5 3 15,0 4 0-15,0 1-4 0,0 1-3 16,0 5-4-16,0-2-4 0,0 2 0 16,0 0 0-16,-5 5-1 0,-3 10 0 15,1 2-3-15,2 3-1 0,4 4 0 0,-1 2-1 16,2 4-6-16,0 3-6 0,0 0-13 16,0 1-17-16,0 0-26 0,0 0-45 15,0-3-46-15,0 0-108 16</inkml:trace>
  <inkml:trace contextRef="#ctx0" brushRef="#br0" timeOffset="651592.6006">32409 11923 576 0,'0'0'49'16,"0"0"-16"-16,0 0-12 0,0 0-12 16,0 0-3-16,0 0-2 0,0 0-2 0,0 0 1 15,0 0-1-15,0 0-2 0,-61 70-1 16,54-38 1-16,3 0-3 0,2 0 3 15,2-2-2-15,0-1 2 0,9-2-2 16,2-3 1-16,3-4-1 0,-1-5-1 16,-2-5-2-16,4-3 0 0,2-5 0 15,2-2 0-15,5-2 2 0,-2-9 1 16,0-2 1-16,-6-5 7 0,1-4-5 16,-4-1 5-16,-2-1-4 0,-2 0 0 15,-3 1 3-15,-2 8 1 0,-1-2 12 0,-1 8-7 16,-2 3 7-16,1 1-7 0,-1 5-3 15,0-1-3-15,0 1-2 0,0-1-2 16,0 1-2-16,0-2 1 0,0 2 0 16,0 2-1-16,0 13-6 0,-1 8 7 15,-4 9-11-15,1 2-1 0,0 2 2 0,-1 4-17 16,2 1-8-16,2 2-19 0,-1-4-44 16,-5 2-47-16,-4-3-138 15</inkml:trace>
  <inkml:trace contextRef="#ctx0" brushRef="#br0" timeOffset="654423.5155">30774 12580 160 0,'0'0'45'0,"0"0"-8"15,0 0-10-15,0 0-1 0,0 0-1 16,0 0-2-16,0 0-2 0,0 0-6 16,3-34-5-16,-3 31-5 0,-3-1-1 0,0 1 1 15,0 2-2-15,-5 1 3 0,3 0 1 16,-2 0-1-16,1 0 5 0,6 0 2 15,-2 0 3-15,2 0 1 0,-1 0 1 16,-1 0-4-16,1 0-4 0,-1 0-4 16,1 0-1-16,-1 0-3 0,2 0-2 15,0 0 0-15,0-3 0 0,5 1 1 16,5-2-1-16,3 1-1 0,-7 1-3 16,6 2 1-16,-6 0 1 0,0 0 0 15,5 0 2-15,-6 0 0 0,0 0-1 0,2 0 1 16,-7 0 1-16,0 0-1 0,0 0 2 15,1 0-1-15,1 0 0 0,-1 0 0 16,1 0 1-16,-1 2-2 0,1-2 3 16,-1 0-2-16,0 1 0 0,1-1 0 15,-2 0 0-15,1 0 0 0,-1 2 0 0,2-2 1 16,-2 0-2-16,0 0 1 16,1 0 1-16,-1 0-2 0,0 0 1 15,0 1 1-15,0-1-2 0,0 0 0 16,-4 0 1-16,-9 0-1 0,-9 2 0 0,-4 1 1 15,2 0 0-15,-2 0 0 0,4 0 0 16,3 0 0-16,1-1-2 0,6-1 1 16,-1-1 0-16,-2 0 1 0,8 0 2 15,1 0 0-15,6 0 3 0,-1 0-3 16,1 0-1-16,-2 0-3 0,1 0-3 0,1 0 1 16,4-4 1-16,9-4 2 0,7-1 0 15,2 1-2-15,-1 2-3 0,2 0 2 16,-3 1-2-16,-6 2-1 0,2-1 3 15,-6 2-5-15,-5 1 5 0,1-1 3 16,-6 2-4-16,0 0 5 0,0 0-2 16,1 0 2-16,0 0 0 0,1 0 2 15,0 0 0-15,-2 0 0 0,2 0 1 16,-2 0-1-16,0 0-1 0,-7 0 1 16,-3 3 1-16,1 1-1 0,-2-3 0 15,0 2 1-15,7-3-2 0,-6 1-1 0,4 1 0 16,2-2 1-16,-1 1-4 0,0-1 1 15,0 2-1-15,-1-1-2 0,1 1-2 16,5-2-5-16,-2 0-10 0,2 0-13 16,0 2-20-16,0-1-45 0,0 3-71 15</inkml:trace>
  <inkml:trace contextRef="#ctx0" brushRef="#br0" timeOffset="658231.0922">32827 12019 251 0,'0'0'42'16,"0"0"-11"-16,0 0-4 0,0 0-5 0,0 0-7 16,0 0-9-16,0 0-9 0,0 0-1 15,0 0 0-15,0 0 3 0,-7-15 2 16,7 15 2-16,0 7-2 15,1 2 1-15,3 3-1 0,-1-3-1 0,-1 2 1 16,-1-1-1-16,-1-5 1 0,2 6 1 16,-2-5 2-16,0-1 4 0,0 0 3 15,0 0 5-15,0 0 2 0,0 0 3 16,0 0-1-16,0-5-1 0,-2 0-4 16,2 0-3-16,-1 0-2 0,-1 0-1 0,-4 0-1 15,1 0 2-15,-4-3-2 0,2-3-1 16,4 3-3-16,-1-8-3 0,4-1-1 15,0 0 0-15,0-6 0 0,0 3 1 16,3 4 0-16,4-2 1 0,-3 3-2 16,3 3-2-16,0-1 0 0,-1 2-2 15,2 2 1-15,-5 1 0 0,1 1 0 16,1 2 1-16,4 0 2 0,0 0-2 16,5 8 2-16,-3 3 0 0,-3 0 0 15,4 6 0-15,-5-2 0 0,-3-1 0 0,-2-3 1 16,-2 1-1-16,0 6 2 0,0-6-1 15,0 5 0-15,0-6-1 0,-2-6 2 16,1 0 0-16,1-5 1 0,0 0 2 16,0 0 0-16,0 0 1 0,-5 0-3 15,1 0 0-15,-3-4-1 0,3-2 0 16,-1-5 0-16,2 0 0 0,3-3-1 0,-1-4 1 16,1 6-1-16,0-6-1 0,4 3 0 15,4 3-1-15,0-2 0 16,1 5 1-16,-2 3-1 0,1-1-1 0,1 3 0 15,-4 1-1-15,-1 2 0 0,2 1 0 16,5 0 1-16,3 6 0 0,4 5 1 16,-5 4 1-16,-2 3 0 0,-2 1-1 15,0 2-1-15,-3 3-1 0,0-1 1 16,1 0-1-16,-1-1-2 0,0-1-9 0,-2-6-9 16,3-2-17-16,-1-6-18 15,-3-5-23-15,7 3-24 0,0-5-47 0</inkml:trace>
  <inkml:trace contextRef="#ctx0" brushRef="#br0" timeOffset="658557.5661">33308 11970 257 0,'0'0'58'0,"0"0"-8"16,0 0-5-16,0 0-3 0,0 0 1 15,0 0-8-15,0 0-8 0,0 0-7 16,0 0-7-16,2-50-7 0,-2 48-5 16,0 1 0-16,0 1 0 0,0 0 1 15,-7 8 0-15,-2 8 1 0,-4 7-1 0,-3 4 1 16,-1 4-2-16,-2 2-5 0,0 2-4 15,3 2 2-15,0-3-3 0,3-1 1 16,2-2-6-16,1-3-6 0,1-4-18 16,3-1-18-16,2-8-12 0,-2 0-20 15,5-5-2-15,-4 3-8 0</inkml:trace>
  <inkml:trace contextRef="#ctx0" brushRef="#br0" timeOffset="659535.0424">33395 12300 259 0,'0'0'64'0,"0"0"-8"0,0 0-11 15,0 0-7-15,0 0-11 16,0 0-4-16,0 0-9 0,0 0-3 15,0 0-3-15,-66-54-2 0,50 56-1 0,1 5-2 16,4 4-1-16,-4 3 0 0,4 0-2 16,3-1-5-16,4 1-1 0,3-5-2 15,-1 3 1-15,2 5 5 0,0-4-2 16,4 5-1-16,5-1 3 0,2-3 0 16,1-2-3-16,-3-3 3 0,3 0-6 0,1-1 1 15,-2-1 0-15,2 1 2 0,-3-2 0 16,1 2 4-16,-4-4 2 0,3 5-1 15,-4-1 4-15,-3-5-3 0,0 1 1 16,-3-4 1-16,0 5 2 0,-2 4 1 16,-7 4-1-16,-3-2-1 0,3-1-1 15,-3-5-3-15,5 0 2 0,1-3-3 16,2 1 1-16,4-3 1 0,-2 0-5 16,2 0-4-16,-1 1-5 0,-1-1 0 15,2 2 1-15,0-2 0 0,0 4 2 0,0-1-2 16,3 1 1-16,5-1 4 0,-1-2 3 15,4-1 4-15,4 0 1 16,-4 0 2-16,4-1 4 0,-5-4 6 16,-3 0 3-16,0-1 7 0,-1 0 0 0,1 0-1 15,-4-3-4-15,0 1-1 0,-1-4-3 16,0-4 2-16,0 5-2 0,1-5 0 0,3 0 0 16,0 1-3-16,3-6-2 15,3 6-3-15,-2-2-2 0,3 3-1 16,-4 3 1-16,0 1-2 0,-2 4 0 0,-4 2-2 15,0 2 1-15,-3 2 1 0,0-3-2 16,0 3 0-16,1 0-1 0,0-2 0 16,-1 2 0-16,0-1 1 0,0 1-1 15,0 0 1-15,-2 6-1 0,-7 6 0 16,-4 3 1-16,3 3 0 0,-2 1-2 0,7-6-1 16,0 2-1-16,2 2-3 0,3-3 2 15,-1 4-4-15,1 0 1 0,0-3-3 16,7 4-4-16,-1-9-7 15,4 1-3-15,3-4-9 0,-4-2-5 0,6 0-1 16,-4-3-3-16,1-2 4 0,-1 0 7 16,-1 0 8-16,6-4 10 0,-5-5-28 15,5-3 4-15,-6-2 2 0,-2 3 2 16,-1-2 42-16,-4 2 1 0,0-1 6 16,-1 0 4-16,-2 0 4 0,2 0 4 0,-2 5 4 15,1-3 1-15,-1 4-1 0,0 0-2 16,2 0-8-16,-2 0 0 0,0 1-3 15,0-1-1-15,0 1-1 0,0 5-5 16,0-2-1-16,0 2-6 0,0-1-1 16,0 1 1-16,0-1 0 0,0 1 4 15,-3 0-2-15,-4 2 0 0,-3 8-1 16,-2 0-2-16,3 0 1 0,-2-1-2 16,4 3 0-16,1-4-1 0,-2 5 35 15,3 2 0-15,2 2-3 0,2 6 0 0,1-2-37 16,0 0-1-16,3-1-3 0,5-2-32 15,-1-2-6-15,3-5-4 0,0-1-11 16,3-4 23-16,5-2-20 0,1-4-50 16,8 0-30-16</inkml:trace>
  <inkml:trace contextRef="#ctx0" brushRef="#br0" timeOffset="659974.8705">33564 11923 355 0,'0'0'55'0,"0"0"-13"0,0 0-6 16,0 0-9-16,0 0-7 15,0 0-7-15,0 0-2 0,0 0-2 0,0 0-4 16,0 0-1-16,-6-20-3 0,6 19-1 16,0-1-1-16,0 0 0 0,0 2 1 15,0-1-1-15,0 1 1 0,5 0-1 16,1 0 1-16,4 0 0 0,0 3-2 16,-4 2-32-16,1 1-1 0,-1 1 0 15,2 4-1-15,-3-3 37 0,1 5 0 0,-5-2 1 16,-1 3 2-16,0 5-2 0,0-1 3 15,-4 9-1-15,-4-6 2 16,-3 1-1-16,-2-3 0 0,-1-1 33 0,0 0-2 16,2-1-2-16,4-5 0 0,4-5-36 15,2-2-1-15,2-5 0 0,0 0-1 16,0 4-1-16,5 1-1 0,10-2-10 16,9-2-12-16,8-1-56 0,8-7-31 15,5-6-34-15,3 1-38 0</inkml:trace>
  <inkml:trace contextRef="#ctx0" brushRef="#br0" timeOffset="663883.6296">29534 13368 76 0,'0'0'35'0,"0"0"3"15,0 0-3-15,0 0 3 0,0 0-5 16,0 0 1-16,0 0-2 0,19-77-2 0,-19 70-3 15,0-1-9-15,0 3-4 0,-2-1-4 16,-3-2-5-16,-4 5 0 0,2 0-3 16,-7 3-1-16,-4 0 3 0,-1 0 0 15,-4 5 2-15,4 1 2 0,-1 1-1 16,4 1-2-16,-1 2 0 0,4 1-1 0,0 2-1 16,4-5 0-16,3 5-1 0,0 1-3 15,1-4 1-15,1 5 0 0,2-3 0 16,2 1 1-16,0 3 1 15,4-1-4-15,2-1 1 0,3-2-1 0,0-3-1 16,-2-3 1-16,7 1-3 0,-1-2 1 16,-3-2 0-16,5 0 1 0,-5-3 6 15,0 0 1-15,0 0 0 0,-3-1 3 16,3-2 1-16,-4-3-2 0,1 0 2 16,-1-3-4-16,2-4 1 0,0-2 0 0,1-3 3 15,-3 6 3-15,0-2 1 0,0 1 2 16,-1 3-2-16,2-3 0 15,-4 6-1-15,-1 2 1 0,1 2-6 0,-3 3-4 16,0-2-2-16,0 2-1 0,0 0 0 16,1 0 1-16,-1 0 0 0,1 2-2 15,2 10 0-15,3 3-3 0,-3 0 2 16,3-1-2-16,1-2 1 0,2 0-1 16,2-1-2-16,1-4-2 0,3-2-3 15,2-3-3-15,6-2 1 0,0 0 2 0,-1-2 2 16,1-6 6-16,-2-1 2 0,-2-1 3 15,-3 2 0-15,-4-1 1 0,-2 3 3 16,-5 0 0-16,1-2 3 0,-3 5 4 16,0 0-1-16,-3 3 5 0,0-2-3 15,0 2-3-15,0 0-4 0,2-1-3 0,-2 1 1 16,0 0-2-16,0 0 1 16,-2 9 0-16,-2 7-3 0,-4 5 0 15,4-2 0-15,0 3 0 0,2-7 1 16,-2 3-2-16,3 0-1 0,1-4 1 0,-2 6-1 15,1-1 0-15,-1-6-2 0,2-1 0 16,0-6 0-16,-1-1-1 0,1 0 4 16,-2-2 1-16,2 3 1 0,0-6 4 15,-1 0 0-15,1 0-2 0,0 0 0 16,-2 0-2-16,0 0 1 0,-3-2 0 0,1-9 1 16,-2-6 0-16,5-1-1 15,1-5 1-15,0 3-1 0,4-2 0 0,2 2-1 16,2 2 0-16,1 1 0 0,1 0 0 15,-3 7 0-15,2-1-1 0,-3 5-1 16,-3 3 1-16,2 0-1 0,-5 3 0 16,5 0 1-16,4 0 0 0,2 9 0 15,4 5-1-15,-7 4 1 0,-2 3-1 16,3 5 1-16,-3 1 0 0,-1 2-2 16,1 0-1-16,0 0-2 0,-2-2-6 0,-1-6-3 15,-2 1-11-15,1-3-14 0,-2-5-18 16,1 6-26-16,-1-8-21 0,0-6-17 15,0 3-27-15</inkml:trace>
  <inkml:trace contextRef="#ctx0" brushRef="#br0" timeOffset="664086.5819">29753 13627 273 0,'0'0'76'16,"0"0"-10"-16,0 0-12 0,0 0-10 15,0 0-14-15,0 0-12 0,0 0-8 16,0 0-7-16,0 0-3 0,0 0 0 16,-23-27 1-16,40 23-1 0,6 1-2 15,4 0-8-15,1 0-8 0,6-2-13 16,3 0-23-16,0 0-27 0,4-2-30 0,-1 0-37 16</inkml:trace>
  <inkml:trace contextRef="#ctx0" brushRef="#br0" timeOffset="667288.6914">30211 13205 209 0,'0'0'58'0,"0"0"-8"15,0 0-4-15,0 0-13 0,0 0-5 16,0 0-4-16,0 0-5 0,0 0-10 16,0 0 1-16,-4-11-6 0,4 7-1 15,0 0 6-15,4 1-8 0,5 0 1 16,-3 3-1-16,6-2 0 0,0 2-1 0,2 0-2 16,5 0 2-16,3 0-1 0,5 0 1 15,1-3-1-15,-2 0-2 0,-1 0-9 16,-7 0 2-16,0 2-6 15,-7-2-7-15,-5 3-3 0,5 0-17 0,-6 0-7 16,-1 0-4-16,2 0-11 0,-6 6-7 16,-1 3-43-16</inkml:trace>
  <inkml:trace contextRef="#ctx0" brushRef="#br0" timeOffset="667514.286">30178 13427 399 0,'0'0'74'0,"0"0"-22"15,0 0-20-15,0 0-13 16,0 0-5-16,0 0-7 0,0 0-3 16,0 0-1-16,0 0 0 0,0 0-2 15,26 8-1-15,-6-8 0 0,3-2-2 0,0 1-4 16,3-1-3-16,2 1-18 0,0 1-27 15,-1-3-56-15,-1 1-62 0</inkml:trace>
  <inkml:trace contextRef="#ctx0" brushRef="#br0" timeOffset="679335.3659">31132 13107 86 0,'0'0'31'0,"0"0"2"0,0 0 0 16,0 0 0-16,0 0-3 0,0 0 1 15,0 0-7-15,0 0-6 0,0 0-7 0,4-14-7 16,-2 14-1-16,-2-1 1 0,0 1-1 15,0 0 3-15,0 0 2 0,-2 9 1 16,-5 5-1-16,-4 5-1 0,4 1 1 16,-2 1-7-16,3 2 5 0,-3 0-3 15,5 0-3-15,0 1 3 0,-1-8-4 0,4 1-1 16,1-4 0-16,0-3 2 16,0 5 0-16,3-6 1 0,4 4 0 15,4-5 1-15,-3-3-2 0,6 1 0 16,-2-3-3-16,-1-1 0 0,9-2-3 0,-2 0-1 15,7 0-2-15,-2-6 1 0,0 0 2 16,-1-2-4-16,-2 1 6 0,-6 2 0 16,2-1-1-16,-9 3 6 0,-2 0-3 15,3-2 1-15,-5 2 1 0,0 0 1 16,0 0 3-16,-3 3 2 0,0-6 1 0,0 0 4 16,0-5-1-16,0 1-4 0,-4 0 10 15,1 3-1-15,0 2 13 0,1 2-4 16,2 3-4-16,0-1-10 15,0 1-10-15,0 0 4 0,0 0-6 0,0 0 2 16,0 1 0-16,0 12 0 0,0 5-3 16,2 5 1-16,1-2-6 0,1 1-3 15,-1 3-2-15,0 0-4 0,0 2-11 16,0 0-13-16,-3-1-18 0,0 3-15 16,0-2-23-16,-5 0-36 0</inkml:trace>
  <inkml:trace contextRef="#ctx0" brushRef="#br0" timeOffset="679597.6046">31650 13409 442 0,'0'0'60'0,"0"0"-14"16,0 0-14-16,0 0-11 0,0 0-5 15,0 0-9-15,0 0-4 0,-78-9-2 0,73 6-2 16,2 2-8-16,3 1-12 16,-1-2-33-16,1 2-36 0,0 0-46 15,1-1-103-15</inkml:trace>
  <inkml:trace contextRef="#ctx0" brushRef="#br0" timeOffset="680107.8048">31955 13171 181 0,'-4'-3'0'0,"-9"-3"21"0,1 1-21 0,-7-2 31 0,7 0 9 16,6 6-6-16,6 1-10 0,-2-2-5 15,2 2-11-15,-1 0-6 0,-1 0 2 16,1 0-1-16,-1 0 1 0,1 0 0 16,-2 5 4-16,3 7-2 0,0 5 3 15,0-2-2-15,7 3-1 0,3-3-1 16,0-3 0-16,2 1-2 0,1-3 4 16,0-1-6-16,-2-1 6 0,0 0-7 15,-4-3 1-15,2 2 0 0,3 0-1 0,-4-1 1 16,4 2 0-16,-4-2 1 0,-2 0-1 15,1 0-1-15,-1 2 0 0,1-1 0 16,-1 1 0-16,0 0 0 0,-1-3 0 16,1 3 0-16,-3-5 0 0,3 5 1 15,-3-5-1-15,0 0 6 0,-1 0-4 0,-2-3-2 16,0 0 0-16,0 3-5 0,-4 2 3 16,-9 2-5-16,-6 1-14 15,-2 1-34-15,-7-3-48 0,-1 3-80 16</inkml:trace>
  <inkml:trace contextRef="#ctx0" brushRef="#br0" timeOffset="680516.2973">31776 13175 568 0,'0'0'0'0,"0"0"0"0,0 0 0 16,0 0 3-16,0 0-2 0,0 0 0 16,0 0 0-16,0 0-1 0,94-56 0 15,-69 53 0-15,3-1 3 0,0 4-4 0,1-2 4 16,1 0-10-16,-1 1-17 0,-2 1-13 15,-1 0-42-15,-3 0-40 0,-6 0-134 16</inkml:trace>
  <inkml:trace contextRef="#ctx0" brushRef="#br0" timeOffset="684207.4748">32280 13225 1 0,'0'0'6'0,"0"0"-1"16,0 0-1-16,0 0 2 0,0 0-2 15,0 0 1-15,0 0 0 0,0 0-2 16,0 0 1-16,0 0 0 15,5-20 4-15,-5 19 9 0,0 0 8 0,-2-1 10 16,-1-2 3-16,0-3 1 0,2 3-2 16,0 1-1-16,1 3 2 0,0-6-3 15,0 0 0-15,0 0-4 0,0 1-1 16,0-1-3-16,0 2-2 0,0-3-5 16,0 3-2-16,0 4-3 0,0-2-2 0,0 2 1 15,0-2-2-15,0 1-1 0,0 0-4 16,0 0-3-16,0-1-1 0,0 2 2 15,0-2-1-15,0 2 1 0,1 0-1 16,-1 0-3-16,1 0 3 0,1 0 0 16,5 0 0-16,0 0 0 0,5 0-2 0,6 0-1 15,0 0-1-15,5 2 2 16,0-2-2-16,-1 2-3 0,1-2 2 16,0 1 0-16,-7-1-1 0,3 1 1 15,-2-1-1-15,-5 1 0 0,4 1 8 0,-6-2-7 16,-6 0 8-16,2 2-7 0,-6-2 0 15,0 0 3-15,0 0-1 0,2 0 0 16,-1 0 0-16,1 0 1 0,-1 0 0 16,-1 0 2-16,0-6-5 0,0 0 7 15,-4-5-4-15,-1 2 6 0,-1 3 2 16,0-2-1-16,2 5-2 0,2 2-3 0,2 1 0 16,-2-2-2-16,2 2 0 0,-1 0 0 15,-1 0-1-15,-2 0 0 16,-4 5 0-16,1 8-1 0,-3 7 0 0,4 2 4 15,3 3-4-15,1 4 3 0,-1 3-4 16,0 0-2-16,0 0 1 0,3 1-2 16,0-1-2-16,0 0-3 0,0-2-3 15,4-3-4-15,5-3-6 0,3-4-10 16,3-4-15-16,-3-5-36 0,-4-4-43 0,-2-4-68 16</inkml:trace>
  <inkml:trace contextRef="#ctx0" brushRef="#br0" timeOffset="684416.1834">32371 13350 500 0,'0'0'53'15,"0"0"-18"-15,0 0-12 0,0 0-10 16,0 0-2-16,0 0-7 0,80 0-5 15,-48-3 0-15,-2 0-4 0,-1-2 0 16,1 2-10-16,-1 0-22 0,-1-3-36 16,-6 2-57-16,-2-3-106 0</inkml:trace>
  <inkml:trace contextRef="#ctx0" brushRef="#br0" timeOffset="685687.7311">30733 13700 199 0,'0'0'63'0,"0"0"-8"0,0 0-13 16,0 0-10-16,0 0-6 0,0 0-4 15,0 0-3-15,0 0-1 0,0 0-4 0,-2-7 0 16,2 7-4-16,0 0 1 0,0-2-4 16,0 1 0-16,9-2-4 15,7-2-2-15,2-1 0 0,2 0-1 16,1 0 1-16,0 0-1 0,2 0-1 0,0 0 0 15,-1 1-2-15,1 3-1 0,-7-2-3 16,0 3-5-16,-4-1-7 0,-6 2-9 16,5 0-13-16,-6 0-20 0,1 0-7 15,0 0-11-15,-6 0-3 0,0 0-21 16</inkml:trace>
  <inkml:trace contextRef="#ctx0" brushRef="#br0" timeOffset="685899.286">30827 13635 241 0,'0'0'67'15,"0"0"-7"-15,0 0-6 0,0 0-11 16,0 0-7-16,0 0-11 0,0 0-7 16,0 0-5-16,0 0-2 0,-10-27-2 0,20 27 1 15,3 6-3-15,4 7-3 0,-3 6-2 16,-2 3-3-16,-1 0-2 0,-1 4-5 15,0-1-15-15,-2 3-32 0,0-7-77 16,-1 2-146-16</inkml:trace>
  <inkml:trace contextRef="#ctx0" brushRef="#br0" timeOffset="705395.8385">1823 4019 239 0,'0'0'63'15,"0"0"-6"-15,0 0-11 0,0 0-5 16,0 0-7-16,0 0-4 0,0 0-9 0,0 0-1 15,0 0-3-15,0-35-3 0,0 35-2 16,0 0-5-16,0-3-2 0,0 3-3 16,0 0 0-16,0 0 0 0,0 0 2 15,0 0-1-15,5 3-1 0,3 4-1 16,1 4-1-16,-2 0 0 0,9 3 1 0,-6-2-5 16,5 2 4-16,-4-3-3 0,4 0-1 15,-7-2 4-15,4 0-4 0,-6-4 2 16,-5-1-1-16,5-2 2 15,-6-2 0-15,0 0 1 0,0 0 2 0,0 2 2 16,3-1 3-16,-3-1 2 0,4 2 2 16,-3-2 1-16,1 0-2 0,1 0-3 15,1-13-4-15,-1-6-3 0,3-6-1 16,1-5 1-16,0-1 0 0,-1-3-7 16,3 1 4-16,0-1-3 0,-1 1 1 0,4 3-1 15,-2-1-4-15,4 2-3 0,-2 3-4 16,1 5-3-16,-6 7-7 0,5 2-21 15,-4 8-26-15,-5 1-19 0,9 3-18 16,-6 0-36-16</inkml:trace>
  <inkml:trace contextRef="#ctx0" brushRef="#br0" timeOffset="705683.9883">2245 4009 528 0,'0'0'45'15,"0"0"-14"-15,0 0-8 0,0 0-9 16,0 0-10-16,0 0-5 0,0 0-5 0,0 0 1 15,0 0-1-15,0 0-4 0,90-57-12 16,-58 48-9-16,1 3-11 0,0 0-20 16,-2 5-10-16,-4 1-18 0,-2 0-3 15,-9 2-7-15,-5 9 11 0</inkml:trace>
  <inkml:trace contextRef="#ctx0" brushRef="#br0" timeOffset="705835.2882">2377 4139 321 0,'0'0'78'0,"0"0"-14"16,0 0-13-16,0 0-19 0,0 0-11 16,0 0-13-16,0 0-8 0,0 0-7 15,0 0-6-15,0 0-9 0,20-10-11 16,5-1-17-16,2 2-21 0,-2 2-29 16,1 0-29-16</inkml:trace>
  <inkml:trace contextRef="#ctx0" brushRef="#br0" timeOffset="706414.6845">3191 3808 487 0,'0'0'41'0,"0"0"-18"0,0 0-7 0,0 0-5 16,0 0-7-16,0 0-4 0,0 0-3 16,0 0 0-16,0 0 1 15,-37-20 0-15,32 28 0 0,-2 8-1 16,4 2-2-16,3 1 6 0,-3 9-3 0,3-1 4 15,0-1-2-15,6 0 0 0,1-2 2 16,3-2-5-16,0-2-2 0,2-3 0 16,2-2 1-16,1-1 1 0,1-3 4 15,-6-4-2-15,7-1 0 0,-8-3 0 16,3-3-1-16,6 0 2 0,-3-6-1 0,5-6 3 16,0-3-2-16,-5-4 1 0,-1 0-1 15,1-3 2-15,-5-1 0 0,0 0 3 16,-3-2-1-16,-4 1-3 15,0 7 5-15,-3-1 2 0,0 0 6 0,0-1-1 16,-6 3 2-16,0 2-4 0,2 5 0 16,1 5-1-16,-7-3-3 0,9 4-2 15,-4 1-4-15,2 0-2 0,3 2-1 16,-4 0-2-16,-5 0 0 0,-1 7 0 16,0 6 1-16,3-3 0 0,1 5 1 0,6 4 2 15,0 1-6-15,0 7 5 0,7-3-3 16,2 0 2-16,3-2-1 0,-1-2-5 15,5-3-8-15,-2-1-9 16,1-3-12-16,1-2-10 0,-2-2-16 0,-1-5-26 16,0 3-12-16,-4-4-29 0</inkml:trace>
  <inkml:trace contextRef="#ctx0" brushRef="#br0" timeOffset="706714.6571">3804 3898 590 0,'0'0'49'0,"0"0"-17"0,0 0-16 0,0 0-9 15,0 0-6-15,0 0-3 0,0 0-2 16,0 0 0-16,0 0-1 0,0 0-4 16,22-11-4-16,4 4-11 0,9-1-7 15,-2 2-8-15,2 2-7 0,-1-1-14 16,-2 0-12-16,-4 1-11 0,1 1-17 0,-8 1-35 16</inkml:trace>
  <inkml:trace contextRef="#ctx0" brushRef="#br0" timeOffset="706952.0214">3891 3776 516 0,'0'0'40'0,"0"0"-5"0,0 0-8 16,0 0-10-16,0 0-5 0,0 0-11 15,0 0-7-15,0 0-1 0,0 0-1 16,0 0 4-16,3-16 6 0,11 31-3 16,1 6 0-16,-1 3-7 0,-2 2-7 0,-2 2-4 15,-3 0-18-15,3 1-23 16,-1 0-25-16,-2-2-37 0,-1-1-38 16</inkml:trace>
  <inkml:trace contextRef="#ctx0" brushRef="#br0" timeOffset="708311.7242">4796 3852 155 0,'0'0'38'0,"0"0"-2"0,0 0 7 16,0 0-9-16,0 0 2 0,0 0-3 16,0 0-6-16,18-86 0 0,-18 75-5 15,0-7-3-15,0 7 0 0,-3-1-5 16,0 0 0-16,-3 1 5 0,3 1-1 0,3 5-5 15,-3 0-4-15,2 2-5 0,-2 1-4 16,-1-1-4-16,1-1-2 0,-6 4-2 16,-1 4 0-16,-10 8-1 0,-5 6-1 15,3 5-3-15,1-1-12 0,2 3 6 16,6-3 3-16,0 0 3 0,4 1 15 0,3-3 5 16,2-4-5-16,1 2 6 0,3-1-6 15,0-5-1-15,0 4 3 0,9-5 0 16,-2-5 0-16,7 4 1 0,1-7-2 15,5-3-2-15,5 0 2 0,-2 0 0 16,0-7-1-16,2-2 1 0,-4-3 0 16,-3 0 1-16,-1-2 1 0,-4-1-3 15,0-1 6-15,-3-3-3 0,-1-1 4 16,-2 1 0-16,-1 3 1 0,-5 0 3 16,-1-2-2-16,0 7 4 0,0-6 0 0,-1 7 0 15,-2 5 0-15,-3-4-4 0,2 6-4 16,1 0-3-16,3 0-7 15,0 3-3-15,-3-2-4 0,2 2 0 16,-4 7 2-16,-2 6 0 0,-3 5-3 0,6 4-1 16,1-3-2-16,3 2 5 0,0-1 1 15,4 0 2-15,5-1-8 0,5-1-11 16,2-3-14-16,3-1-2 0,4-4-2 16,3 0-9-16,1-3-2 0,0-3-13 15,-1-2-5-15,-8-1 9 0,0-1 18 0,-1 0 17 16,0-1 12-16,-2-4 16 0,1 0 0 15,-9 2 5-15,0-4 21 0,-1 2 18 16,-3 2 1-16,0-4-4 0,0 4 1 16,4-6-1-16,-1 1 8 0,-3-1 6 15,1 1-5-15,-1 0-15 0,8-4-6 0,-3 2-10 16,2-3-5-16,-1-1-3 0,-1-1-3 16,1-1-6-16,-2-2 1 15,-1 0 1-15,4-2-2 0,-4 0 2 16,0-1 5-16,-5 6 3 0,2-2-1 0,-3-2-1 15,0-1-5-15,-3-5 4 0,2 9 1 16,-5 0 2-16,0 5-1 0,0 2-5 16,-2-2-5-16,3 4 1 0,2 5-1 15,0 1-2-15,3 1 1 0,-4 0-3 16,-5 1 0-16,-2 8 1 0,-1 8 2 0,1 2-2 16,2 6 2-16,5 0-1 0,1 1 1 15,1 2-1-15,2-3-1 0,0 1 0 16,0 0 2-16,6-2-2 15,0-1 2-15,5 0-1 0,1-4 0 0,0-2 2 16,2 0-7-16,4-3 2 0,-1-5-8 16,3-2-11-16,0-2-14 0,2-5-27 15,1 0-32-15,-1 0-25 0,-2-5-51 16</inkml:trace>
  <inkml:trace contextRef="#ctx0" brushRef="#br0" timeOffset="708558.8752">5178 3761 572 0,'0'0'48'16,"0"0"-16"-16,0 0-16 0,0 0-11 15,0 0-6-15,0 0-2 0,0 0 1 16,0 0-7-16,0 0-8 0,0 0-17 16,100-11-25-16,-63 7-21 0,1-2-29 15,0 3-28-15,-2-3-36 0</inkml:trace>
  <inkml:trace contextRef="#ctx0" brushRef="#br0" timeOffset="708747.9784">5755 3664 619 0,'0'0'46'16,"0"0"-12"-16,0 0-13 0,0 0-9 0,0 0-7 16,0 0-4-16,0 0-4 0,0 0-6 15,0 0-15-15,0 0-35 0,-3 17-68 16,0-7-77-16,-7 5-97 15</inkml:trace>
  <inkml:trace contextRef="#ctx0" brushRef="#br0" timeOffset="709973.4892">3259 4689 261 0,'0'0'40'0,"0"0"-15"16,0 0-11-16,0 0-8 0,0 0 0 15,0 0-1-15,0 0 1 0,0 0-4 16,0 0 1-16,94-82-4 0,-68 71 4 16,0 2-5-16,2 0 2 0,-2 1 0 15,1 2-1-15,1 2 0 0,-4-1-2 16,5 2-2-16,-3 1-7 0,-4 2-6 16,-2 0-16-16,-3 0-13 0,-5 0-13 15,-2 2-24-15</inkml:trace>
  <inkml:trace contextRef="#ctx0" brushRef="#br0" timeOffset="710191.9702">3149 4816 411 0,'0'0'62'16,"0"0"-10"-16,0 0-16 0,0 0-11 0,0 0-12 15,0 0-5-15,0 0-4 0,0 0-1 16,0 0-1-16,0 0-2 0,96-42 0 16,-63 25-1-16,9 0-1 0,-3-1-3 15,0 1-18-15,7 4-25 0,-4-2-60 16,4 1-77-16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04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30318 13420 632 0,'0'0'0'0,"0"0"-3"0,0 0 3 0,0 0-2 16,0 0-6-16,0 0-3 0,0 0-14 16,87-34-16-16,-63 34-24 0,-2 0-23 0,-9 0-20 15,0 7-3-15,-6-2-21 0</inkml:trace>
  <inkml:trace contextRef="#ctx0" brushRef="#br0" timeOffset="98.712">30247 13563 54 0,'0'0'-20'0</inkml:trace>
  <inkml:trace contextRef="#ctx0" brushRef="#br0" timeOffset="16569.5427">32335 13165 312 0,'0'0'59'0,"0"0"-13"0,0 0-10 16,0 0-8-16,0 0-6 0,0 0-9 16,0 0-4-16,0 0-3 0,0 0-2 15,-7-58-2-15,11 56 0 0,5 1-1 16,1 0 0-16,2 1-1 0,2 0 1 16,1 4-1-16,-2 1 0 0,-2 1 0 0,-4-1 0 15,1 2 1-15,-1-2-1 16,1 3 1-16,3 2 3 0,-1-1-5 0,1 0 6 15,0 0-5-15,-4-3-1 16,-1-2 0-16,2 3 1 0,-2-3 0 0,0 2 0 16,1-3-4-16,0 2-7 0,0-1-17 15,1 1-62-15,-5-4-88 0</inkml:trace>
  <inkml:trace contextRef="#ctx0" brushRef="#br0" timeOffset="80970.8489">7817 6328 1 0,'0'0'6'0,"0"0"0"0,0 0-2 0,0 0 1 15,0 0-1-15,0 0 0 0,0 0 0 16,0 0-1-16,0 0-1 0,0 0 1 16,-4-1-2-16,4 1 0 0,0 0 2 15,0 0-2-15,0 0 2 0,0 0-1 16,0-2 0-16,0 2-2 0,0 0 0 0,0 0 1 16,0-2 0-16,0 2-1 0,0 0 2 15,0-1-2-15,0 1 1 16,0-2-1-16,0 0 0 0,0 2 1 15,1-1-1-15,-1 1 0 0,3-1 0 0,-3 1 0 16,0-1 0-16,3 1 0 0,-2-2 0 16,1 2 0-16,-2-2 0 0,1 2 2 15,-1-1-1-15,2 1 2 0,-2-2-1 16,1 2 3-16,-1-1 5 0,0 1 3 16,2 0 9-16,-2-1 8 0,0 1 5 0,1 0-4 15,-1 0-6-15,0 0-11 0,0 0-7 16,0 0-2-16,-4 0 1 0,-2 0 0 15,-4 0 0-15,0 0-1 0,1 0-2 16,0 2-1-16,-2 1-3 0,2 2-3 16,0-1-1-16,-2 1-6 0,8-3-7 15,-6 2-9-15,6-1-5 0,-1-2-4 16,-2 6-1-16,6-3 0 0,-4-1-13 16</inkml:trace>
  <inkml:trace contextRef="#ctx0" brushRef="#br0" timeOffset="82595.4764">7817 6327 6 0,'0'0'16'0,"0"0"4"0,0 0 4 15,0 0 2-15,0 0-1 0,0 0-3 16,0 0 0-16,0 0-1 0,0 0-1 16,0 0 4-16,12-17 1 0,-11 15-4 0,-1 1-2 15,0 0-7-15,0 1-1 0,0-2-3 16,0 2-3-16,0-2-1 0,0 2-1 15,0-2-3-15,0 2 1 16,-1-1-1-16,-1 1-1 0,-4 0 0 0,-1 0-2 16,-3 0 3-16,0 0 0 0,1 3 0 15,-5 3 0-15,2 3 0 0,-5 3 0 16,1-1 1-16,-1 1 1 0,1 1-2 16,-3-1 2-16,4-1 0 0,-2 0 3 15,-2 0 1-15,3 0-3 0,-1-1-1 0,4-2 1 16,3-1 0-16,-3 1 1 0,6-3 0 15,-8 2-1-15,5 0 1 0,0 0 0 16,-6 3 1-16,6-2 6 0,1 1-5 16,-4 0 6-16,6-2-4 0,-5 1 2 15,4-3 2-15,-1-1 2 0,2-1-3 16,-2 2-3-16,-4 0-4 0,0 1-2 16,-4 3-1-16,1 1-1 0,-3 2 0 15,-2 2 0-15,0 2 0 0,1-3 0 16,2-1-1-16,-2 0 0 0,2-1 1 0,-3 0-1 15,4-1 1-15,1-1 1 0,0 2-1 16,4-3 0-16,0-1 1 0,0 1-1 16,3-4 0-16,1 1 0 15,0-1 1-15,4 0-1 0,0-1 1 0,-4 1-1 16,4-1 0-16,0-1-1 0,1 1 1 0,-3-2-1 16,3 2-1-16,-1 0-1 0,-6 3-2 15,7-3 0-15,-4 2 1 16,1 1-1-16,3-3 0 0,0 0 1 15,0 0-1-15,0 0 3 0,-1 0 1 0,3 2 1 16,1-5 0-16,-2 0 1 0,2 0-1 16,0 1 1-16,-1-1-1 0,1 2 1 15,-2-2-1-15,2 0 2 0,0 1-4 16,0-1 1-16,0 0 1 0,0 0 0 16,0 0 0-16,0 2-2 0,0-2 0 0,0 0-3 15,0 0 1-15,0-2-3 0,2-4 2 16,6-1 0-16,1-6 0 15,-3 6 1-15,4-5-3 0,1 3 1 16,-5 1 2-16,3-1-2 0,-2 3-3 0,0 0-4 16,-1-1-4-16,1 0-2 0,4-2 5 15,-3 2 5-15,7-6 3 0,-5 3 1 16,1 2 1-16,-2-1 0 0,-2 4 2 16,-1 2-1-16,-2 1 3 0,-1-2 0 15,0 1 2-15,0 0 2 0,0 1 2 16,-3 2 4-16,0-1 3 0,0 1 7 0,0 0-2 15,0-1-2-15,3-1-5 0,-3 1-6 16,3-4-3-16,-2-1-1 0,1 2 2 16,1 0-1-16,-3 4-2 0,2-4-2 15,0-1-2-15,-1 1 4 0,5-6-2 16,-3 7 4-16,0 1-1 0,0-1-1 16,-3 3 3-16,0-2-5 0,0 2 2 15,1 0 0-15,1-2-1 0,-2 2 2 16,1-1-1-16,-1 1 0 0,2-2 2 0,-2 2 0 15,0-1-1-15,1 1 1 0,-1 0 3 16,0-2-3-16,2 2 2 16,-2 0 0-16,0 0 1 0,0 0-1 0,0 0 0 15,1 0-2-15,-1 0-1 0,0 0-1 16,0 0-1-16,0 0-3 0,-1 0 3 0,-7 2 1 16,-5 7 1-16,0 3 1 15,-1 3-2-15,-2 0-3 0,0 4 1 16,-3-3-1-16,3 3 0 0,-1-3 2 15,2 1 2-15,-2-2-1 0,4 0 2 0,-1-1-4 16,0-1 2-16,0 1-1 16,1-1 2-16,3-1-1 0,0-2 2 0,0 0-1 15,4-5-1-15,1-2 2 0,1 2 2 16,4-5 4-16,-1 0 6 0,1 0 3 16,-3 2-1-16,3-2-1 0,-3 0-4 0,3 1-3 15,-1-1-2-15,-1 0-1 0,1 0 0 16,-1 0-3-16,1 0-2 15,-1 0 0-15,1 0-2 0,-1 0-1 16,2 0 0-16,-1 0-1 0,1 0-1 0,-2 0-1 16,2 0 3-16,0-1 0 0,0-2 3 15,2-1 0-15,5 0 2 0,-1 0-2 16,5 0 0-16,-2 0 1 0,0 1-2 16,0-2 1-16,2 2-2 0,-1 0-6 15,1 0-1-15,4-1 0 0,0-1 6 0,5-1 5 16,-1 0 1-16,0 0-1 0,-1-1 0 15,-6 3-4-15,5-2 0 0,-5 1-1 16,-1 1-2-16,4 0 1 16,-5 0-2-16,-4 3 1 0,-2-1-4 0,-4 2-3 15,0-1-7-15,0 1-11 0,3 0-18 16,-3 0-10-16,0 0-15 0,0 0-4 16,0 0 5-16</inkml:trace>
  <inkml:trace contextRef="#ctx0" brushRef="#br0" timeOffset="82897.6024">7116 6628 374 0,'0'0'53'0,"0"0"-7"0,0 0-8 15,0 0-13-15,0 0-9 0,0 0-7 0,0 0-3 16,0 0-5-16,0 0-4 0,-2-15-5 16,2 15 1-16,0 0 2 0,0 0 6 15,8 2 4-15,3 7 0 0,2 5 0 16,0 1-5-16,0 0 2 0,0 2-1 16,0 0-1-16,0-1 1 0,0 1 2 0,2-2-1 15,-5 0 0-15,1-1-5 16,-5-4-5-16,3 0-27 0,1 0-38 0,-3-4-68 15,0 0-126-15</inkml:trace>
  <inkml:trace contextRef="#ctx0" brushRef="#br0" timeOffset="85096.0281">10926 8802 62 0,'0'0'19'16,"0"0"-5"-16,0 0-3 0,0 0-3 0,0 0-3 16,0 0-5-16,0 0-7 0,0 0-6 15,0 0-2-15,10-5 0 0,-10 5 6 16,-4 4 2-16,-6 5 1 0,-5 2-2 16,5-4-1-16,-1 1-1 0,2-4 3 15,6-1 3-15,-4 2 4 0,4-4 1 0,-2 1 0 16,0 1 1-16,5-3 1 0,0 0 3 15,0 0 1-15,-1 0 1 0,1 2-2 16,-2-2-2-16,2 0-3 0,-1 0-4 16,1 0 0-16,0 0-3 0,0 0-1 15,0-2 2-15,0-1 0 0,4-4 2 16,6 3-1-16,-7 3 1 0,1-1-1 16,2 2-1-16</inkml:trace>
  <inkml:trace contextRef="#ctx0" brushRef="#br0" timeOffset="85595.7117">10877 8860 38 0,'0'0'16'0,"0"0"2"16,0 0 4-16,0 0 3 0,0 0-1 0,0 0-2 16,0 0-6-16,0 0 2 0,0 0-1 15,-35-16 2-15,34 15-1 0,1 1-5 16,-2-1-1-16,1 1-3 0,1-2-1 16,-2 2-2-16,2-1-5 0,-1 1-4 15,1-2-1-15,0 2 0 0,0-1-1 0,0 1-1 16,0-2 0-16,4 0 3 0,2 2 1 15,7-1 4-15,5-1-1 0,-6 2-5 16,7 0-2-16,-1 0 1 0,-1 0 0 16,6 0 2-16,0 0-7 0,-2 0-10 15,-4 0-5-15,0 0-9 0,4 0 0 16,-1 0 2-16,0 0-6 0,-3 0 4 16,-4 0 12-16</inkml:trace>
  <inkml:trace contextRef="#ctx0" brushRef="#br0" timeOffset="85976.0646">11173 8826 7 0,'0'0'4'0,"0"0"-1"0,0 0 3 16,0 0-1-16,-85-7-2 0,61 7-1 15,-2 0-2-15,1 0 1 0,0 0 1 16,5 0-1-16,1 2 1 0,8-2 0 0,-2 0 1 16,-2 0-1-16,8 0 0 15,1 0 2-15,0 0 0 0,-1 0-2 16,0 0 0-16,4 0 0 0,3 0-4 15,-1 0 0-15,1 0 0 0,-2 0-2 0,1 0 0 16,-1 0 2-16,1 0 0 0,1 0 2 16,-2 0 1-16,2 0 1 0,-1 0 3 15,1 0 0-15,0 0 2 0,0 0 2 16,0 0 3-16,1 0 5 0,11 0-4 16,8 0-1-16,5 0-4 0,-3-2-5 0,1 0-2 15,0-2 0-15,1 1-1 16,0 0-1-16,0 0 1 0,-5 3-1 15,-2-3 1-15,-4 3-2 0,-1-2 1 16,1 0-5-16,-9 1-1 0,2 1 2 0,-6 0 2 16,0 0 2-16,0 0 4 0,1 0 2 15,-1 0-5-15,0 0-2 0,0 0-4 16,-10 0-4-16,-10 0 1 0,-3 5-7 16,2-2-8-16,-2 3-9 0</inkml:trace>
  <inkml:trace contextRef="#ctx0" brushRef="#br0" timeOffset="87519.4427">10832 8857 43 0,'0'0'4'16,"0"0"-1"-16,0 0-2 0,0 0 1 15,0 0 1-15,0 0-3 0,0 0 0 16,0 0-1-16,0 0-3 0,-8 0 4 0,8 0 0 15,0 0 0-15,0 1 2 0,0-1-1 16,0 2 1-16,0-2 2 0,0 1-1 16,0-1 3-16,0 2 1 0,5-1 3 15,1 1-1-15,0-1 1 0,-2 1-2 16,1-2 2-16,-1 0 0 0,4 0 2 0,-2 0 0 16,-1 0-1-16,-1 0-2 15,-1 0-2-15,8-2-2 0,-5 1 0 16,4-2 0-16,2 0-1 0,-8 1 2 15,6 0-4-15,-4 0 0 0,4 0-1 0,3 1 1 16,-8-1 2-16,5 1-2 0,-3 1 2 16,-3-2-3-16,2 2 0 0,-6 0 2 15,3-2-2-15,4 2 1 0,-2 0 2 16,2 0 0-16,-3 0 1 0,2 0 3 16,0 0 1-16,5-1 0 0,-5 1-1 0,0 0-3 15,4-1 0-15,-2 1-2 0,-2 0 0 16,6 0 0-16,-6 0 0 0,1 0 2 15,3 0 3-15,-3 0-1 16,-1 0 0-16,7 0-3 0,-6 0-3 0,-1 0 1 16,7-2 2-16,-7 2-1 0,7 0 2 15,6-1-1-15,-9-1 2 0,10 1 0 16,-4-1 0-16,-3-1-1 0,3 0 1 16,-2 1 0-16,-2 1-3 0,2-2 2 15,-2 2-4-15,8-3 2 0,-4 1-1 0,1 0-1 16,1 2 0-16,2-2-1 0,3 0 1 15,6 0 0-15,3-2 0 16,-2 1-1-16,2 1 0 0,-2-1-1 0,2 1 1 16,-3 2-1-16,0 1 1 0,-1-2 0 15,-2 2 0-15,1 0-1 0,-1-2-1 16,2 2 2-16,-1-1 0 0,3-1 2 16,2 0-1-16,2-3-1 0,0 2 1 15,1-1-2-15,1-2 2 0,3 2 0 16,2-1 0-16,1 0-1 0,1-1 0 0,0-1 0 15,2 2 0-15,-1 0 0 0,-1 1 0 16,0-1 2-16,-2 1-2 0,-2 3 0 16,1 0 0-16,-2 1 0 0,0 0-2 15,-4 0 2-15,3 0-1 0,-2 0 2 16,0-2-1-16,-3 2 2 0,3 0-2 16,-3-1-2-16,-1-1 2 0,1 0-1 15,0 2 0-15,0 0 1 0,0-2-1 16,0-1 0-16,-1 0-1 0,0-2-1 15,-1 0 1-15,-1 0 1 0,1 3-1 0,-2-3 0 16,-2 1-1-16,-2 0 0 0,-2-1-1 16,-6 2 1-16,-1-1 3 0,-4 2 0 15,-2 1 1-15,1-3-1 0,-6 3 1 16,2 1 0-16,-6 0-1 0,0-2 1 16,0 2 0-16,1 0 2 0,1 0-2 0,-1 0 0 15,1 0-1-15,-1 0 0 0,1 0-1 16,-1 0 1-16,-1 0 0 15,0 0 2-15,0 0-2 0,3 0 0 16,-3 0 0-16,0 0-2 0,0 0 3 0,3-2-1 16,-3 2 1-16,1 0 0 0,-1 0-1 15,0 0 1-15,2 0 1 0,-2 0 0 16,0 0 0-16,1 0 2 0,-1 0 0 16,0 0 1-16,0 0-1 0,2 0 1 15,-2 0-2-15,0 0 1 0,0 0-1 0,0 0-1 16,0-1 0-16,0 1 0 0,0 0-6 15,0-1-4-15,-2 1 0 0,-2-4 0 16,-2 2 4-16,-1-3 3 16,-2 0 1-16,-1 1-1 0,-3-3 1 0,-3 3-2 15,-4-1 0-15,1-2 1 0,0 1 1 16,0 0 2-16,4 1 1 0,-3 1 0 16,8 1 2-16,-3 0 0 0,2 0-1 15,-1-2-1-15,2 2-2 0,-2 0 0 16,2 0 2-16,6 2-3 0,-5-2 2 0,4 1-1 15,0 1 5-15,1 1 1 0,4 0 2 16,-2-2 4-16,2 2-2 0,-1 0-3 16,-1 0 0-16,2 0-5 15,-1 0-3-15,1-2-4 0,-2 2-4 0,2 0-2 16,0 0 3-16,0 0 4 0,0 0 11 0,6 0 4 16,6 7 3-16,8-1-3 15,0-1-6-15,2 2-3 0,1-2 0 16,2-1-2-16,-1 0-1 0,1 1-1 15,-3 0 2-15,1-1-1 0,0-1 0 0,-7 1-1 16,1-1-1-16,-5-2 0 0,-1 0 0 16,1 1 2-16,-6-2 0 0,5 1 1 15,-7 1-1-15,1-1 0 0,-1 0 2 16,-4-1 1-16,0 0 3 0,0 0 3 16,2 0 1-16,-1 2 4 0,-1-2 0 0,0 0 0 15,2 0-2-15,-2 0-2 16,0 0-3-16,0 0-4 0,0 2-3 15,-3-2-2-15,-9 3 0 0,-5 0 0 16,-5 3 0-16,3 1-2 0,2 1 1 0,1 2-1 16,0-2 3-16,0 3-1 0,3 0-1 15,0 1 1-15,-1 0-3 0,1 2-1 16,-2-2 1-16,7-3-3 0,-3 0-4 16,5-5-3-16,2-1-5 0,-4 1-1 15,5 0-4-15,-2-1-2 0,2 0-7 0,3-3-12 16,-1 0-21-16,1 0-8 15,-3 0-4-15,3 2-32 0</inkml:trace>
  <inkml:trace contextRef="#ctx0" brushRef="#br0" timeOffset="87844.3648">13117 8603 338 0,'0'0'75'0,"0"0"-16"15,0 0-12-15,0 0-15 0,0 0-12 16,0 0-3-16,0 0-6 0,0 0-3 0,0 0-3 16,0 0-7-16,-3-24 1 15,3 24 2-15,0 0-1 0,0 0 5 16,0 11-2-16,0-1 1 0,0 7-1 15,0-1 0-15,3 3 0 0,0-2-2 0,0-2 0 16,-2-4-1-16,2-2 0 0,0 2-2 16,-1-6-1-16,-1 6-2 0,3-7-3 15,-1 4-5-15,1 1-7 0,-2-4-9 16,-1-1-19-16,-1-4-28 0,0 6-38 16,0 2-60-16</inkml:trace>
  <inkml:trace contextRef="#ctx0" brushRef="#br0" timeOffset="118569.1336">6572 6268 44 0,'0'0'24'0,"0"0"-1"0,0 0-2 16,0 0 3-16,0 0-3 0,0 0-2 16,0 0 1-1,0 0-29-15,0 0-7 0</inkml:trace>
  <inkml:trace contextRef="#ctx0" brushRef="#br0" timeOffset="119654.6224">8005 5912 476 0,'0'0'16'0,"-14"-15"-7"0,12 13-6 0,2 2-3 16,0 0-3-1,-1-1-6-15,1 1-8 0,-3-2-20 0,3 2-37 0,0-1-38 0,0 1-56 16</inkml:trace>
  <inkml:trace contextRef="#ctx0" brushRef="#br0" timeOffset="121069.2074">6709 6208 81 0,'0'0'23'16,"0"0"5"-16,0 0-2 0,0 0-4 15,0 0-10-15,0 0-9 0,0 0-4 16,0 0-1-16,0 0-2 0,0 0 2 16,-10-18 2-16,10 18 1 0,0 0 0 15,-4 0 1-15,4 0 7 0,0 0 10 0,0 0 10 16,0 0 10-16,0 0 3 0,0 0-2 15,0 0-4-15,0 0-7 0,0 0-5 16,0 0-4-16,0 0-7 0,0 0-2 16,0 0-3-16,0 0-4 0,0 0-3 15,0 0-2-15,0 0-3 0,0 0-1 16,0 0 1-16,0 0 1 0,0 0 4 16,0 0 4-16,4 0 1 0,9 0 2 15,-1 0-1-15,5 0-3 0,-5 0-2 16,1 0-1-16,4 0 0 0,2 1 0 0,5 1 1 15,-3 0-2-15,2-1 0 0,0 0-2 16,4 1 4-16,1 1-2 0,-3 0 0 16,2 0 0-16,-2-1-3 0,-1 1 3 15,-6-1 0-15,2-2 1 0,0 1-1 16,2-1 2-16,5 0-1 0,1 0 1 0,-2 0-1 16,0-3 0-16,0-2-1 15,-9 2 0-15,2 1-1 0,-2-1 0 16,-5 3 0-16,8-1-1 0,-1-1 2 15,1 2 0-15,3 0-2 0,-4 0 2 0,0 0-1 16,-2 0-1-16,5 0 1 0,4 0 0 16,0 3-3-16,1 0 2 0,1 1-5 15,0-3 1-15,-1 2-6 0,2-1-4 16,-2 0 1-16,-2-1-4 0,-2 0-4 16,-7 0 4-16,3-1 5 0,0 0 6 15,1 0 7-15,6 0 2 0,-8 0 0 0,-7-1-1 16,-7 1 3-16,2-1-3 15,0 1 0-15,-1-1-1 0,1 1 2 16,-6 0 2-16,0 0 3 0,0 0-2 0,0 0 2 16,3 0 0-16,-3 0 1 0,3 0-3 15,-3 0 2-15,0 0-4 0,0 0 0 16,3 0 1-16,-3 0-1 0,1 0-2 16,-1 0-1-16,2 0-4 0,-2 0-2 15,1 0 4-15,1 0 0 0,-1 0-1 0,1 0-1 16,-1 0-7-16,1-2-11 0,0 2-8 15,-2 0-6-15,3 0-5 0,-3 0 3 16,3 0 0-16,-3 0 4 16,0 0 11-16,0 0 6 0,0 0 7 0,-6 2-7 15,-4 0-16-15,-6 1-13 0</inkml:trace>
  <inkml:trace contextRef="#ctx0" brushRef="#br0" timeOffset="121617.6845">6887 6215 130 0,'0'0'41'0,"0"0"4"16,0 0 1-16,0 0-1 0,0 0-7 16,0 0-10-16,0 0-7 0,0 0-5 15,0 0-2-15,-5 5 0 0,5-5-4 16,0 2-2-16,0-2-2 0,0 0-3 16,0 1 0-16,2-1 1 0,10 0 1 0,4-1 0 15,10-4 2-15,3 3-1 0,0-3 1 16,1 0 0-16,2 0-2 15,0 1-1-15,4-1 0 0,4 2-1 16,1-2-2-16,1-2-1 0,4 2-1 0,-4 0-1 16,1 0-2-16,-2 0-1 0,-2 2-3 15,3 2 2-15,-5 1-3 0,-2 0 4 16,-2 0-1-16,-2 0-3 0,-5 0-3 16,-7 1 2-16,-2 2 1 0,-7-1 3 15,0-2 4-15,2 2 1 0,-8-2 1 0,2 1 5 16,-6-1-1-16,0 0 3 0,0 0-1 15,0 0 3-15,4 0 0 0,-4 0-2 16,3 0-1-16,-2 0 1 0,1 0-3 16,-1 0-2-16,1 0-4 0,-1 0-7 15,1 0-7-15,-1 0-4 0,1 0-6 16,-1 0-2-16,-1 0-12 0,2 0 0 16,-2 0-1-16,0 0-2 0,0 5-3 15,0-1-12-15,-9 4-28 0</inkml:trace>
  <inkml:trace contextRef="#ctx0" brushRef="#br0" timeOffset="122315.3624">6536 6247 150 0,'0'0'34'0,"0"0"-9"16,0 0-9-16,0 0-4 0,0 0-1 0,0 0 0 15,0 0 2-15,0 0-3 16,0 0 0-16,58-7-4 0,-51 5-3 0,0 2-1 16,-3-3 4-16,8 2 5 0,-6 0 5 15,5-1 3-15,1-1-3 0,-9 1 1 16,10 1-1-16,-9 1-1 0,8-2 0 16,-2 1 0-16,3-1-1 0,-3 0 0 15,3 1-3-15,-1 0-4 0,1 0-4 0,1-1 3 16,-1 0 0-16,7 1-1 0,-8 1 2 15,11 0-3-15,-1 0-1 0,0 0 0 16,5 0 2-16,-1 0 0 0,0 0 0 16,0 0 0-16,-3 0-3 0,2-2 0 15,4 2 0-15,0-1 1 0,4-3 0 16,0 1 0-16,6 0-2 0,-1-3 0 16,-2 3-3-16,2-4 0 0,-1 2 0 15,-1 0 1-15,-1 2 0 0,-3 1-1 16,-2-1-2-16,2 0 1 0,-5 1-1 0,1 0 1 15,-9 2 3-15,2 0-2 0,-2 0 1 16,-6 0 1-16,7 0 0 0,-8 0 0 16,-6 0 1-16,5 0-1 0,-5 0 0 15,0 0 1-15,0 0-2 0,-6 0 2 16,0 0 0-16,0 0 2 0,1 0 1 16,1 0-1-16,-1 0 0 0,1 0 1 15,-1 0-1-15,2 0 1 0,-2 0 0 16,-1 0-2-16,3 0-2 0,-3 0 1 15,3 0-2-15,-3 0 0 0,3 0 0 0,-3 0-3 16,1 0-4-16,-1 0-8 0,0 0-13 16,2 0-27-16,-2 0-34 0,0 0-20 15,1 0-47-15</inkml:trace>
  <inkml:trace contextRef="#ctx0" brushRef="#br0" timeOffset="129107.4677">6779 6097 0 0,'0'0'13'0,"0"0"2"0,0 0 0 0,0 0-1 15,0 0 3-15,0 0 0 0,0 0-2 16,0 0 1-16,0 0-3 0,3-11-4 16,-3 11-1-16,0-1-3 0,0 1 0 15,0 0-2-15,0 0-1 0,0 0 2 16,0 0 0-16,0 0 0 0,0 0-1 0,0 0-1 15,0 0 4-15,-3 0 0 0,-6 8 4 16,2 1 9-16,-9 5 3 0,1-1 3 16,-2 1-2-16,-3 3-9 0,-2-2-3 15,2 0-3-15,0 0-1 0,1 0 0 16,0-2-5-16,3-3-1 0,3-3 0 0,2 1 1 16,-4-1-1-16,5-4 3 0,1 2 1 15,6-1 2-15,3-4 1 16,-1 0 1-16,1 0 5 0,-4 1 0 15,4-1 3-15,-3 1 2 0,3-1-3 0,-3 0-3 16,3 2-4-16,-1-2-2 0,1 0-1 16,-2 2-2-16,2-2-2 0,-1 0-3 15,1 0 0-15,-2 1-3 0,2-1 0 16,-1 0 1-16,1 1-1 0,-2-1 0 16,2 0 1-16,-1 0 1 0,1 3 2 0,-2-3-1 15,2 0 2-15,-1 1 0 0,1-1 1 16,-2 0 0-16,2 1 2 15,0-1-1-15,0 0-1 0,0 0 0 16,0 2 0-16,0-2 3 0,0 0-3 0,0 0 0 16,0 0-1-16,0 0-5 0,0 0-4 15,0 0-1-15,0 0-3 0,0 0 2 16,0 0 5-16,5 3 4 0,4 1 4 16,5 4 0-16,2 1 0 0,0 0-3 15,0 1 0-15,1 1 1 0,-1 0-1 0,3-2-1 16,-1 2-5-16,0-4-3 0,-1 2-4 15,2 0-2-15,-6-2 1 0,-1 0 2 16,-1 2 3-16,-2-5 0 0,-2 3-4 16,-4-4-6-16,-3-3-1 0,3 2 3 15,0 0 7-15,0 1 10 0,0 0 6 16,-3-3-4-16,0 0-7 0,0 0-11 16,0 0-16-16,0 0-17 0,-2-8-17 15,-5-4-30-15</inkml:trace>
  <inkml:trace contextRef="#ctx0" brushRef="#br0" timeOffset="129876.5479">6691 6166 176 0,'0'0'33'15,"0"0"-11"-15,0 0-13 0,0 0-3 0,0 0-4 16,0 0-1-16,0 0 2 0,0 0-2 16,0 0 0-16,0 0-1 0,0-8 1 15,0 8 3-15,0 0 3 0,1 0 2 16,-1 0 4-16,2 0 5 0,-2 0-1 16,1 0 1-16,-1 0-3 0,4 0-4 0,-4 0 2 15,3 0-1-15,-3 2 2 16,3-1 0-16,-2 1-1 0,1-1-1 15,-1 1-1-15,1-1 0 0,-2 0 0 16,1 1 1-16,-1-1 0 0,2 1-2 0,-2 0-3 16,1-2 0-16,-1 1-3 0,2-1 1 15,-2 2-2-15,1-2-1 0,-1 1 0 16,2-1 0-16,-1 6 1 0,-1-1 2 16,6 5-2-16,-2 1-2 0,-3 1-1 15,2 5-2-15,-1-7 1 0,-2 8 0 0,1 2 2 16,-1-2 1-16,0 5 0 0,0-6-1 15,-3 0 0-15,0-2-1 0,-1-4 0 16,0-1 0-16,4-5 0 16,0-5-1-16,-3 0 1 0,3 0 3 0,0 2-3 15,0-1 2-15,0 1 3 0,-1-1-1 16,1 0 3-16,-2-1-3 0,2 2 0 16,0-2-4-16,-1 0 0 0,1-3-2 15,-2-11-2-15,1 2 1 0,1-7 1 16,-2 0 0-16,2 6 1 0,-1-7 0 0,1 0-3 15,-2 6-1-15,2-7 1 0,-1 9 2 16,1-1 1-16,-2 0 2 0,2 8 0 16,0-2 0-16,0 7 1 0,0-6 1 15,0 0 1-15,0 0-2 0,0 1-2 16,0 5-1-16,-1-1-3 0,1 1 0 0,0 0 1 16,0 0 1-16,0 0 3 15,0 0 1-15,0 1 1 0,0 10 0 16,3 4 0-16,0 0-3 0,0 2 1 15,-2 1 0-15,1 2 1 0,-1 7 1 0,-1-2 1 16,2-8 0-16,-2 4-1 0,0-3-3 16,0-7 0-16,0 10-3 0,0-9 1 15,0-2-1-15,0 3 1 0,0-9-2 16,1 2-1-16,-1-6-4 0,0 0-3 16,0 0-4-16,0 2-8 0,0-2-6 0,0 3-13 15,0-2-18-15,0-1-52 0,0 0-122 16</inkml:trace>
  <inkml:trace contextRef="#ctx0" brushRef="#br0" timeOffset="130517.3762">6478 6289 111 0,'0'0'37'0,"0"0"1"15,0 0-5-15,0 0-4 0,0 0-9 16,0 0-7-16,0 0-6 0,0 0-6 16,0 0-3-16,0 0-3 0,0 0 7 0,0 0 11 15,6 1 5-15,2 4 3 0,4 2-4 16,5 1-6-16,-8-2 0 15,7 1 1-15,-3-1-1 0,4 3-1 16,5-2 2-16,3-2-1 0,1 2-1 0,1-3-1 16,5-2-4-16,1 0-3 0,2-2-2 15,1 0 0-15,2 0 0 0,2 0 0 16,4 0 0-16,0-5-1 0,0-1 1 16,-1 1-3-16,2-2 2 0,-3 0-2 15,4 0 0-15,-5 1-6 0,-1-1-8 0,-1 2-6 16,-4 1-25-16,-3 2-23 0,-5 0-38 15</inkml:trace>
  <inkml:trace contextRef="#ctx0" brushRef="#br0" timeOffset="133000.4083">7774 6245 48 0,'0'0'13'0,"0"0"-8"0,0 0-4 16,0 0-2-16,0 0-1 0,0 0 0 15,0 0-1-15,-96-11-6 0,73 15-5 0,-3 1-10 16</inkml:trace>
  <inkml:trace contextRef="#ctx0" brushRef="#br0" timeOffset="136156.8387">11020 8918 70 0,'0'0'23'0,"0"0"0"15,0 0-3-15,0 0-4 0,0 0-3 16,0 0-4-16,0 0-4 0,0 0-3 16,0 0-1-16,3-8-1 0,1 5 1 15,7 0 0-15,6-3 2 0,-1 1-3 16,7-1 1-16,0 2-1 0,-3 0 0 16,4 1-1-16,-1 1 1 0,1-1 0 15,2-1 0-15,0 1 1 0,3 2-2 16,-4-1 1-16,-5 2 0 0,0-1 1 0,-1 1 1 15,1-2 2-15,6 0 0 0,-3 0 3 16,-2-1 2-16,2 0 1 0,-2-1 0 16,0 2-2-16,0-1 1 15,2 0 1-15,-1-1 1 0,4 1-2 0,0 2-1 16,2-1-2-16,-1 1-3 0,1 0-1 0,-1-1 0 16,-1 1-1-16,2-1 1 15,2 2-2-15,-1 0 1 0,0 0-1 16,4 0 2-16,-4 2 0 0,2 1-2 15,-4-1 0-15,0 1-1 0,1 0 0 0,-1 1 1 16,2-1 1-16,0 0 3 0,3-2-1 16,0-1 1-16,1 0-1 0,2 0 1 15,0 0-1-15,1 0 0 0,1 0 0 16,-1-1 1-16,-1-2 0 0,1 0 0 16,-1-1 1-16,1 1 2 0,0 0-1 0,-4 1 0 15,-2-1-4-15,1 1 0 0,-5-3 2 16,4 2-1-16,-1 0 2 15,-1-1-1-15,-2 4 0 0,-8-2-3 16,1 2-1-16,0 0-1 0,-7 0-1 0,8 0 0 16,-3 0 1-16,-2 0 2 0,5 0 3 15,-1 0-3-15,1 0 1 0,6 0 1 16,-9 0-1-16,2 0-1 0,-6 0 0 16,0 0 0-16,-1 0 2 0,-2-1-1 15,1-1 0-15,-6 0 1 0,-1 2 4 0,-1-3 3 16,1 2 4-16,-1 0 0 0,3-1-4 15,-3-1-2-15,0 0-2 0,0 0-2 16,4-2-3-16,-4 3-1 0,0-2-1 16,1 3-1-16,0-2 0 0,-1 0-3 15,0 0 2-15,0 1-4 0,-3 2-1 16,0-1-2-16,0 1-1 0,1 0-1 16,-1-3 3-16,2 3-4 0,-2 0-1 15,1 0-9-15,-1 0-8 0,2 0-1 16,-2 0 3-16,1 0 2 0,-1 0 0 0,2 0-14 15,-1 0-5-15,1 0-10 0,-1 0-12 16</inkml:trace>
  <inkml:trace contextRef="#ctx0" brushRef="#br0" timeOffset="136683.0693">13098 8665 31 0,'0'0'23'0,"0"0"1"0,0 0 2 0,0 0 7 15,0 0 5-15,0 0 5 0,0 0-2 16,0 0-3-16,0 0-5 15,-17 2-6-15,15-2-6 0,1 2-2 16,-1-2-4-16,1 0-4 0,1 0 0 0,-3 0-4 16,3 0-2-16,0 0-2 0,3 0-3 15,3 0-3-15,5 0 0 0,8 0 0 16,-3 1-5-16,7 1 1 0,-1 2 1 16,-2 1-3-16,5-2 3 0,-2 1-8 15,0 0 2-15,-1-1-1 0,-2 2 4 0,-4-2 10 16,-3 2 0-16,0 0-1 0,-2-3-1 15,1 5-1-15,-3-4-2 0,-5-2 1 16,0 2-1-16,-4-3 3 16,0 0 4-16,0 0 9 0,2 2 8 0,-2-2 12 15,1 1 4-15,-1-1-2 0,0 0-2 16,2 2-9-16,-2-2-10 0,-2 1-3 16,-11 4-6-16,-4 0-2 0,-9 2-1 15,0 2-1-15,0 0 0 0,1 0-1 16,5 2-1-16,-2 0 1 0,6 1-1 0,-1 0 0 15,5 0-3-15,2-3-8 0,2 2-6 16,3-4-12-16,-1 3-17 0,2-1-22 16,0-5-19-16,1 3-17 0,0-3-34 15</inkml:trace>
  <inkml:trace contextRef="#ctx0" brushRef="#br0" timeOffset="136963.8734">13078 8727 388 0,'0'0'62'0,"0"0"-15"15,0 0-13-15,0 0-14 0,0 0-10 16,0 0 0-16,0 0 1 0,0 0 2 15,0 0 0-15,0 0-5 16,1-12-4-16,2 24-4 0,-1 7 0 0,-2-1-2 16,0 8 1-16,0 0-4 0,0 0-4 15,0 1-9-15,0 0-16 0,0 1-27 16,1-1-39-16,2-6-45 0,3-3-100 16</inkml:trace>
  <inkml:trace contextRef="#ctx0" brushRef="#br0" timeOffset="184995.7297">13723 9065 51 0,'0'0'21'0,"0"0"1"0,0 0-2 0,0 0-1 16,0 0 5-16,0 0 5 0,0 0-4 15,0 0-2-15,0 0-11 0,3-47-9 16,-5 36 0-16,1 2-1 0,-1-1 1 16,0-2-1-16,0 4 1 0,1 1 3 15,-1-3 4-15,1 5 4 0,-1 1 2 0,1-5 2 16,-1 4-7-16,-2-4-3 0,1 0-3 15,2 5-2-15,-4-4 1 0,4 3-1 16,-2 1 0-16,0 1-3 0,-1 0-3 16,-2 1-1-16,-3 2-1 0,-6 0-1 15,0 2 3-15,-5 8-1 0,2 3 2 16,1 2 1-16,2 2 0 0,0-1 2 16,0 1-2-16,5 1-3 0,1 0 0 15,1-1 0-15,2-1 2 0,0-1 3 16,2-1-1-16,-2 3 1 0,5 0 0 0,-4 1 2 15,4-1 1-15,1-5-4 0,0 0 3 16,0 1-2-16,0 0-4 16,0-1 3-16,0-1 0 0,3 0-1 0,1-1 1 15,0-2 0-15,2-1-2 0,1-1 2 16,-1-3-2-16,4 1-1 0,1-3 2 16,0-1 0-16,1 0 4 0,5 0-1 0,-3-5 0 15,5-2 1-15,-4-3 1 16,-4-2 1-16,2 0-1 0,-1-3 1 15,-1-2 1-15,-2-1 3 0,0-2-1 0,-2 0 3 16,-1 0 4-16,-3 4 3 0,-2-1 5 16,2 5 0-16,-3 0-5 0,1 0-1 15,-1 6 1-15,0 0-1 0,0 6-1 16,0-6-3-16,0 1-4 0,0 0-5 16,0 1-1-16,0 4-4 0,0-1-2 0,0 1-2 15,0 0-1-15,-1 0 2 0,1 0 2 16,-3 0-2-16,2 1 0 15,-4 10 3-15,1 2-1 0,-2 2 4 16,3 0-1-16,-1 1-1 0,4-5 0 0,0 1 0 16,0 3-2-16,0-6 0 0,3 7 3 15,5-3-4-15,-3-6 0 0,5 5-4 16,0-4 0-16,-1-3 0 0,4 1 0 16,-4-4-7-16,3-2-17 0,3 0-18 15,4 0-27-15,1-1-23 0,-4-6-14 0</inkml:trace>
  <inkml:trace contextRef="#ctx0" brushRef="#br0" timeOffset="187627.2719">14071 9235 101 0,'0'0'35'0,"0"0"-3"0,0 0-5 15,0 0-1-15,0 0-3 0,0 0-1 16,0 0-2-16,0 0-8 0,0 0-3 16,0 0-3-16,0-47 3 0,0 47 5 15,0-1 2-15,0 1 0 0,0-2-1 16,0 0 0-16,-1 1-2 0,1-1-1 0,0 1 1 15,0 1-3-15,-2-2 0 0,2 2-3 16,0-2-1-16,-1 2-2 0,1-1-2 16,0 1-2-16,-2 0 1 0,-2 0 3 15,-1 8 0-15,-4 5 5 0,-3 7-2 16,-1 3-4-16,0 1-2 0,-1 2 0 0,2 0-1 16,0-2 0-16,1 1 1 0,2-5-1 15,3-4 0-15,2-2 3 16,1-6-2-16,2-3 0 0,-2 0 0 15,3-5 0-15,-1 0 1 0,1 0 2 0,0 1 3 16,0-1 0-16,0 1 0 0,0-1-1 16,0 0-1-16,1-11 0 0,6-3 0 15,2-6 2-15,-2 2-2 0,-1-2-2 16,4 1-1-16,-1-1-1 0,-2 2 0 16,3-1 1-16,-3 2-1 0,-1 0 1 0,1 1-1 15,-1 4-5-15,0-1 5 0,-2-3-4 16,2 7 3-16,0-5 1 15,-3 7 0-15,-2 2 0 0,4-3 1 16,-1 6-1-16,-3-1-1 0,3 0 1 0,-4 3 0 16,2-5 0-16,1 2 2 0,-2 0-1 15,2 0 2-15,-3 3-2 0,0-1-1 16,0 1 1-16,2 0-4 0,-1-2 1 16,1 2-1-16,-1-2-1 0,-1 2 2 15,2 0-1-15,-1 0 4 0,-1 0 0 0,6 0 1 16,-1 2 0-16,1 5 2 0,3 4-3 15,-5-4 1-15,5 6 4 0,-3 1-6 16,-2 1 4-16,5 6-3 16,-3-3-2-16,2 0 0 0,-2 0 0 0,-2-6 1 15,1 4-1-15,1-2-1 0,-5-3 1 16,7 3-4-16,-2 0-2 0,-1-7-2 16,1 8-5-16,-2-8-5 0,0 1-10 15,2-1-13-15,-3 1-22 0,1 1-24 16,-2-5-21-16,-1 6-21 0</inkml:trace>
  <inkml:trace contextRef="#ctx0" brushRef="#br0" timeOffset="187888.468">13956 9394 364 0,'0'0'58'0,"0"0"-17"16,0 0-14-16,0 0-16 0,0 0-8 16,0 0-2-16,0 0-2 0,0 0-1 0,88-41-5 15,-64 41-1-15,-1 0-7 0,-8 0-18 16,5 0-28-16,-2 0-43 15,0 0-51-15</inkml:trace>
  <inkml:trace contextRef="#ctx0" brushRef="#br0" timeOffset="188106.6857">14417 9363 581 0,'0'0'34'16,"0"0"-14"-16,0 0-12 0,0 0-12 16,0 0-15-16,0 0-22 0,0 0-67 15,0 0-131-15</inkml:trace>
  <inkml:trace contextRef="#ctx0" brushRef="#br0" timeOffset="196355.3432">6257 7356 87 0,'0'0'26'0,"0"0"3"0,0 0-1 16,0 0 7-16,0 0 2 0,0 0-1 15,0 0 2-15,0 0-4 16,0 0-9-16,-41-55-2 0,34 49-6 15,3 2 4-15,-3 1-2 0,4 1-4 0,0-1-4 16,0 1-4-16,3 2-3 0,-2-2-1 16,2 2-1-16,-1 0-4 0,-1-1-2 15,1 1-4-15,-2 0 1 0,3 0-1 16,-7 0 2-16,-5 1 3 0,-1 9 1 16,-4 4-2-16,2-1 2 0,4 2-1 0,2 0 2 15,2 4 1-15,1-3 1 16,1 4 0-16,2-6-2 0,1 3-1 15,1 2 2-15,1 0-3 0,0 0 1 16,0-2 0-16,0-6-1 0,0-3 1 0,3 2 1 16,1-3 1-16,0 3 1 0,3-5-2 15,-1 2 2-15,0-2 1 0,4-3 0 16,0-2 1-16,-1 1 1 0,5-1-3 16,2-1 1-16,-5-3-1 0,6-3 1 15,-8 3 4-15,-2-3-3 0,1 0 2 0,-2 0 1 16,0-1 0-16,-3-2 3 0,3 0 0 15,-5-2-1-15,-1-5-1 0,0-2-4 16,0 0 1-16,0 1 1 16,0 0 4-16,0 6 0 0,-3-5 1 0,-1 7 1 15,4 3-2-15,-3-3 1 0,3 5 4 16,-3 1-4-16,3-1 0 0,0 5-4 16,0-1-2-16,0 1-3 0,0-2 1 15,0 1-4-15,0-1-1 0,-1 2-2 16,1-1-1-16,0 1-3 0,0 0 5 0,0 0 0 15,0 0 4-15,1 7 0 0,5 7 0 16,5 4 0-16,-2 1-2 0,0-3 1 16,0 1 0-16,-1-2 0 0,2 0-3 15,-1-3 1-15,1-2 1 0,0-2 0 16,-1 2 1-16,-1-6 0 0,4 4 0 0,-5-4-1 16,-2-2 1-16,6-2 1 0,-1 0-1 15,1 0 1-15,6-4-1 16,-7-4 0-16,0 2 2 0,0-4-1 15,-4 3 2-15,0-2 0 0,0-6 1 0,-1 4 0 16,-2-7-1-16,-3-2-1 0,0 0 2 16,0-5-2-16,0 6 0 0,0 1 1 15,0 8-1-15,-4-3 0 0,0 3-2 16,1 5-3-16,1 1-13 0,2 4-28 16,0-2-40-16,0 2-33 0,0 0-56 0</inkml:trace>
  <inkml:trace contextRef="#ctx0" brushRef="#br0" timeOffset="198484.1982">6608 7366 248 0,'0'0'52'15,"0"0"-6"-15,0 0-5 0,0 0-9 0,0 0-6 16,0 0-6-16,0 0-4 0,0 0-4 16,0 0-5-16,0 0-5 0,-26-9-4 15,23 9-5-15,3 0 4 0,-1 0 0 16,1 0 2-16,-2 3 2 0,0 3-1 16,2 6 0-16,0 5 0 0,0-6-1 0,2 4 1 15,1 0-2-15,3-1 2 0,0 4 0 16,1-1 3-16,-1-5-3 15,1 0 0-15,-1 1 0 0,-2-3-4 16,2 3 3-16,-3 1 0 0,1-4 0 0,3 3 3 16,-4-6-2-16,-1-2 1 0,2 3-1 15,-4-4 0-15,3 1 0 0,-3-1 1 16,0-4 1-16,0 0-1 0,0 0 2 16,3 2 2-16,-3 0 1 0,0-1-2 15,0-1 1-15,0 0-2 0,0 1-2 0,0-1 2 16,0 0-2-16,-3-2 0 0,0-6 3 15,-3 0 1-15,0-3-1 0,-2-4 2 16,1 2-4-16,-2-7-2 0,-1 0 1 16,3 6-2-16,1-1 1 0,0 0-1 15,0 5 1-15,3-6 0 0,-1 7 0 16,3 4-1-16,-2-5 1 0,3 4-1 16,-2 0 0-16,2-6 0 0,0 6-1 15,0-6-1-15,0 1 1 0,3 0-2 16,2 2-1-16,0 2-1 0,-2-1 3 0,4 2-1 15,-1 0 1-15,0 1 1 0,4 1-2 16,-6 1 2-16,5 3 0 0,-3 0 1 16,8 0-1-16,1 0 0 0,-2 9 0 15,0 2 0-15,-3 2 2 0,0 4-2 16,-4 1 2-16,0 2 0 0,-3 1 0 0,-2-5 2 16,2 3-2-16,-3-1 0 0,0-6 2 15,0 6-1-15,0-7 0 0,0-7 1 16,0 3-1-16,0-7 1 15,0 0 3-15,0 0 0 0,0 0 2 0,0 0-1 16,0 1 0-16,0 1-2 0,0-2-1 16,0 0-2-16,0 1 0 0,0-1-2 15,0 0-1-15,0 0-2 0,0-4-1 16,0-4 2-16,0-2-2 0,0-2-1 16,8 2 1-16,0 0-3 0,-1 3 6 0,5 0 1 15,2 1 1-15,-4 1 1 0,7 1-2 16,-6 2 0-16,3 1 0 15,2 1 1-15,-2 0-3 0,1 0 1 16,-6 0 0-16,-1 4-1 0,-2 1 2 0,-3 6 1 16,-3 5-3-16,-3 5 0 0,-6 8 0 15,-8 0-1-15,-6 2 1 0,-3-3 0 16,1 1-5-16,-2-3-7 0,-1-4-9 16,4-4-16-16,5-6-23 0,9-7-24 15,-2-5-66-15</inkml:trace>
  <inkml:trace contextRef="#ctx0" brushRef="#br0">6981 7222 285 0</inkml:trace>
  <inkml:trace contextRef="#ctx0" brushRef="#br0" timeOffset="199546.7611">7155 7325 248 0,'0'0'59'0,"0"0"1"0,0 0-14 15,0 0-12-15,0 0-3 0,0 0-5 16,0 0-6-16,0 0-6 0,0 0-7 16,-10-17-2-16,8 16-5 0,2 1-5 0,-1 0 0 15,1 0 0-15,-3 0 1 16,1 11 5-16,-2 9 5 0,-3 7 0 15,3 3 2-15,-5 5-3 0,0 3-4 0,-1 1 0 16,1-2-2-16,2-2 1 0,1-5-1 16,1-8 1-16,2-4 0 0,1-8 0 15,1-5 0-15,1 1 1 0,0-6 0 16,-3 0 2-16,3 0 3 0,0 0 1 16,0 1 0-16,0-1-2 0,0-1-2 0,0-15-2 15,7-5-1-15,0-8 3 0,-1 1-2 16,0-3 0-16,-2 1 2 15,2 0-3-15,0-1 0 0,-2 5 1 16,2 2 1-16,-3 8-1 0,0 6 3 0,-2 0-3 16,1 5 1-16,-1-1 0 0,1 2 0 15,-2 4-2-15,0-2 0 0,0 2-1 16,1-1-4-16,-1-1-4 0,0 2 2 16,0 0 3-16,6 0 2 0,4 5 4 15,0 7-2-15,6 4 0 0,-3 3-1 0,-1 1 1 16,-1 0-1-16,5 3 0 0,-2 2-4 15,-2-3 0-15,4 0-6 0,-6-2-6 16,0-7-20-16,0-1-33 0,-4-4-40 16,-3-5-51-16</inkml:trace>
  <inkml:trace contextRef="#ctx0" brushRef="#br0" timeOffset="199763.6616">7028 7492 571 0,'0'0'39'0,"0"0"-14"16,0 0-12-16,0 0-6 0,0 0-2 0,0 0-2 16,0 0-3-16,0 0-2 15,105-53-2-15,-72 42-8 0,-1 3-18 16,4-2-44-16,-4 1-119 0,3 0-99 15</inkml:trace>
  <inkml:trace contextRef="#ctx0" brushRef="#br0" timeOffset="201106.3991">9467 5629 194 0,'0'0'32'0,"0"0"-5"0,0 0-8 0,0 0-5 16,0 0-7-16,0 0-3 0,0 0-1 15,0 0 0-15,0 0-1 0,4-30-2 16,-4 29 0-16,0 0-2 0,0-1 0 16,0 0-2-16,0 1-4 0,0 0-3 15,0-1-1-15,0 1 1 0,0-1 4 16,0-3 5-16,3 1 1 0,3-2 1 16,6-4-4-16,-5 6 2 0,7-3 0 15,-5 5 3-15,4 1 1 0,3-3-2 16,-3 3-1-16,-3-1-3 0,-4 2 2 0,-2 0 0 15,1 0-1-15,0 0 2 0,1 0 0 16,-6 0 0-16,0 0 4 0,0 0 4 16,0 0 2-16,0 7 0 0,0 1-3 15,-6 7 0-15,-4 1 0 0,-3-3 1 16,0 1-1-16,0-2-3 0,3-3-2 0,0-2 0 16,4-3 1-16,3-1-1 15,0-1 1-15,0 2 1 0,3-4-1 16,-1 0 2-16,1 0 3 0,0 0 4 15,-2 1-2-15,2-1-6 0,-1 0-6 0,1-2-3 16,0-10-1-16,0 0 4 0,0-6 3 16,1 7 1-16,1 0 1 0,1 0 1 15,0 0 0-15,-2 3-2 0,1 3-1 16,1-4 0-16,-2 6-2 0,2-1 0 16,0 0-5-16,-3 4-1 0,0-2-2 15,0 2 3-15,1 0 4 0,5 0 2 0,-2 0 2 16,4 8 0-16,-4 0 0 15,-1 3 1-15,0 0-3 0,-3 0 1 0,0 1 0 16,0-1 0-16,0 1 3 0,0-3 0 16,-6 5 1-16,2-5-1 0,-4 2 3 15,4-5 4-15,0-3 1 0,1 0 4 16,3-3 5-16,-6 0-4 0,2 0 2 16,-5-1-4-16,-4-9-6 0,7 3-4 15,-1-7-2-15,4-2 2 0,0 4-4 0,3-6-2 16,0 0-1-16,0 4 1 0,0 2-1 15,0 8-2-15,0 4-2 0,0-2-6 16,3-1-1-16,-3 1 1 16,4-2 5-16,4 1 8 0,3 3 1 0,-2 0-1 15,4 0-2-15,3 7-1 0,-9-3-3 16,5 4-1-16,-2 2-4 0,-6-3-11 16,0 0-12-16,1 0-13 0,-4-2-13 15,1-2-15-15</inkml:trace>
  <inkml:trace contextRef="#ctx0" brushRef="#br0" timeOffset="202426.266">9493 5589 139 0,'0'0'44'16,"0"0"4"-16,0 0-4 0,0 0-5 15,0 0-8-15,0 0-5 16,0 0-7-16,0 0-2 0,0 0-3 0,0 0-3 16,-27 0-3-16,25-1-2 0,2 1-4 15,-1-2-2-15,1 0-1 0,0-3 0 16,0 1 1-16,8-1-1 0,-2 0-3 16,-3 1-1-16,3 3 0 0,-6 1 3 15,4-1 4-15,2 1 4 0,7-4-1 0,3 1 2 16,-2 1-3-16,2-1 1 0,-4 1-1 15,-1-1-1-15,0 0-1 0,1 0 0 16,6-1 0-16,2 0 0 0,5 0 2 16,-1-3-2-16,1 1 1 0,1-1-1 15,0 0 0-15,4-1-1 0,2 1 0 16,0-2 2-16,9 1-1 0,2-3 0 16,5-3 3-16,4-1-4 0,1 0 0 15,6 1-1-15,2-1-1 0,0 2 2 16,2 1-1-16,1 1 0 0,3-2 1 0,-1 1-1 15,1 0-1-15,-1 0 2 0,-1 0 0 16,0-1-1-16,-1 1 1 0,-3 2-2 16,-2-1 2-16,-1 2-1 0,-3 0 0 15,0-2 0-15,0 2-3 0,-2-2 3 16,-1-1-5-16,-1 2 3 0,-1-3 0 16,-3 1 1-16,-1 0-2 0,-3 2 0 15,-2-3-3-15,4 1 1 0,-6 2-1 16,-3 0 2-16,0 2 1 0,-4-2-2 15,4 1 1-15,-4 0 1 0,-2 2 1 0,3-1 0 16,-4 2 1-16,-1 0-1 0,-5 1 0 16,-6 2 0-16,-8 2 0 0,1 0-2 15,-3 1 2-15,-1 0 1 0,0 0 0 16,-6 0-1-16,0-2 0 0,0 2 2 16,1 0 4-16,1 0-3 0,-1 0 1 0,1 0 2 15,-1 0-2-15,1 0 0 0,-1 0 0 16,1 0 1-16,0 0-2 15,0 0 0-15,-1 0-1 0,1 0 1 0,-2 0-1 16,1 0 1-16,-1 0-1 0,0 0 0 16,0 0 0-16,3 0 1 0,-3 0-1 15,0 0 0-15,0 0 0 0,0 0 0 16,3 0 0-16,-3 0 1 0,0-2 1 16,1 2 0-16,-1 0 0 0,0 0-1 15,0 0-1-15,0 0-1 0,0 0-4 0,0 0-2 16,0-1-2-16,0 1-2 0,0 0-1 15,0-2-1-15,-4 0 3 0,0 0 0 16,-6-2 4-16,2 2 4 0,-2-1-2 16,-1 0 1-16,-1-1-3 0,-8 2-4 15,2-1-1-15,0 1 3 0,0 0 2 16,-2 0 5-16,8 1 2 0,-8 0 1 16,10-1-4-16,3 2 2 0,-5 0 0 15,5 0 3-15,3 0-3 0,-3 0 0 16,7 0-1-16,-2 0 1 0,2 0-2 0,-1 0 1 15,-1 0 0-15,1 0-1 0,-1 0-1 16,1 0-1-16,-2 0-1 0,3 0 0 16,-1 0 0-16,-1 0 1 0,2 0 3 15,0 0 5-15,0 0-1 0,0 2 2 16,0-1-2-16,9 6 1 0,5-2-1 16,-1 0 1-16,3 0-2 0,-1-1 1 15,2-1 0-15,-7-2 0 0,10 3-3 16,-4-3 0-16,-3 1 0 0,3 0 0 15,-7-1 0-15,-1-1 0 0,4 1 0 0,-6-1 0 16,0 0 0-16,7 0 3 0,-9 0 0 16,2 0-1-16,0 1 2 0,-6-1 2 15,0 0 3-15,0 0 5 0,1 0 3 16,-1 2 1-16,0 1-2 0,-4 5-2 16,-8 1-5-16,-8 5-2 0,1 0 0 0,-1 2-3 15,-2-1-1-15,5-1-1 0,-2 0-2 16,3 1-1-16,2-3 0 15,-1-1-2-15,5-4-2 0,1 2-10 16,2-1 1-16,6-5-18 0,-2 2-22 0,3-5-15 16,-2 0-23-16,2 0-45 0</inkml:trace>
  <inkml:trace contextRef="#ctx0" brushRef="#br0" timeOffset="202744.5767">11771 4937 538 0,'0'0'45'16,"0"0"-17"-16,0 0-12 0,0 0-10 0,0 0-7 15,0 0-4-15,0 0 1 0,0 0 4 16,0 0 4-16,0 0 3 0,-9 49-3 16,15-30-2-16,1 0 1 0,0-1-2 15,0 0 1-15,-1-5-2 0,-1 0 1 16,-1 1-2-16,2-5 1 0,1 5-2 16,-3-5-7-16,1-2-13 0,-1 3-21 15,-3-7-43-15,5 4-58 0,-3-4-130 16</inkml:trace>
  <inkml:trace contextRef="#ctx0" brushRef="#br0" timeOffset="204159.9921">12758 5025 161 0,'0'0'50'15,"0"0"3"-15,0 0-8 0,0 0-6 0,0 0-14 16,3-83-7-16,-3 65 6 0,0 7 4 16,-3 1 2-16,2 0-2 0,-2 6-9 15,-1-4-2-15,1 6-4 0,0-3-2 16,-5-1-2-16,3 4-3 0,1-1-3 16,1 1-4-16,-3 2-1 0,-6 0 0 0,-4 10 0 15,-4 3 1-15,3 7 0 0,-2 1-1 16,6 4 1-16,-1 0-2 15,2 2 1-15,2-2 1 0,3 0 1 16,2-2-2-16,2 2 2 0,3-4-1 0,0 0-1 16,3-2 3-16,0-6-4 0,4-1 4 15,-4-4-3-15,4-2-3 0,-1 0 4 16,-3-3-1-16,2 0 1 0,-5-3 5 16,0 0 2-16,5 0 1 0,5-4 0 15,2-7-5-15,5-4 6 0,-2-3-7 0,-1-2 7 16,-2 0-1-16,-3 0-5 0,0 1 1 15,0-2-1-15,-3 7 3 0,0 0 1 16,-1 5 2-16,-3 5 1 0,1 1-2 16,-3 3-5-16,0-2-3 0,0 2-4 15,1 0-4-15,-1 0 1 0,2 0 3 16,-1 2 4-16,1 10 3 0,1 6-1 16,0-1-2-16,-2-2-1 0,5 2-4 15,-3-7 1-15,5 5-3 0,-2-2-3 16,6-1-1-16,2 3-10 0,1-5 2 0,3-2-23 15,-6-4-17-15,8-1-12 0,-2-3-9 16,2 0 13-16,6-1 19 0,-5-6 4 16,0-3 11-16,-4 0 15 0,1-1 13 15,-6 2 19-15,-3-3 8 0,-1 0 8 16,-4 2 2-16,1-6 19 0,-2 0 2 0,-1 5 6 16,-1-8 12-16,1 6-6 15,-2 2-3-15,0 0-4 0,0 5-17 16,0 2-9-16,0-3-5 0,0 3-6 15,0 0-8-15,0-1-5 0,0 5-7 0,0-1-4 16,0 1-3-16,0 0-1 0,-2 0 1 16,-2 7 1-16,-3 9 4 0,1 6 2 15,-1 4 0-15,1 1 0 0,0 2 0 16,-1-1 0-16,3-1 2 0,-1-2-6 16,2 0 4-16,2-7-4 0,1-1-1 0,-2-7 5 15,2-5-4-15,0 1 1 16,0-6 1-16,0 0 1 0,0 0 3 0,0 1 3 15,0 1 2-15,0-1 0 16,0-1 2-16,0 2-6 0,0-2-1 0,0-3-1 16,0-11-1-16,2-7 0 0,4-6-5 15,1-2 3-15,0 2-6 0,3-2 7 16,-1 1 2-16,2 1-2 0,-3 3 2 16,-1 1-1-16,0 6 1 0,0 2 0 15,-4 6 1-15,-1 3-2 0,1 2 0 0,-3 4 1 16,0-2-2-16,0 2 1 0,1-2-6 15,-1 0 0-15,0 2 1 0,6 0 1 16,1 2 3-16,3 9 3 0,2 4-2 16,-3 5-1-16,0 0 0 0,-3 2-1 15,0 3 2-15,-1 0 2 0,-1 3 3 16,0 1-3-16,2-2 2 0,-2-3-4 16,-1-2 0-16,0-7-2 0,0-1 0 15,1-6 0-15,-2-3-4 0,1 0-3 16,-2-2-6-16,2-1-4 0,0 2-4 0,0 0-10 15,-3-4-18-15,4 0-31 0,0-10-65 16,1-1-111-16</inkml:trace>
  <inkml:trace contextRef="#ctx0" brushRef="#br0" timeOffset="204368.9561">13039 5162 341 0,'0'0'61'15,"0"0"-23"-15,0 0-16 0,0 0-14 16,0 0-6-16,91-42-8 0,-77 36-13 16,1-1-20-16,5 2-46 0,-4 0-87 0</inkml:trace>
  <inkml:trace contextRef="#ctx0" brushRef="#br0" timeOffset="204559.6452">13572 5196 682 0,'0'0'19'0,"0"0"-7"16,0 0-8-16,0 0-4 0,0 0-12 16,0 0-24-16,0 0-96 0,0 0-183 15</inkml:trace>
  <inkml:trace contextRef="#ctx0" brushRef="#br0" timeOffset="207307.7242">7694 6379 35 0,'0'0'7'16,"0"0"-7"-16,0 0-9 0,0 0-8 15</inkml:trace>
  <inkml:trace contextRef="#ctx0" brushRef="#br0" timeOffset="211594.8428">6957 7240 39 0,'0'0'12'0,"0"0"0"0,0 0 3 15,0 0 6-15,0 0 0 0,0 0 4 16,0 0 0-16,0 0-3 0,0 0 0 16,0 0-2-16,13-23-3 0,-13 23-2 0,0-1-6 15,1 1-3-15,-1-2-1 16,0 2-2-16,0 0 0 0,2 0-2 15,-2 0-1-15,0 0 1 0,0 0 2 16,0 0 0-16,0 0 2 0,0 13 4 0,0 1 4 16,-3 9 3-16,0 1 4 0,-3 3-4 15,0 1-5-15,-1 6-3 0,-3 5-3 16,1 5-4-16,0 6 1 0,-2 4-2 16,2 3-1-16,-1 1 0 0,-1 1 0 15,-1-1 3-15,3-2-2 0,1-1-2 0,-1-8-3 16,6-5 1-16,-1-14-1 0,2-6 5 15,1-10 1-15,1-7 3 0,0 1 0 16,0-6 2-16,0 0 4 16,0 0 0-16,0 0-2 0,0 0-1 0,6-12-5 15,4-6-10-15,4-8-3 0,-2 2-8 16,2-1-20-16,-4 1-12 0,2 1-29 16,-2 2-33-16</inkml:trace>
  <inkml:trace contextRef="#ctx0" brushRef="#br0" timeOffset="212002.109">6970 7318 245 0,'0'0'46'16,"0"0"-11"-16,0 0-10 0,0 0-8 16,0 0-5-16,0 0-8 0,0 0-4 15,0 0 2-15,0 0 1 0,0 0 5 16,0 0 2-16,0 13 3 0,1 6 3 16,-1 2 0-16,0 8 2 0,0 3-1 0,-7 4-1 15,-2 6-4-15,-4 8 1 0,0 5-6 16,-4 4-3-16,-2 3 1 0,2 3-3 15,1-3 0-15,-3-3-2 16,7-4-3-16,1-4 1 0,2-8-2 0,5-10 2 16,1-11-2-16,1-8 1 0,2-8 2 15,0-6 0-15,0 0-1 0,0 0 1 16,0 0-1-16,0 0-1 0,6-3 0 16,3-10 1-16,7-7-6 0,-3-4-7 15,4 2-11-15,-4 0-24 0,-1-1-31 0,-1 1-32 16,-3 6-60-16</inkml:trace>
  <inkml:trace contextRef="#ctx0" brushRef="#br0" timeOffset="235842.6186">21016 3616 106 0,'0'0'37'0,"0"0"-4"0,0 0 0 15,0 0-5-15,0 0-6 0,0 0-7 16,0 0-3-16,0 0 1 0,0 0-2 0,0 0 1 16,-5-81 1-16,5 76 0 0,-1-1 2 15,-1 1-3-15,1 2 1 16,1-2-1-16,0 5-2 0,0-2-5 15,0 2-4-15,0 0-2 0,-2-2-2 0,-4 2-1 16,-2 0 2-16,-4 5 0 0,-2 4-3 16,4-2 2-16,2 4-4 0,1 3 0 15,1 0 3-15,-4 4 0 0,3-2 3 16,1 3 1-16,0-2 1 0,2-5-1 16,0 2 0-16,0-6-1 0,2-3 0 0,-1 6 1 15,3-5-2-15,0 0-1 16,0 5 1-16,0-7 0 0,0 0-1 15,0 3 2-15,2-6 0 0,1 3 2 16,5 0 0-16,1-1 3 0,1-3 2 0,7 0-1 16,1 0 4-16,5-3-1 0,-7-1-2 15,-2-3 0-15,-1 2 1 0,-6 1 1 16,5-5 3-16,-1-2 2 0,0-1 1 16,2-6 1-16,-2 0 0 0,-1-2-1 15,-1 2 2-15,-1 3 0 0,-5 6 4 0,0 6 0 16,-3 3-1-16,0 0-3 0,0 0-6 15,0 0-7-15,2-3-5 0,-2 3-5 16,0-1-7-16,0 1 1 0,0 0 2 16,0 4 4-16,0 11 5 0,0 7 0 15,-2 6 0-15,2-3-2 0,0 0-3 16,0-3-3-16,5-2-5 0,2-3-5 16,-2-5-2-16,3 1-1 0,-2-6-7 15,3-1-2-15,2 0-3 0,1-2-7 16,2 0-4-16,-1-3 9 0,-3-1 10 0,1 0 16 15,-2-1 22-15,-1-4 11 0,-2-2 5 16,-1-1 8-16,0-1 5 0,-1 1 1 16,-3 4 7-16,1-1-3 0,-2 5-3 15,0-6-10-15,0 0-4 0,0 0-8 16,0 1-7-16,0 5-5 0,0-1-7 0,0 1-6 16,0 0-4-16,0-2-2 15,0 2-4-15,0 0 3 0,0 0 3 16,0 0 4-16,0 2 5 0,0 6-2 15,0 7 1-15,0-2 0 0,0-1-1 0,0 2-1 16,0-1-4-16,-2 0 2 0,2-3-5 16,-1 3 7-16,1-9 1 0,-3 7 1 15,3-7 0-15,-1 1-1 0,1 1 1 16,0-6 2-16,-2 0 1 0,2 0 0 16,0 2 2-16,0-1 1 0,-1 0 1 0,1 1 1 15,0-1 1-15,0-1-1 16,0 2 3-16,0-2-3 0,0 0 1 15,0 2-2-15,0-2-2 0,0 0 0 16,0-2-2-16,0-5-4 0,0-6 2 0,1-5-2 16,1 6 2-16,2-6 1 0,-3 7 1 15,1-1-1-15,1-6 0 0,-2 6 1 16,1-5 1-16,-1 6 1 0,-1 1-1 16,2-1 1-16,-2 5-4 0,1 1 1 15,-1 5-1-15,0-1 0 0,0 1-3 0,1-2-1 16,-1 1-5-16,2-1-4 0,-2 1-1 15,1 0 3-15,1 1 2 0,5-2 5 16,4 2 2-16,4 0 2 0,-1 0-1 16,0 3 2-16,-6 1-1 0,2 1-2 15,-1 0-2-15,-2 0 1 0,2 2 2 16,-5 0-3-16,0 2 2 0,-2-4-5 16,1 4 1-16,-3-3 1 0,0 6 3 15,0 5 2-15,-6-4 1 0,0 3 2 16,-2-5-4-16,3-4 2 0,2-4-3 0,2 0 0 15,1-3 0-15,0 0-3 0,-1 0 2 16,1 2 2-16,-2-2 0 0,1 1 2 16,1-1 1-16,-2 0 2 0,2 2 1 15,-1-2-3-15,1 0-3 0,0 1 0 16,0-1-3-16,0 0 1 0,0 0 0 0,0 0-6 16,0 0 2-16,0 0-3 0,6 0 2 15,5 0 7-15,2-1 0 16,-3 1 2-16,3 0-7 0,-7 0 0 15,3 0-6-15,-5 1 1 0,1 0 1 0,-1 1 2 16,-3 1 2-16,3 2 6 0,-2-2 2 16,1 1 2-16,-3 1 3 0,-2 3-1 15,-6 4 1-15,-4 0-4 0,-2-2-8 16,-4-2-18-16,5-3-36 0,-5-3-33 16,6-2-36-16</inkml:trace>
  <inkml:trace contextRef="#ctx0" brushRef="#br0" timeOffset="236120.433">21987 3676 607 0,'0'0'28'0,"0"0"-9"0,0 0-7 15,0 0-8-15,0 0-10 0,0 0-10 16,0 0-3-16,0 0 1 0,0 0-6 16,44 3-2-16,-10-4-16 0,4-4-18 15,-4-2-27-15,1-1-40 0,-4 0-39 16</inkml:trace>
  <inkml:trace contextRef="#ctx0" brushRef="#br0" timeOffset="236295.9656">21916 3850 358 0,'0'0'56'0,"0"0"-13"0,0 0-16 16,0 0-9-16,0 0-14 15,0 0-3-15,0 0-5 0,0 0-4 0,104-25-6 16,-72 16-18-16,0-2-41 0,1 2-74 16</inkml:trace>
  <inkml:trace contextRef="#ctx0" brushRef="#br0" timeOffset="237582.2546">23449 3535 56 0,'0'0'22'0,"0"0"4"0,0 0 6 16,0 0 7-16,0 0 8 0,0 0 2 15,0 0 1-15,0 0-4 0,0 0-9 0,-33-64-8 16,30 62-7-16,-1 1-12 0,1 0-6 16,3 1-5-16,-8 0-2 0,-3 0-2 15,-4 1 2-15,-5 6-1 0,3 7 1 16,0 3 0-16,-1 3 1 0,-1 0-2 16,-2 5 4-16,2 0 0 0,-1 2-2 0,1-2 0 15,3-2-2-15,3 2 1 0,4-3-2 16,0 0 1-16,5-7-2 15,0 0-1-15,0-4-3 0,4 0 0 16,-2 0 2-16,2-1 4 0,0 0 2 0,6-2 6 16,0 0-1-16,2-5 3 0,10-2 3 15,-1-1-2-15,9-4 3 0,-1-7-3 16,-1-1 2-16,-2-1-1 0,0 0 1 16,-2-2 5-16,-4 1 3 0,-2-1 6 15,-4 1 1-15,-1-1-5 0,0 0 0 0,-4 3-2 16,0 0 3-16,-1 2 5 0,-2 6 0 15,-1-1-2-15,-1 5-9 0,0-1-6 16,0 1-3-16,0-2-3 0,0 1-4 16,0-1-2-16,0 2-2 0,0-2-1 15,0 2 2-15,-4 0-1 0,-2 8-2 16,-1 6-1-16,0 0 0 0,2 1 1 16,4 1 2-16,1 3-5 0,0-3-3 15,0 1-10-15,4-3-7 0,6-2-9 16,2 2-5-16,1-5 4 0,-2-3-12 0,2-1-6 15,5-4-8-15,-8-1-3 0,8 0 17 16,-1 0 21-16,-6-3 13 0,5-3 14 16,-3-2 7-16,-6 2 11 0,3-3 10 15,-4 3 9-15,-3-3 21 0,3 1 12 16,-5 4 4-16,1-5 3 0,-1 4-11 16,0-5-20-16,1-1-7 0,-2 6-9 15,1 1-1-15,-1 4 2 0,0-2-2 16,0 2-10-16,0-1-6 0,2-1-6 15,-2 0-5-15,0 1-3 0,0 1 0 0,0 0 0 16,0 0 3-16,0 10 0 0,-6 6 2 16,-2 5 1-16,0 2 0 0,1 0 0 15,1-2-4-15,2-5-1 0,1 0-6 16,-1-4-1-16,2 0 3 0,-1 0 1 16,2-1 1-16,-2 0 0 0,2-6 1 0,1 0 2 15,0-5 4-15,-2 0 1 0,2 0 3 16,0 2 0-16,0-2 2 15,-1 0-2-15,1 0-2 0,0-2 1 0,0-10-1 16,0-5 0-16,0-6 2 0,0 1-8 16,3 1 5-16,1-1-2 0,-1 5 6 15,1 2 2-15,2-2-4 0,-3 7-1 16,3-5-1-16,-2 4-1 0,2 4-1 16,-2-2-1-16,0 6-1 0,3-2-2 15,-2 5 1-15,7 0-1 0,3 0 3 0,0 5-3 16,4 7 3-16,-6 3-1 0,0 3 0 15,-5 2 1-15,0 1 0 0,-2 2 5 16,-1 1-5-16,-2-1 2 0,0-5-9 16,-2 0-8-16,1-4-9 0,-1-2-13 15,1 0-8-15,-2-6-20 0,1 1-11 16,-1-7-15-16,0 0-15 0</inkml:trace>
  <inkml:trace contextRef="#ctx0" brushRef="#br0" timeOffset="237784.2197">23520 3867 535 0,'0'0'36'0,"0"0"-13"0,0 0-14 15,0 0-5-15,0 0-7 16,0 0-3-16,0 0 3 0,77-13-10 15,-43 7-1-15,0 0-28 0,2 3-45 0,-3-2-63 16,0 2-128-16</inkml:trace>
  <inkml:trace contextRef="#ctx0" brushRef="#br0" timeOffset="238107.5004">24153 3714 654 0,'0'0'28'0,"0"0"-13"15,0 0-7-15,0 0-7 0,0 0-7 16,0 0 0-16,0 0-1 0,0 0 0 16,0 0 4-16,0 0-6 0,103-32-8 15,-65 31-5-15,1 1-9 0,0 0-4 16,3-2 0-16,-3 1-14 0,1-2-5 16,0-2-20-16,-3-1-20 0,-4 0-19 15,-10 1-31-15</inkml:trace>
  <inkml:trace contextRef="#ctx0" brushRef="#br0" timeOffset="238358.2347">24356 3587 512 0,'0'0'59'15,"0"0"-14"-15,0 0-11 0,0 0-8 16,0 0-9-16,0 0-5 0,0 0-3 15,0 0-5-15,0 0-6 0,0 0-2 0,-20-28-4 16,20 28 3-16,0 2 2 0,0 13 2 16,3 9 0-16,2 8 2 0,2 0-2 15,1 0 1-15,-2 0-1 0,-1-3 1 16,2-1-6-16,-1 0 0 0,1-2-9 16,1-1-24-16,-2-7-44 0,2-1-95 0,-2-6-122 15</inkml:trace>
  <inkml:trace contextRef="#ctx0" brushRef="#br0" timeOffset="239209.8539">25429 3682 100 0,'0'0'29'0,"0"0"0"0,0 0 5 15,0 0 7-15,0 0 6 0,0 0 3 0,0 0-7 16,0 0-14-16,0 0-11 0,0 0-1 16,-22 5-1-16,18-16 2 0,-2-2-1 15,3 1 6-15,-4-2 1 0,3-2 0 16,1 6-1-16,-3-7-10 0,1 0-7 16,2 6 5-16,-3-5 4 0,3 7-2 0,1 5-3 15,-4-5-6-15,3 7-5 0,0-1-2 16,0-1-1-16,-5 4 0 15,-7 0-1-15,-8 11 0 0,-4 5 0 16,1 6 0-16,0 4 1 0,1 3 2 0,1 3-1 16,1 1 1-16,4 0-7 0,3-2-1 15,4-2 1-15,6 0-5 0,5-4 3 16,1-2-5-16,3-1-2 0,7-6-2 16,4-2-3-16,1-5 0 0,-2-4 8 15,6-2 9-15,2-3 8 0,1-2 7 0,9-7 1 16,-4-3 1-16,-2-5 2 0,-4 0 7 15,-5-3-4-15,0 0 8 0,-4-2-4 16,-2 1 1-16,-3-2 0 0,-1 0-3 16,-2 7-3-16,-2-1-2 0,-2 5-3 15,0 0-3-15,0-1-2 0,-2 8-5 16,-2-3-2-16,1 5-3 0,0-1-2 16,-4 4 0-16,-2 0 1 0,0 8 2 15,-4 8 0-15,2 2 0 0,4 3-2 16,-1 2-4-16,4 0-1 0,4-1 0 15,0-1 4-15,0 1-1 0,6-2-4 0,2-3-10 16,3-2-2-16,1-3-8 0,2-2 4 16,-2-2-9-16,3-3-15 0,2-3-4 15,-6 0-12-15,9-1 7 0,-3-1 5 16,2 0-1-16,5-3 1 0</inkml:trace>
  <inkml:trace contextRef="#ctx0" brushRef="#br0" timeOffset="240086.0402">25649 3793 190 0,'0'0'63'0,"0"0"-6"0,0 0-4 16,0 0-9-16,0 0-3 0,0 0-6 16,0 0-3-16,0 0-11 0,0 0-6 0,0 0-7 15,0-6-4-15,-2 6 0 0,2 0-2 16,0 0-2-16,0 0-1 0,-1 0-3 15,1 0-1-15,0 0-1 16,0 0-2-16,0 0 0 0,0 0 0 0,0 0 4 16,0 0 2-16,0 0 2 0,0 0 1 15,0 1-2-15,0 7 1 0,0-1 1 16,0 6-3-16,0-1 3 0,0-8-2 16,0 7-1-16,0-5 4 0,0 5 0 15,0 1-2-15,-2-2 1 0,2 1-2 0,-1-6 1 16,-1 7 0-16,2-6-1 0,0 7 1 15,-1-2 0-15,1-5 1 0,-3 5-1 16,3-5-1-16,0 0 0 0,0 0-1 16,0-6 1-16,0 0 1 0,0 0 3 15,-1 2 0-15,1 0 3 0,0-1 2 16,0 0 3-16,0 2 0 0,0-3 4 16,0 0 4-16,0 0 3 0,0 0 1 15,-2 2-3-15,2-2-11 0,0 0-4 16,-1-2-4-16,-1-3-2 0,1-7 2 0,-2 2 0 15,1-2 0-15,1-1-1 0,0-2 2 16,1-4-1-16,0 5 0 0,0-6-4 16,0 10 3-16,0-2-4 0,0 0 5 15,1 1-1-15,2 0 0 0,0 1 0 16,0 0-2-16,-2 6 1 0,1 1-1 0,-2 3-1 16,0-1-3-16,0 1-1 0,1-2-3 15,2 0-2-15,-3 1-4 16,1 1 4-16,5-3 3 0,4-1 3 15,1 2 3-15,6-1-2 0,-6 1-3 0,4 2-2 16,-2 0 1-16,-2 0 0 0,2 3 2 16,-5 1-1-16,3 4 1 31,-4-2-1-31,-2 4 2 0,1 1 3 0,-2-1-8 0,-1 5 6 0,-1-6-3 0,-2 3 2 16,0 5 7-16,-3-3 0 0,-2 1 0 0,-1-3 0 15,-3-2 1-15,4-2 0 16,-5 3 2-16,4-5-1 0,-1 0-1 15,-1 0 0-15,3-3 1 0,2 0 0 16,3-3 0-16,0 0 0 0,-2 0 3 0,2 2-2 16,-1-2 1-16,1 0-2 0,-2 1-2 15,2-1-4-15,0 0-6 0,0 0 1 16,0 0 3-16,12 0-1 0,4-1 6 16,1-4 0-16,-2 4-2 0,-3-1 4 15,-1 2-2-15,0 0-2 0,1 0 0 0,-2 0-1 16,-6 0-1-16,2 2 0 0,-3 1 1 15,1 0 3-15,-2 4 4 0,-2 3 10 16,-10 3 4-16,-5 4-1 0,-6-2 0 16,-2-3-9-16,-2 0-4 0,0-1-4 15,7-4-6-15,3-2-17 0,5-1-17 16,6-2-33-16,-1 0-42 0,4-2-82 16</inkml:trace>
  <inkml:trace contextRef="#ctx0" brushRef="#br0" timeOffset="240377.8517">26150 3790 604 0,'0'0'43'15,"0"0"-9"-15,0 0-11 0,0 0-6 0,0 0-10 16,0 0-6-16,0 0-4 0,0 0-4 16,0 0 2-16,0 0 2 0,-11 2 0 15,5 18 3-15,-4 8 2 0,0 6-6 16,-4 2 4-16,-1 6-7 0,-2-1-5 16,-1 5-3-16,-2-1 0 0,2-2-4 0,1-4-11 15,4-3-16-15,0-9-25 0,9-3-36 16,2-9-53-16</inkml:trace>
  <inkml:trace contextRef="#ctx0" brushRef="#br0" timeOffset="240882.8685">26275 3932 629 0,'0'0'38'0,"0"0"-17"16,0 0-10-16,0 0-11 0,0 0-4 0,0 0 0 15,0 0 0-15,0 0 2 0,0 0 2 16,-32 48-1-16,22-24 0 0,-3 2 0 16,1-2 1-16,0 1-2 0,0-1 0 15,0-3-2-15,5-6-1 0,-2-1-3 16,6-5 2-16,0-5 1 0,2 1 2 0,1-5 3 15,-1 0 4-15,1 0 2 0,0 0 2 16,0 2-1-16,0-2-4 0,1-10-1 16,8-5-2-16,4-6 2 0,0-3 0 15,1 0 1-15,1-1-1 0,0 0-2 16,1-2 0-16,3 2 0 0,-3 0 1 0,0 3 0 16,-6 5 1-16,-1 3 1 0,-2 7-1 15,-4 2-1-15,0 2 0 16,-3 3-5-16,0-2-6 0,0 2 0 15,1 0-2-15,1 13 7 0,-2 6 3 0,0 9 1 16,0 4 1-16,-2 1-1 0,-2 3 1 16,-1 2 0-16,0-1 2 0,2-2-1 15,3-4 0-15,0-3 0 0,0-10-1 16,0 0-1-16,3-7 0 0,2-3-1 16,1 0 0-16,2-3-2 0,-1 0-4 0,3-5-11 15,3 0-14-15,-1-11-23 0,3-4-37 16,-4-5-36-16,-2-2-38 15</inkml:trace>
  <inkml:trace contextRef="#ctx0" brushRef="#br0" timeOffset="241081.0372">26214 4036 510 0,'0'0'41'0,"0"0"-16"0,0 0-9 15,0 0-7-15,0 0-3 0,0 0-7 16,0 0-2-16,0 0-1 0,0 0-4 16,9 12-4-16,10-8 1 0,4-2-12 15,7 0-16-15,3-2-44 0,2 0-75 16,0 0-107-16</inkml:trace>
  <inkml:trace contextRef="#ctx0" brushRef="#br0" timeOffset="241263.221">26610 4103 665 0,'0'0'14'0,"0"0"-11"16,0 0-7-16,0 0-27 0,0 0-105 15,0 0-173-15</inkml:trace>
  <inkml:trace contextRef="#ctx0" brushRef="#br0" timeOffset="268155.0367">6180 8121 22 0,'0'0'9'16,"0"0"3"-16,0 0-5 0,0 0-1 16,0 0-1-16,-87-42-4 0,72 37 1 15,0-3 3-15,2 0-1 0,-3 1 2 16,0-4 2-16,0 0 0 0,-1 1 2 15,5-1-1-15,-1-1-4 0,0 0 1 0,2-3 1 16,-2 0-7-16,3-4 5 0,-2 1-3 16,-1-3 2-16,3 0 0 0,-3-2-4 15,1 0 2-15,2 0-1 16,0 0 3-16,0 1-1 0,3 1-2 0,-2-4 1 16,-1-1-2-16,1 1 0 0,-1-3 2 0,2 1 2 15,-1 3 0-15,0-1 3 16,3 1 0-16,-1 3 4 0,1-2 1 15,-1 2-5-15,4 0 0 0,-1-2-2 16,1 2-3-16,1-2 4 0,2 6 0 0,0-3 0 16,0 2 1-16,0 5 2 0,0-7 7 15,2 2 4-15,1 1-6 0,1-7-7 16,-1-1-6-16,6 0-6 0,-2 3 5 16,3 1 4-16,-1 0-4 0,1 3 1 15,1-1-1-15,0 1 0 0,0 2 0 0,2-2-3 16,3-1 2-16,0 0 2 0,4-1-1 15,2 1 2-15,0-2-1 16,-1 4-1-16,-3 1 2 0,0-1-1 16,0 3 0-16,-1-1 1 0,2 2-2 0,0-1 2 15,1-1 0-15,3 1-1 0,-1 0 2 16,4 2-1-16,-3 0-1 0,4 0 0 16,-1 1-1-16,-1 2-1 0,3-1 1 15,-1 2 1-15,-1-1 1 0,3 1-1 16,-3 1-1-16,4-1 0 0,-2 0 0 0,1 1 1 15,-2-1 0-15,1 3 2 0,6-2 0 16,-3 1-3-16,-5 2 0 16,4-1-1-16,-2 2 2 0,-2 1-1 15,0 1 1-15,0 1 0 0,0 0-1 0,0 0 4 16,0 0-3-16,0 0 0 0,4 0 2 16,1 3 0-16,-1 2-1 0,-1 2 1 15,1 1-1-15,-1 1-1 0,-1 2 1 16,-1-1 0-16,2 2 2 0,-2 1 1 15,2 0 3-15,-2 1 0 0,0-1-2 0,-1 1-4 16,-3 0 1-16,2 1-1 0,-5-1 4 16,2 2 0-16,-2 1-1 15,-3 2-2-15,2-2-2 0,1 1 2 0,2 4-1 16,0-1-1-16,-1 1 1 0,0 2 1 16,-1 0 0-16,0 1 0 0,-4-3 2 15,0 2 1-15,-6-1-5 0,3-1 1 16,-3 3-1-16,-1-1 1 0,-2 3 2 15,0 4 4-15,-4-1-5 0,-3 1 1 16,0-1-4-16,-3-1 0 0,-4 1 0 0,-2 1 1 16,1 1-1-16,-5 1 0 0,1 1 1 15,0 0-1-15,-2 1 0 0,1-2 0 16,-1-2 2-16,2-4-1 0,-1-3 2 16,3-2-1-16,0-2 1 0,-2-2-1 15,1-1 2-15,-5 1-1 0,0 2-1 0,-6 1 3 16,-4 3-3-16,0 0 3 15,-6 1-4-15,-1-1 0 0,-3-1 0 16,1-2 1-16,-4 2-2 0,1-1-2 16,-2 1 1-16,-2 0-1 0,4-1-1 0,1 0 2 15,-2-1 0-15,7-2 0 0,2-3 0 16,1-1 1-16,3-4-1 0,1-2 2 16,5-2 1-16,3-2-1 0,1-2 2 15,-3 0-2-15,1-2-1 0,-6 1 0 16,-2-2 0-16,3 2 0 0,-2-2 1 0,-1 0 0 15,3 0-1-15,-3 0 1 0,0-2-1 16,0 0 2-16,0 0-4 0,-2-1 0 16,-1 1 0-16,-4 1-1 15,4-1 2-15,-3 0 1 0,2-1 1 0,7-1-2 16,0-4 0-16,7-1-1 0,3 0 0 16,1 0 2-16,2-3 0 0,2 0-2 15,-1-2-5-15,3 2 0 0,2 3-1 16,1-2 1-16,-1 1-2 0,4-3-11 15,-2-3-14-15,2-3-26 0,0 0-26 0,6-2-40 16</inkml:trace>
  <inkml:trace contextRef="#ctx0" brushRef="#br0" timeOffset="307876.1401">16988 6009 232 0,'0'0'53'15,"0"0"-14"-15,0 0-10 0,0 0-7 0,0 0-6 16,0 0-1-16,0 0-2 0,0 0-5 16,0 0-6-16,0 0-2 0,-20-13-2 15,20 13 0-15,-2-2 2 0,2 2 0 16,-1 0 2-16,1 0 0 0,-2-2 0 16,2 2 1-16,0 0 1 0,-1 0-1 0,1 0 2 15,0 0-1-15,-2-1 2 16,2 1 1-16,0 0 6 0,0 0-2 15,0 0 4-15,0 0-1 0,0 0-2 16,-1-2 2-16,1 2-2 0,0 0-2 0,0 0 1 16,0 0-4-16,0 0 0 0,0 0-4 15,0-1 0-15,0 1-2 0,0 0 0 16,0 0-4-16,0 0-10 0,0 0-11 16,0 0-21-16,0 0-22 0,-3 0-19 15,3 0 6-15,0 0 1 0,0 0 11 0,0 0-5 16</inkml:trace>
  <inkml:trace contextRef="#ctx0" brushRef="#br0" timeOffset="307964.5814">16988 6009 271 0</inkml:trace>
  <inkml:trace contextRef="#ctx0" brushRef="#br0" timeOffset="322993.389">20508 6223 352 0,'0'0'34'0,"0"0"-7"15,0 0-7-15,0 0-10 0,0 0-4 16,0 0-4-16,0 0-3 0,0 0-3 16,86-20-9-16,-66 19-10 0,0 1-34 15,-7 0-39-15,8 0-85 0</inkml:trace>
  <inkml:trace contextRef="#ctx0" brushRef="#br0" timeOffset="351941.6019">15170 8693 333 0,'0'0'4'0,"0"0"-5"0,0 0-22 0,0 0-39 15,0 0-51-15</inkml:trace>
  <inkml:trace contextRef="#ctx0" brushRef="#br0" timeOffset="385058.9125">18942 7353 188 0,'0'0'24'0,"0"0"-5"15,0 0-1-15,0 0 2 0,0 0 0 16,0 0-4-16,0 0-2 0,0 0-2 15,0 0 0-15,0 0 1 0,-3-17-2 0,3 12 0 16,0-1-1-16,4-1-2 0,1-1-5 16,0 2 2-16,4-2-2 0,-2 1 1 15,6-4 0-15,3 1 1 0,6-4 0 16,-2-1 1-16,3 0 0 0,2-3-4 16,1-2 1-16,1 0-3 0,1-3 4 0,4-2-2 15,2 0 0-15,4-3-1 16,1-2 0-16,3-4 2 0,4-4-2 15,5-5 2-15,1 1 0 0,4-2 0 16,3 1 1-16,-1 4 0 0,0 1 1 0,-6 3-1 16,0 3 1-16,-1 3-1 0,-3 0-2 15,1 1-4-15,1 0 4 0,0-2-3 16,0-1 4-16,2 0 0 0,0-3 0 16,2 2-2-16,-2-3 1 0,-1 2 1 15,0-4 0-15,0 1 0 0,1-2-2 0,0 2 1 16,-1 2-1-16,-3 1 1 0,-1 2-2 15,-2 3 3-15,0 0-3 16,-3 3 2-16,-1 0-1 0,-1 1 0 16,-6 1-1-16,0 3 2 0,-4 3-2 0,-4 0-3 15,-5 4 3-15,-6 3-3 0,-4 2 4 16,-4 2 0-16,-3 3-1 0,0 1 1 16,-4 2 2-16,0-1-3 0,0 1 0 15,2 0 0-15,-1-2 0 0,1 2-2 16,-1-1 1-16,1 1 0 0,-1-2 0 0,1 0-2 15,2 0 1-15,0-3-1 0,-1 2-5 16,6-1-2-16,-5 2-12 0,0 1-22 16,1-1-39-16,-5 2-40 15,3 0-78-15</inkml:trace>
  <inkml:trace contextRef="#ctx0" brushRef="#br0" timeOffset="385970.3468">18930 7395 111 0,'0'0'30'16,"0"0"0"-16,0 0 0 0,0 0-4 16,0 0-1-16,0 0-2 15,0 0 0-15,0 0-4 0,0 0 1 0,0 0 1 16,-7-14 1-16,7 14 2 0,0-1 1 16,-1 1-4-16,1-2 0 0,0 2 0 15,-2-1 0-15,2 1-2 0,0 0-1 16,-1 0-4-16,1 0 0 0,0 0-2 15,0-2-3-15,-2 2 1 0,2 0-6 0,0 0-2 16,0 0-2-16,0 0-4 0,0 0 1 16,0 0-1-16,0 0 2 0,0 0 7 15,5 11 0-15,6 6 0 0,2 5 2 16,3 1-2-16,0 3 3 0,3 2-3 16,0 0 1-16,1 6-3 0,1-1-1 15,0 5-1-15,2 1 0 0,1 1-2 16,1 2 3-16,-2 3 2 0,0 0-6 15,2 4 7-15,1-1-7 0,-2-1 2 16,1-1 2-16,-3-4-4 0,-1-4 2 0,-1-3 0 16,-2-5 0-16,1-4 0 0,-5-2 0 15,2-4-1-15,-4-1 2 0,1-4-1 16,-5-5 2-16,0 1-2 0,-2-5 0 16,-4-3-2-16,1 0 2 0,-3-3-1 15,3 2 1-15,0 0 0 0,0 1-2 0,0 1-2 16,-3-4-1-16,0 0-1 15,0 0-3-15,1 1-2 0,1 1-1 0,-1-1-3 16,1 1-2-16,-1 0-4 16,0-1-4-16,1 0-7 0,-2 0-4 0,1 1-2 15,1 0-7-15,-1-1-3 0,1-1-6 16,-1 2-7-16,1-2-4 0,0 0-7 16,0 2-10-16</inkml:trace>
  <inkml:trace contextRef="#ctx0" brushRef="#br0" timeOffset="387540.5775">21315 5852 130 0,'0'0'25'0,"0"0"3"15,0 0 3-15,0 0-4 0,0 0 3 16,0 0-1-16,0 0-7 0,0 0-3 0,0 0-4 15,0 0-1-15,-8-22-1 0,8 22 2 16,0-2-1-16,0 2-1 0,-1-1 4 16,1 1 0-16,0 0 1 0,0 0 2 15,-2-2-3-15,2 2-3 0,0 0-1 16,0 0-3-16,0 0 0 0,0 0-1 16,0-1-2-16,0 1 1 0,0 0-3 15,0 0-3-15,0 0-2 0,0 0-3 16,0 0 1-16,0 0 5 0,6 12 11 15,5 6 1-15,4 5 2 0,0 0-8 0,1-2-6 16,-2 2 1-16,3-2 1 0,0-1-1 16,3 1 0-16,0 0-1 0,0-1-1 15,2 1-1-15,-2-1-1 0,1 1 1 16,0 3-1-16,1-2 2 0,-2 2-1 16,0 2 1-16,2 0-2 0,-5 1 0 15,2 0-1-15,0 1 1 0,-3-2 0 16,0 1 0-16,-2-2-1 0,-1-1 1 15,0-1-2-15,-1-2 3 0,1-2 2 16,-3 1-3-16,-1-2 4 0,2 0-4 0,-2 1 0 16,-3-7-1-16,1 0 1 0,-2-4-1 15,1-1 0-15,0 1 0 0,-1-1 1 16,0 1 0-16,-2-5-1 0,0 0-1 16,-3-3 2-16,4 1-1 0,-1 2 1 15,0 0 1-15,2 1-1 0,-3-3-1 16,1 2 2-16,0 0-1 0,0 0-1 15,-1 0 1-15,1 0-2 0,1 1 1 16,-1 0 1-16,-3-4-1 0,1 3 1 16,2 1 0-16,-2 0 0 0,4 3 1 0,-4-4 0 15,1 0 1-15,1 2-2 0,-2-2 1 16,2 1-1-16,0-1-2 0,2 5 2 16,-2-5 1-16,0 0-2 0,0 2 1 15,-1-2-3-15,1 0-5 0,-2-1-1 16,2 1-3-16,-1 1-9 0,0 1-4 0,0-3-22 15,1 3-22-15,-3-5-31 0,2 4-18 16,1 1-23-16</inkml:trace>
  <inkml:trace contextRef="#ctx0" brushRef="#br0" timeOffset="387715.0637">21980 6683 620 0,'0'0'25'15,"0"0"-12"-15,0 0-14 0,0 0-22 16,0 0-73-16,0 0-116 0,0 0-98 16</inkml:trace>
  <inkml:trace contextRef="#ctx0" brushRef="#br0" timeOffset="389891.0866">19884 5361 105 0,'0'0'34'0,"0"0"0"16,0 0-6-16,0 0-2 0,0 0-2 0,0 0-1 15,0 0 0-15,0 0-1 0,0 0-3 16,-7-23-1-16,6 21-1 15,1 1 0-15,0 1-1 0,0-1-1 16,0 1-3-16,0-2 0 0,0 2-5 0,0-1 1 16,0 1-1-16,-1-2-1 0,1 2-1 15,0-1-3-15,0 1-1 0,0 0-2 16,0 0 0-16,0 0 2 0,0 0 2 16,0 0 2-16,0 0-1 0,0 0-1 15,0 3-3-15,0 2 2 0,0 8 2 16,1-2 0-16,2 1 2 0,1 6 1 0,0 0 4 15,2 6 2-15,-1 1 1 16,2 0 1-16,0 4-3 0,0 2-1 16,-1 1-1-16,0 1-3 0,0-1-1 0,-1 0-2 15,0-3 0-15,-1 2-1 0,2 0 0 16,0-4 2-16,0 2-4 0,0-3 3 16,2 1-4-16,-2-3 1 0,0-1 0 15,1-2-1-15,0-1 1 0,-1 0-1 16,1-2 1-16,0 1 1 0,2-1 0 0,-3 0 0 15,-1 0 0-15,3 0 0 0,-2 0-1 16,0 2 1-16,2 0 0 0,-1 1-2 16,0 2 1-16,2 0 1 15,-2 2-1-15,1-2-1 0,0 1 0 0,1-1 0 16,-1 0 2-16,1 0 0 0,0-2 2 16,-1 2-1-16,0 0 0 0,-1-3-2 15,1 2 0-15,0-1 4 0,-2-1-3 16,0 1 4-16,1-1-5 0,0-2-1 15,-3-4-1-15,1-1 1 0,-1 1 0 0,0 2-2 16,4 2 4-16,-1 0-2 0,-2 1 0 16,1 3 2-16,0-1-2 0,0 2 0 15,1-2-1-15,-4 1 1 0,1 0 1 16,-1 1-1-16,-1-6 0 0,1 1-1 16,-2-4 1-16,-1-3 0 0,2 2 0 0,-2-7-1 15,1 4 1-15,0-5 0 0,-1 0-3 16,2 1 2-16,-2-6-1 15,0 0-1-15,0 0-1 0,1 1 0 16,-1 0 0-16,2 1 0 0,-2 0-3 0,2-1-1 16,-2-1-1-16,2 2-3 0,-2-2-5 15,1 1-3-15,-1 1-3 0,2-1-6 16,-2 1-2-16,1 0-9 0,-1-1-3 16,2 0-6-16,-1 4-8 0,1 0 5 15,1-1 1-15,-2 0 7 0,-1 1 7 0,2 0 2 16,-1-1 4-16,0 1 3 0,-1-5 3 15</inkml:trace>
  <inkml:trace contextRef="#ctx0" brushRef="#br0" timeOffset="390659.4084">20152 6788 272 0,'0'0'83'0,"0"0"-11"0,0 0-12 16,0 0-10-16,0 0-11 15,0 0-6-15,0 0-10 0,0 0-9 0,0 0-5 16,0 0-3-16,-42-35 0 0,41 34-3 16,1 1-2-16,0 0-3 0,-2-2-3 15,2 2-2-15,0 0 2 0,0 0 3 16,0 0 3-16,0 0 1 0,5 4 0 15,3 6 1-15,5 3-1 0,-3-1-1 0,-1 2 2 16,2 0-1-16,-2 3 0 0,2 1 1 16,1 1-1-16,0 3 1 0,2-1-1 15,-2 0 0-15,1 0-1 0,0-1 1 16,-1-1-3-16,-1-3 1 0,-4-3-1 16,2-3 1-16,0 1 0 0,-2-4 0 15,-1 1-1-15,0-3 1 0,-3-2-1 16,-1 1 0-16,1 1 2 0,-3-5-2 15,0 0 1-15,0 0 0 0,2 1 0 16,-1 0 0-16,1 1 2 0,-1 0 0 0,-1-2 0 16,3 1 2-16,-3-1 1 0,0 1-1 15,1-1 0-15,-1 0-1 0,0 1-2 16,2-1 0-16,-2 0-3 0,0 0 0 16,0 0-1-16,0-1 1 0,0-3 0 15,-2-7 0-15,-3-3-2 0,2 3 0 0,0-8 1 16,1 3 2-16,1 3 0 0,1-8 1 15,0 1 0-15,0-2-2 16,0-6-1-16,0 1-1 0,0 1 1 16,3 4 2-16,0 5 0 0,0 2 0 0,-2 4 1 15,2 5-2-15,-2 1 0 0,-1 5 1 16,0-1 1-16,0 1 0 0,2-2-3 16,-2 0-1-16,1 1-2 0,-1 0-1 15,2-1-1-15,-1-4 0 0,1 1 3 16,0 1 2-16,1-5 2 0,-1 4 0 0,-1 1 2 15,2-1-1-15,-3 5 2 0,0-1 0 16,0 1 1-16,0-2 2 16,2 0-1-16,-2 1 0 0,0-1 0 15,0 1-1-15,0 0-1 0,0-2 0 0,-5 0 0 16,-5 1 0-16,-7 0 0 0,-1 2-1 16,-6 4 1-16,2 2 1 0,1 3 2 15,2-2 0-15,0 1-3 0,3 0-1 16,-1-1-1-16,5-1-2 0,-1 1-4 15,6-2-11-15,-3-3-18 0,0-1-51 0,0-1-127 16,1-4-83-16</inkml:trace>
  <inkml:trace contextRef="#ctx0" brushRef="#br0" timeOffset="393534.0993">19347 4731 205 0,'0'0'39'16,"0"0"-11"-16,0 0-8 0,0 0-5 15,0 0-6-15,0 0-3 0,0 0-2 16,0 0-2-16,0 0 0 16,0 0-2-16,-5-15-3 0,4 15-4 0,1-2-5 15,0 2-1-15,0 0 4 0,0 0 7 16,0 0 7-16,0 3 5 0,1 7-1 16,5 3-3-16,-1-1-4 0,1 0-2 15,-1 4 1-15,1-1-1 0,0 3 3 16,1 0 3-16,-2-6-2 0,0 4-1 0,-2-7 0 15,0 2-3-15,0-1 0 16,-2-6 1-16,0 3 0 0,-1-7 2 0,0 0-1 16,0 0 4-16,2 2 10 0,-2-1 13 15,1 0 9-15,-1 0 7 0,2 1 0 16,-2 0-6-16,0-2-9 0,1 0-9 16,-1 0-10-16,0-2-7 0,0-12-4 15,-3-5 0-15,-1-6 0 0,1 1-2 16,2 1 0-16,1-2-2 0,0 0 1 15,0 3 1-15,0 5 0 0,0 1 1 0,1 4-1 16,2 2-4-16,0-1 1 0,-2 7-3 16,2-1-1-16,0 2 2 0,3 1 0 15,4 1 3-15,3 1 2 0,3 0-2 16,1 6 2-16,1 5-1 0,-5 1 1 16,1 2 0-16,-2 3 0 0,1-1 0 0,-3 2-1 15,-1 2 2-15,-2-1-1 16,-2-3-1-16,-2-1 0 0,-1-3 1 15,-2-1 0-15,0 1 4 0,0-7 0 16,0 1 2-16,0-6 2 0,0 0 3 0,0 0 3 16,0 1 5-16,0 0 0 0,0-1-3 15,0 2-6-15,-3-2-4 0,-6-4 1 16,2-2 1-16,-3-6-3 0,4-5-3 16,2 0 0-16,-2-1-3 0,3-1 2 15,3-3-1-15,0 3-1 0,0-3 2 0,0 4-2 16,3 7 2-16,3 0-1 0,-2 2-2 15,0 0 0-15,1 2-2 0,1 2 2 16,1-1 1-16,1 3 1 16,1 2 1-16,3-1 0 0,5 2 1 0,1 0 0 15,3 2 0-15,-1 2-1 0,-6 0 0 16,-2 3-2-16,0-1 1 0,-5 0 0 16,6 3-5-16,-7-3 1 0,0 2-3 15,0-1-2-15,-2-1-2 0,2 2 0 16,-5-4-1-16,3 4-3 0,-2-4-9 0,-1 2-21 15,-1 4-25-15,0 0-16 0,0 6-9 16,-3-1-11-16</inkml:trace>
  <inkml:trace contextRef="#ctx0" brushRef="#br0" timeOffset="394378.6359">19942 4749 548 0,'0'0'39'0,"0"0"-17"0,0 0-7 15,0 0-2-15,0 0-1 0,0 0-4 16,0 0-5-16,0 0-5 0,0 0-1 0,-14-10-5 16,14 10-7-16,-2 0-5 0,2 0 0 15,0 0 4-15,0 8 9 0,2 6 5 16,4 6 2-16,-2 1 1 0,2-1 0 16,-2 0-1-16,-1-3 0 0,0-1-2 15,0 0 0-15,-2-4 0 0,2 3 0 0,-1-4 2 16,-2-8-2-16,1 2 0 15,-1-5 2-15,0 0 1 0,0 0 3 0,0 2 3 16,2 0 1-16,-2-1 2 16,0 0-1-16,1 1 2 0,-1-2-3 0,0 0-5 15,0 0-5-15,-4-13 0 0,-4-3-2 16,0-5 6-16,-2 1 0 0,1 2 0 16,0 0 1-16,-1 1 1 0,3 1 0 15,0-1-2-15,2 3 0 0,1 0-1 16,1 5 0-16,-1-4 0 0,2 3-2 0,1 3 1 15,1-5-4-15,0 6 2 0,0 0-1 16,0-5-3-16,0 6 0 0,0-3-2 16,8-2 4-16,-2 4 0 15,6-2 0-15,-2 5-3 0,0 1-2 0,0-1 4 16,3 3 1-16,2 0 0 0,-5 0 2 16,4 6-4-16,-2 1-8 0,-2 4-2 15,-1 4 0-15,-4-3 0 0,-2 4 13 16,-1-5 2-16,-2 3 2 0,0 0 1 15,0-2-1-15,0 2 4 0,0-4 0 0,0 1 1 16,-2-7-1-16,2 1 1 0,0-5 0 16,0 0 0-16,0 0-1 0,0 2-3 15,0-2-1-15,0 0-2 0,0 1-5 16,0-1 1-16,0 0-4 0,0 0 2 16,0 0 1-16,5 0 2 0,2 0 0 15,3 0 4-15,2-1-1 0,0-1 1 16,2 0 0-16,0 2-2 0,4 0 0 15,-8 0 1-15,5 5 1 0,-6-1-2 16,0 1 0-16,-2 0 1 0,-1 1-4 0,0-1 0 16,-5-1 1-16,2 5 0 0,-3 1 3 15,0 6 4-15,-1 4 1 0,-10-1-1 16,-3 0 0-16,-2-3-2 0,-6 2 0 16,-2-2-4-16,-2-3-5 0,0-2-2 15,0-4-1-15,1-5-11 0,8-2-25 0,-1-3-55 16,7-13-92-16</inkml:trace>
  <inkml:trace contextRef="#ctx0" brushRef="#br0" timeOffset="395730.8578">20517 4555 161 0,'0'0'51'0,"0"0"-5"16,0 0-6-16,0 0-8 0,0 0-10 15,0 0 4-15,0 0 4 0,0 0-1 16,0 0-4-16,0-5-9 0,0-7-13 15,0 0-2-15,-2-4-2 0,-1 5 7 0,0 0 0 16,-1 2 3-16,-1 0 1 0,2 2-2 16,0 2 2-16,1 2 1 0,2 3-4 15,-1-2 2-15,1 2-3 0,-2-1 0 16,1-1-4-16,-1 2-3 0,1-1-4 16,-1 1-2-16,1-2-5 0,-1 2-1 0,1 0 2 15,-4 0-1-15,0 0 0 16,-4 5 2-16,-3 4-2 0,2 3 4 15,-3 5 9-15,2-1-1 0,-1 1 3 16,5-5-4-16,0 1-5 0,2-6-1 0,2-2 1 16,2-1 2-16,-1 0 1 0,2 3-2 15,0-2-5-15,0 0 0 0,0 0 1 16,0 0 3-16,0-1 4 16,5 2 3-16,-2-3 1 0,0 0 0 0,0 0 2 15,1-3 3-15,2 0 1 0,5 0-2 0,4-1 2 16,-5-4-2-16,3-1 0 0,-1-3 3 15,-1 0-1-15,2-5 2 0,0 2 0 16,-4-1 2-16,-2 2-7 16,0 0 10-16,-1 4 3 0,-3 2 7 0,0 2 5 15,-2-2-2-15,1 1-6 0,-1-1-4 16,2 2-4-16,-3 3-4 0,0 0-4 16,0 0-3-16,0 0-3 0,2 0-3 15,-2 0-3-15,0 0 0 0,0 0-1 16,0 0 3-16,2 0 3 0,3 7 3 0,3 5 4 15,1 6-6-15,1 0 4 0,2 2-4 16,1 1-1-16,-1 2 1 0,2-1-1 16,-1 4 1-16,0 0-1 0,-2 1 0 15,1 1-1-15,-2-3 0 0,-3 2 1 16,-1-4 0-16,-1 0 0 0,-4-6 1 16,1 0-1-16,-2-6 0 0,0-4-1 15,0 4 3-15,0-6 3 0,0 0 2 16,0 1 1-16,0-6 2 0,0 0-4 15,0 0 2-15,-8 0 0 0,-4 0-1 0,-3-7-2 16,-3-7 0-16,4-6-4 0,1-6-2 16,3-1 2-16,1-3-4 0,5-2 4 15,2 1-7-15,2-1-1 16,0-1-7-16,8 3-7 0,4 3-8 0,2 2-20 16,3 7-41-16,-3 2-68 0,4 3-129 0</inkml:trace>
  <inkml:trace contextRef="#ctx0" brushRef="#br0" timeOffset="399910.239">20907 7682 35 0,'0'0'21'0,"0"0"4"0,0 0 7 16,0 0 2-16,0 0 7 0,0 0-1 16,0 0-1-16,0 0-5 0,0 0-5 15,0 0-4-15,-22-28-2 0,19 25-3 16,0-1-2-16,0-1-2 0,1 2-3 15,-1-1-5-15,0 0 1 0,-1-1-3 0,2 3 2 16,2 2 0-16,-1-3 6 0,1 3 2 16,-2-1 0-16,1 0 2 0,-1-1-5 15,1 0-4-15,-1 1-6 0,2 1-5 16,-1-2-4-16,1 2 2 0,-1 0 1 16,1 0 1-16,-2 0 2 0,2 0-2 15,0 0 3-15,0 2-1 0,0 4 1 0,2 5 1 16,2-3-2-16,0 2 1 15,1-1-2-15,2 0-2 0,1 3 1 16,3-2 1-16,4 5 0 0,0 0 1 0,2-1 1 16,-1 0-1-16,3 2 1 0,1-3 0 15,-2-1 0-15,-1 2 0 0,0-2 0 16,-1-1 4-16,-4-3-5 0,-1 2 5 16,-4-4-5-16,-1-2-2 0,2 2 1 15,-5-4 1-15,0 1-1 0,-3-3 1 0,0 0 0 16,0 0 2-16,2 1 1 15,-1-1 1-15,1 2 1 0,-1-2 0 16,-1 2 5-16,0-2-1 0,2 0 1 16,-2 0-2-16,0 0-4 0,-5-6-5 0,-6-6 2 15,-3-7-3-15,-2 1 4 0,1 0 0 16,-2-3 0-16,-1 0-1 0,0 0 0 16,-1 1 2-16,2 0-2 0,-1 1 1 15,5 6 1-15,2 1 2 0,4 4 2 16,-1 2-2-16,1 0 0 0,4 3-1 0,0 1 0 15,3 2 0-15,-1 0 0 0,1 0-3 16,-3 0 0-16,2-3-1 16,-1 3-1-16,1-1 0 0,1 1-2 0,-2 0 0 15,2 0-2-15,-1 0 0 0,1 0 1 16,0 0 4-16,1 4 2 0,8 7 1 16,4 3 2-16,1-1-3 0,4 4 0 15,2 1-1-15,0 5 1 0,5 3 1 16,1 4-1-16,3 3 3 0,-1 5-3 15,3 1 2-15,1 4-3 0,-2 0-1 0,2-1 0 16,-2 0-1-16,1-2 1 0,-3 2 0 16,1-2 0-16,-1-2 0 0,-3-3 1 15,-1-3-1-15,-2-5 1 0,-1-2-1 16,-2-4 0-16,2-3 0 0,-4-3 0 16,0 0-1-16,-2 0 1 0,-2-3 0 15,-2-1 1-15,2 0-2 0,-1 1 0 16,0-1 0-16,0 2 0 0,0 1 5 15,2 3-5-15,0 1 4 0,0 2-3 16,-1-1 0-16,-3-1-2 0,0-7 2 0,-5-3 0 16,-3-3 0-16,-2-5 2 0,0 0-2 15,0 0 0-15,2 1 2 0,-1 1 0 16,1-2 1-16,-1 0 0 0,-1 0-1 16,0 0-2-16,2 0-1 0,-2 0-3 15,0 0 2-15,0 0-2 0,0 0 0 0,0 0-5 16,0 0-7-16,0-2-9 15,0 1-9-15,0 1-16 0,-3-5-29 16,0 2-38-16,-4-5-63 0</inkml:trace>
  <inkml:trace contextRef="#ctx0" brushRef="#br0" timeOffset="400982.567">20884 7542 86 0,'0'0'28'0,"0"0"9"15,0 0 6-15,0 0 0 16,0 0-5-16,0 0-11 0,0 0-12 15,0 0-8-15,0 0-3 0,0 0 1 16,0 8 5-16,4 7 10 0,6 3-2 0,0 5 5 16,2 0-2-16,2 2-6 0,-1 2 1 15,2-2-5-15,-1 2-3 0,1 3-2 16,-1-1-1-16,-1-1-3 0,2 1 1 16,-4-1-2-16,2-1-1 0,-1-2 0 15,-2-2 0-15,-3-6 0 0,0-2 0 0,-4-6-1 16,-1-5 0-16,1 3 1 15,-3-7 1-15,0 0 3 0,0 0 5 16,1 0-1-16,-1 3 3 0,0-2 3 16,2-1-4-16,-2 0 0 0,0 1-4 0,0-1-2 15,0 0-2-15,-5-8 1 0,-4-7-2 16,-3-2-1-16,1-1 0 0,0-1 0 16,-1 0 1-16,1-1 0 0,-1-1-2 15,-1 0 1-15,1 1-3 0,0 0 4 16,1 2 0-16,3 0 1 0,-2 1 2 0,2-3-2 15,1 2 0-15,3 4 0 0,-2-1-2 16,2 5 1-16,1-2 2 0,-1 1 0 16,2 6 3-16,1 1 2 15,1 4-1-15,-2-2 0 0,2 2 0 0,0-1 2 16,-3-4-2-16,0-1-2 0,2 2-1 16,-1 0 0-16,2 4 0 0,-1-3 2 15,-1-2 0-15,1 0-1 0,-1 2-1 16,2 3-1-16,-1-2-1 0,1 2-2 15,0 0-1-15,-1-2-2 0,1 2-1 0,0-1 1 16,0 1 0-16,0 0 2 0,0 0-1 16,0 0 2-16,0 0 0 0,0 0 1 15,4 0-1-15,3 3 2 0,5 5 1 16,-2-1-1-16,2 0 0 0,-2-2-2 16,-2 0-1-16,4 1-1 0,0 1 2 0,-1 3-1 15,1-3 0-15,-1 1 1 16,2-1-1-16,0 3 1 0,8-2 0 15,-3 3 1-15,1-2-1 0,1 2 1 16,2-2 0-16,-3 0 0 0,0 1-2 0,-6-6 0 16,1 3 0-16,1-2 1 0,-7-2-2 15,8 5 3-15,-6-3-2 0,0-3 0 16,1 2 1-16,-7-3 0 0,0 0-1 16,-4-1 0-16,0 0-1 0,0 0-1 15,2 1 0-15,-1-1 2 0,1 2 1 0,-1-2 1 16,1 2 4-16,-2-2-2 0,0 1 0 15,0-1 1-15,0 2-1 0,0 0 0 16,-6-1-1-16,-4 2-1 16,-1 0 0-16,0-1-1 0,-1 0 0 0,-1-1-1 15,-1 2-2-15,-2 1-3 0,-2 4 1 16,3 1-16-16,2 3-6 0,1 2-14 16,1-1-16-16,3 3-21 0,-2-1-35 15,3-5-46-15</inkml:trace>
  <inkml:trace contextRef="#ctx0" brushRef="#br0" timeOffset="412637.4336">20466 7199 14 0,'0'0'27'0,"0"0"-1"0,0 0 0 0,0 0-3 15,0 0-3-15,0 0-1 0,0 0-5 16,0 0-1-16,0 0-1 16,0 0 1-16,-3-9 1 0,3 9 0 0,0 0 2 15,0-1-1-15,0 1-2 0,-1 0-1 16,1 0-2-16,0 0-3 0,0 0-1 16,0 0-1-16,0 0-1 0,0 0 3 15,0 0-3-15,0-3 0 0,0 3-1 16,0 0-1-16,0 0-1 0,0 0 0 0,0 0 0 15,0 0 1-15,0 0-5 0,0 0-2 16,0 0-5-16,0 0 0 16,0 0 3-16,0 0 4 0,0 3 6 15,0 1-2-15,4 7-1 0,2 2 0 0,-2-5 1 16,3 6 1-16,-2-7 1 0,1 1-2 16,0-1-2-16,0 0-3 0,0 0 2 15,1-3-5-15,-1 3-7 0,1-2-11 16,1 2-27-16,-4-1-14 0,2 0-10 15</inkml:trace>
  <inkml:trace contextRef="#ctx0" brushRef="#br0" timeOffset="412982.1106">20611 7321 280 0,'0'0'51'0,"0"0"-11"0,0 0-11 0,0 0-5 15,0 0-9-15,0 0-7 0,0 0-7 0,0 0-9 16,0 0-5-16,-8 7-8 15,8-5 2-15,0-2 5 0,0 4 7 16,0 0 6-16,5 3 2 0,3 5 0 16,2-1-2-16,2 4-2 0,-2-2-5 0,-1-2-5 15,-2 0-6-15,0 3-9 0,1-3-5 16,1 6-3-16,-1 0-4 0,-4-6 4 16,2 3 3-16,-2-2 3 0,3 3-8 15,-2-2-7-15</inkml:trace>
  <inkml:trace contextRef="#ctx0" brushRef="#br0" timeOffset="413216.1464">20767 7570 168 0,'0'0'20'0,"0"0"-9"0,0 0-5 16,0 0-5-16,0 0 0 0,0 0-1 16,0 0-5-16,0 0 1 0,0 0-6 15,0 0-5-15,55 83-7 0,-51-75-7 16,-3-5-4-16,4 4 3 0,-1-2-4 16</inkml:trace>
  <inkml:trace contextRef="#ctx0" brushRef="#br0" timeOffset="434063.3192">19649 8368 11 0,'0'0'12'15,"0"0"-4"-15,0 0-2 0,0 0 0 0,0 0 1 16,0 0 3-16,0 2 0 0,0-1 1 15,0 0 1-15,0 1 0 0,0 0 2 16,0-1 3-16,0 1-1 16,0-1 0-16,0 1-3 0,0-1-5 0,0 1-2 15,0 0-1-15,0-1-4 0,0 0-1 16,0 2 0-16,0-3 0 0,0 2 0 16,0-1 1-16,0 1-1 0,0 0 1 15,0-1 2-15,0 0 0 0,0 1 3 16,0-1 0-16,0-1 0 0,0 2 1 0,0-2-2 15,0 1 1-15,0-1-3 0,0 0 0 16,0 2 0-16,0-2 0 0,0 0 1 16,0 2 1-16,0-2 1 0,0 0-1 15,0 0-3-15,0 1 0 0,0-1-2 16,0 0 0-16,0 0 0 0,0 0 3 0,4 0 1 16,4-1 1-16,4-7 2 15,3-3 0-15,1 2 1 0,-6 2-2 16,0-2 0-16,1-1-3 0,-3 4 0 15,4-3-1-15,0 2-2 0,-3 2 0 0,5-4 1 16,0 1-1-16,1-1 2 0,3-3 2 16,2 0-2-16,-1-1 2 0,3-3-1 15,-1 1-1-15,2-3 2 0,-2 1 2 16,0-1-4-16,-1 0 3 0,-4 1-2 16,2 2 0-16,-2 1 0 0,-1 1 0 0,0 0 1 15,2-1-1-15,-2 1 4 16,2-1-4-16,-2 1 1 0,3-2 1 15,0 0 1-15,1 1 0 0,1 0-1 16,-3 2 0-16,2 1-3 0,-7 2 2 0,2 2-3 16,-2-1 0-16,-2 3-2 0,4-2 1 15,-1 0 0-15,2 0 0 0,1-2 1 16,1 0 0-16,-2 0 1 0,0-2 0 16,1 2 2-16,2-3-3 0,-1-1 4 15,0 1-3-15,2-3 1 0,-3 2-2 0,3 0 0 16,-2 1 1-16,3 0-2 0,2 0 1 15,0 0-2-15,1-2 1 16,-1 1 0-16,-3-1 0 0,1 1 1 16,-2-1 1-16,0-1-1 0,1-1 1 0,-3 4-1 15,2-3 1-15,-1 2-2 0,-2 0 0 16,-3 4 0-16,-1 0 1 0,1-2-1 16,2 1 3-16,2-4-2 0,3 1 0 15,-1 0 0-15,-1 1-1 0,0 2 1 16,0 0-1-16,1 1 0 0,-2-1 0 0,2 0 1 15,0-1 0-15,2-1-1 0,2-1 2 16,-2-2-1-16,2 0 1 0,-2-1-1 16,0 1 0-16,0 0-1 0,2 2 1 15,-3-1-1-15,3 0 0 0,-1-1-1 16,1 1 2-16,-2-2-2 0,2 0 1 16,-3 1 0-16,1 0-1 0,-1 2 2 15,0-1-6-15,-1 1 4 0,0 0 0 16,1 1 0-16,-1 0 2 0,1-2-2 15,0 2 2-15,-3-1 0 0,3-2 0 0,-1 3 2 16,0-4-2-16,0 0-2 0,0-2 2 16,2 0 0-16,0 1-1 0,-4 2-2 15,2-1 3-15,-5 2-2 0,-4 5 2 16,2-2 1-16,-1 2-2 0,-4 3 1 16,5-4-1-16,-5 5 0 0,-3 2 1 0,0 0 1 15,-1-2 0-15,0 2 1 0,1 0-1 16,0 0-4-16,-1 0 4 15,2 1-2-15,-1-2 0 0,3-4 1 16,-4 5-2-16,3-4-2 0,1 1 4 0,-3 3-1 16,4-5 0-16,-5 3 3 0,6-2-3 15,2-4-1-15,0 1 2 0,3-2-1 16,-1 1 0-16,2 0 1 0,1 1-1 16,-1-1 0-16,-1 2 1 0,3-2-2 15,-6 4 1-15,0-1 1 0,0 4-2 0,-2-2 1 16,-1 1 0-16,-4 2 2 0,1 2-1 15,-4 1 1-15,0-2 1 16,0 2-2-16,3 0 3 0,-2-1 3 16,-1 1 2-16,2-2 5 0,-2 2-1 0,0 0-3 15,1-2-1-15,-1 2-1 0,0 0-3 16,2 0-1-16,-2 0-2 0,0 0-2 16,1 0 0-16,-1 0-1 0,0 0 1 15,0-1-1-15,0 1 1 0,2 0-2 16,-2 0 2-16,0 0-1 0,0 0 0 0,0 0 1 15,1 0-1-15,-1 0 0 0,0 0 1 16,0 0-2-16,0 0-5 0,0 0-5 16,0 0-27-16,0 0-49 0,0 0-44 15,0 0-140-15</inkml:trace>
  <inkml:trace contextRef="#ctx0" brushRef="#br0" timeOffset="435480.1077">20194 7268 31 0,'0'0'12'0,"0"0"-2"0,0 0-1 16,0 0 5-16,0 0 2 0,0 0 0 16,0 0 0-16,0 0-1 0,0 0-2 15,0 0 0-15,1 0-5 0,-1 0-2 0,0 0-3 16,0 0-3-16,0 0-3 0,0 0-2 15,0 0-3-15,0 0 2 16,0 0 1-16,0 0 2 0,2 7 3 16,-1-3 2-16,2 7-2 0,-1-2 1 0,1 2-1 15,0 4 0-15,-1-6-1 0,3 7-3 16,-4-8-2-16,2 2-3 0,-2 0-7 16,-1-5-6-16,2 7-9 0,-2-4-25 15</inkml:trace>
  <inkml:trace contextRef="#ctx0" brushRef="#br0" timeOffset="436997.4452">20288 7289 88 0,'0'0'31'0,"0"0"4"0,0 0 0 16,0 0-5-16,0 0-1 0,0 0 1 15,0 0-1-15,0 0-1 0,0 0-5 16,0-43-8-16,0 38-6 0,0 5-4 16,0-1-6-16,0 1-3 0,0-1-6 0,0-2 1 15,0 3-2-15,0 0 2 0,0 0 2 16,4 0 2-16,4 0 0 15,-1 3 0-15,6 4-6 0,-4 3-1 16,-2 2-5-16,3 4 1 0,-4 1 8 0,-4 3 2 16,0 2 1-16,-2 3 4 0,0 2-3 15,-2 2 3-15,-2-2 1 0,-2-1-6 16,1-8-3-16,2-1 0 0,0-7 2 16,1-5 5-16,1 1 7 0,1-6 3 15,0 0 3-15,0 0 5 0,0 2 1 0,0-1 0 16,0-1-4-16,0 0-9 15,0 0-14-15,0 0-3 0,0-3 0 0,0-6 4 16,4-5 5-16,-1 6 0 16,3-8-4-16,-3 8 0 0,-2 4 1 0,1-7 3 15,-2 5 2-15,0-4 0 0,0-1 1 16,0-1 0-16,0 1 0 0,0-1 1 16,-3 1 1-16,0-1 1 0,-1 0 0 15,1 2 6-15,-2-1-1 0,3 0 1 16,-3 1 4-16,2 1 1 0,0 0 3 0,2 4 4 15,-1 0 7-15,2 5-2 0,-1-1-4 16,1 1-7-16,0-2-11 0,-2 0-6 16,2 1-4-16,-2 1-3 0,2-1-2 15,0 1 4-15,0 0 1 0,0 0 6 16,0 0 2-16,0 0 1 0,0 0 4 16,0 1 1-16,0 4 0 0,4 6 0 15,0 4-3-15,1 0 0 0,2 3 0 16,-3-4-1-16,1 1-2 0,0 2 0 15,0-1-2-15,0 6 2 0,1-3-3 0,-1 1 1 16,-1-2-2-16,0-3 0 0,0-1-1 16,-1 1-1-16,0-4-2 0,2 4-1 15,-4-6 0-15,1-4 0 0,-1 1 2 16,-1-6 2-16,0 0 4 0,0 0 6 16,0 1 3-16,2 1 4 0,-2-2-3 0,0 1 0 15,0-1-2-15,0-9-5 0,-2-7-1 16,-4-4 3-16,2-2-4 15,-3 2 0-15,0-2 4 0,-1 1-3 16,0 1 3-16,0 1-2 0,0-1 1 0,1 0-1 16,-2 1-4-16,1 1 1 0,1 5 0 15,0-2 1-15,4 6 2 0,0 4-1 16,2 0 3-16,1 5-1 0,-2-1 2 16,2 1 1-16,0-2 1 0,-1 0-4 15,1 1-3-15,-2 0-2 0,2 1-5 16,-1-1 2-16,1 1 2 0,0 0 3 15,0 0 4-15,0 0 2 0,0 10-1 0,1-1-2 16,5 5 1-16,-1 1-3 16,-1-1 1-16,2 4 1 0,-1 3 2 0,0 2 1 15,-2 4 0-15,0 4 0 0,-2 3-4 16,1 3-1-16,-2 4-1 0,0 1 0 16,1-2-1-16,-1-1 1 0,0 0-1 15,0-2 0-15,0-2 5 0,0 2-4 16,0-3 3-16,0-2-2 0,0 2 0 0,0-4 2 15,0 2-3-15,0-2 2 0,-3 2-1 16,2-1 0-16,-1-1 1 0,-1 0 1 16,2-3-1-16,-2 0 0 0,1-8-2 15,2 0 1-15,0 0 2 0,0-7 1 16,0 9 0-16,0-2-1 0,0-1-1 16,0 3 2-16,3-1-2 0,0-7 1 15,2 3-4-15,1-1 1 0,-1 2 4 16,1 3-4-16,1-6 5 0,-2 0-5 15,-3 2 1-15,3 0-1 0,-2-1 1 0,1 2-1 16,-1-2 0-16,-1-3 1 0,2 6-2 16,-2-2 1-16,0-5 0 0,1 8 0 15,-2-2-1-15,1-5 1 0,-1 4-1 16,1-5 1-16,-2 1-2 0,1-1 2 16,1 0-1-16,-1 1 0 0,1-2 1 0,-1 1-1 15,1-1 0-15,-1 9 0 16,1-7 0-16,-1 8 1 0,0-2-1 15,2 0 0-15,-2 6-1 0,1-1 1 16,-1 0 0-16,1 0 1 0,-1 1-1 0,1 0 1 16,-2-1-1-16,1-4 0 0,-1 0 0 15,0-7 0-15,0 2-1 0,0-1 0 16,0-7-1-16,2 0 1 0,-2-1-1 16,1 0-2-16,-1-1-1 0,2 2-1 15,-2-6 1-15,0 0 1 0,0 0 2 0,0 2-2 16,1-2 1-16,-1 1-1 0,0-1 1 15,2 2 1-15,-2-1 1 16,1 4-1-16,2-1 2 0,0 5-3 16,0 1 3-16,-1-6-3 0,1 5-2 0,-1-4-1 15,-1-1-3-15,1 1 0 0,-2-5 0 16,0 0 2-16,0 0-1 0,0 1 1 16,1 2-8-16,-1-2-8 0,0 0-23 15,0-1-28-15,0 0-18 0,0 0-23 16,0-2-27-16</inkml:trace>
  <inkml:trace contextRef="#ctx0" brushRef="#br0" timeOffset="437650.5202">20320 8220 105 0,'0'0'14'0,"0"0"-3"16,0 0-4-16,0 0 1 0,0 0-1 0,0 0-2 15,0 0-2-15,0 0-3 16,0 0 1-16,0 0 3 0,-12-7 6 15,12 18 10-15,2 5 16 0,5 9 5 16,-3 2-3-16,2 1-3 0,-2-1-14 0,1-2-6 16,-1 0-5-16,2-1 1 0,-2 1 2 15,2-1 1-15,-2 3-3 0,1 0 1 16,1 2-4-16,-1 0 0 0,1 2-1 16,-2 1-6-16,1 2 0 0,1 1 0 15,-2 0-1-15,1 1 1 0,-2 1-3 0,2-1 2 16,-2-2 0-16,0-4 0 0,1-4 1 15,-3-8-1-15,2-1 0 0,-1-8 1 16,-2-5-1-16,1 3 0 16,-1-7 1-16,0 0-1 0,0 0 1 0,0 1 0 15,2 1-1-15,-2-1 0 0,0 0 0 16,2 1 0-16,-2 0 0 0,0-1 1 16,2 1 3-16,-2 5-3 0,0-1 0 15,0 1 0-15,0 5-1 0,0-6 2 16,0-1-1-16,0 8 1 0,0-7-2 0,0 0 2 15,0 0 1-15,0-6 1 0,0 0 2 16,0 0-1-16,0 1 0 0,0 1-1 16,0-1 0-16,0 1-3 15,0-2 0-15,0 0 1 0,0 2-1 0,0-2 1 16,0 0-2-16,0 1-3 0,0-1 1 16,0 0 0-16,0 0-1 0,0 0 1 15,0 2-3-15,0-2-1 0,0 0-3 16,0 0-10-16,0 0-7 0,0 0-17 15,0 0-20-15,0 0-29 0,0 0-32 0</inkml:trace>
  <inkml:trace contextRef="#ctx0" brushRef="#br0" timeOffset="439470.6217">20463 8499 168 0,'0'0'39'0,"0"0"-13"16,0 0-7-16,0 0-5 0,0 0-5 15,0 0 2-15,0 0 2 16,0 0 2-16,0 0 4 0,-25-48 3 16,25 48-4-16,0-1-2 0,-1 0-3 0,1 1-7 15,-2-2 2-15,2 2-2 0,-2-1-3 16,2 1 1-16,-2-2-3 0,2 2 0 16,-1-2 1-16,1 2 2 0,-2 0 2 15,2 0 0-15,0 0 3 0,0 0 0 16,0 0-3-16,0 0 1 0,0-3-3 0,0 3-1 15,0 0-3-15,0 0 0 0,0 0-1 16,0 0-2-16,0 0 1 0,0 0 1 16,0 0 1-16,0 0 1 0,3 0 1 15,4 0 3-15,3 0-3 0,1 0-1 16,2 0 1-16,-2 0-2 0,5 0 2 16,3 0-2-16,3 0 0 0,4 0 0 15,-10 3 0-15,2-3 0 0,0 0 0 16,-1 0 0-16,6 0 0 0,-4 0 3 15,3-5-3-15,-2 0 2 0,-1-1-4 0,1 0 1 16,0 0-1-16,-5 1 2 0,-1-1-3 16,-4 3 2-16,-1 0 1 0,2 0 1 15,-6 1-1-15,5-2 1 0,-1 1-1 16,1 0 0-16,3-3 4 0,2-2 1 16,-1-1-3-16,4-5 0 0,0 2-1 15,-1-1-2-15,1 0 2 0,-3 1 1 16,-3 5-2-16,-1-3 0 0,0 3 0 15,-4 1 0-15,7-3 0 0,-2 1-2 16,-5 3 1-16,8-3 0 0,-8 3 0 0,2 0-1 16,0 0 2-16,0 0-1 0,5-3 0 15,-6 2-2-15,5-2 3 0,0 3 0 16,-3 0 1-16,3-3 1 0,2 2-2 16,-7 2 0-16,6-3 0 0,-6 3 0 15,-5 3 0-15,4-4 0 0,-2 2 0 0,-3 0 1 16,3 1 0-16,-5 2 0 15,0-1 1-15,0 1 0 0,1 0 2 16,1-1 0-16,-1 1 0 0,2 0 0 16,-2-2-1-16,1 2-1 0,-1-2-2 0,-1 2-4 15,2 0-3-15,-2 0-8 0,1-1-17 16,-1 1-24-16,0 0-35 0,2 0-12 16,-2-2-11-16</inkml:trace>
  <inkml:trace contextRef="#ctx0" brushRef="#br0" timeOffset="440498.2745">20782 8764 238 0,'0'0'46'16,"0"0"-10"-16,0 0-7 0,0 0-7 15,0 0-5-15,0 0-2 0,0 0-3 16,0 0 2-16,0 0-5 0,0 0 1 0,-12-15-2 15,10 13-1-15,2 1 0 0,-1 0-2 16,1-1 0-16,-2 1-3 0,2-1-1 16,-1 1 0-16,1-1-1 0,0 0 0 15,0 1-1-15,-2-1-2 0,2 1-2 16,0-1-2-16,0 0 1 0,0-3 1 16,0 2 1-16,6-5 2 0,1 0-1 15,0 2 0-15,2 1-1 0,0 0 1 16,1 0 1-16,-1 0 0 0,-1 0 0 15,-3 5 1-15,5-3-1 0,-4 3 2 0,5 0-2 16,1 0 0-16,-1 0 1 0,5 0 0 16,-7 3 0-16,4 6 1 0,-3 2 0 15,-3 0-2-15,1 1 1 0,-4 5 1 16,-3 0 0-16,-1 1 3 0,0 5-1 16,-1-6-1-16,-3-2 3 0,1-6-1 0,-2 0 3 15,2 0 3-15,0-6 2 16,-4 3 1-16,5-3 2 0,-1 0 0 15,0 0 1-15,3-3-5 0,-6 0-3 16,1 0-1-16,-1 0-2 0,-3 0 2 0,6-1 0 16,-2-2 0-16,2 1-2 0,3 2-1 15,-1 0-1-15,1 0-2 0,0 0-4 16,-2 0-1-16,2-1 0 0,0-1-1 16,0-2 2-16,6-1 3 0,6-2 0 15,2 1 0-15,1 2 0 0,-2 3-2 0,0 1 0 16,6 0 0-16,-8 0-1 0,8 0 2 15,-10 1 0-15,0 4 0 16,0 0 0-16,-4 1-3 0,1 2 2 16,-5 0 2-16,-1 6 3 0,0 1 4 0,-10 5 1 15,-3-2-2-15,-3-3-2 0,-1-1 1 16,-1-2-1-16,0-1-2 0,4-4 0 16,0-1-3-16,5-2-6 0,5-3-10 15,-1 2-15-15,-1-3-32 0,0-3-45 16,-2-8-101-16</inkml:trace>
  <inkml:trace contextRef="#ctx0" brushRef="#br0" timeOffset="440911.8915">21092 8703 471 0,'0'0'48'0,"0"0"-14"0,0 0-11 16,0 0-7-16,0 0-10 0,0 0-9 15,0 0-5-15,0 0 0 0,0 0 2 16,-14-18 5-16,9 32 0 0,1 4 0 16,2-3 0-16,1 3-1 0,1-1-2 0,0-3 3 15,0 4 0-15,1-3 1 16,2-4-3-16,0 0 1 0,0-4-1 15,0-2-2-15,1-1 2 0,2 4 0 16,-3-5 0-16,0 0 3 0,0 0 0 0,1-3 2 16,6-3 0-16,2-7 0 0,2-4 0 15,-1-3-1-15,-4 0 2 0,-3 5-1 16,-2-2 2-16,0 7 0 0,-2 2 3 16,-1 1-1-16,-1-2-3 0,0 0-1 15,-1-2-2-15,-5-1-2 0,-1 3 1 0,0 0-1 16,-2 1-5-16,-1 2-7 0,0 0-11 15,-1 2-27-15,-1-2-43 0,-2 1-32 16,2 1-54-16</inkml:trace>
  <inkml:trace contextRef="#ctx0" brushRef="#br0" timeOffset="441258.7156">21189 8588 445 0,'-5'-9'57'0,"-3"-5"-16"16,2 5-10-16,0 0-8 0,1 0-6 16,2 4-12-16,-3-2 3 0,3 3-10 15,0 1 0-15,0-1 2 0,3 4-3 16,-3 0 0-16,1 12-2 0,-1 8 2 16,-2 4-2-16,4 1 5 0,-1-1-1 15,2-2-1-15,0-7-2 0,3 0-2 16,0-6 0-16,3-2-1 0,1 0 1 15,0 0 1-15,1-1-1 0,-6-4 2 0,7-1 3 16,1-1 3-16,3-4 1 0,4-8 3 16,-5-1-1-16,-2-2 1 0,-3 1 1 15,-2-1 2-15,-5-3 0 0,0 0 8 16,-2-7-2-16,-6 4-2 0,-1 2-3 16,-1 1-11-16,3 5 1 0,-2 3-6 0,3 3-3 15,-4 7-13-15,-6 0-22 0,-1 8-50 16,-8 10-68-16,-1 2-123 15</inkml:trace>
  <inkml:trace contextRef="#ctx0" brushRef="#br0" timeOffset="443174.1711">20117 6868 10 0,'0'0'24'15,"0"0"-1"-15,0 0-1 0,0 0 3 16,0 0 3-16,0 0-3 0,0 0-6 15,0 0-5-15,0 0-5 0,0 0-1 16,-54-6 7-16,40-2 4 0,6 5 1 0,-7-7 1 16,4 1 4-16,3 3-4 0,-4-3-5 15,-2-1-3-15,0 0-10 0,-4-1 0 16,0 1 2-16,2 1 3 0,-3 1 5 16,0-1 0-16,3 1-4 0,-1-2-5 15,0-1-2-15,-2 0 1 0,1-2 4 16,0-1 5-16,-1 1 2 0,3-3 0 15,-1 2-3-15,-1-2-2 0,0 1-1 16,-1-2 0-16,-2-2-2 0,-2 3-4 16,0-2 0-16,4 1 7 0,-1 1-2 0,3 0 6 15,-1 3-5-15,1-1-3 0,1-1-3 16,-2 0-1-16,0-2 2 0,-2 0 0 16,0-1 3-16,1 2-2 0,0-2 1 15,1 2 1-15,0 0-2 0,-1-2-1 16,2 2-1-16,-4-2 0 0,4 1 0 0,-2 0-1 15,1 3-1-15,1-1 1 0,2 3-1 16,0-1 0-16,1 1 1 0,5 2 0 16,-1 1 3-16,1 0-1 15,1 2 2-15,-3-4-3 0,1 0 0 0,0 1-1 16,-3-4-2-16,-1 2 1 0,2-2 0 16,3 5-1-16,-2 0 2 0,5 2 0 15,0 0-2-15,-1 0 1 0,1 1 0 16,-2-2 0-16,2 2 3 0,0 0-2 15,3 3 0-15,-3-3-1 0,2 3 0 0,1 0 0 16,2-1 2-16,-2 0 0 0,0 1-2 16,0 0 0-16,2 0-2 0,1 3 2 15,-3-5 2-15,0 3-1 0,0-1 2 16,1-1-2-16,2 4 0 0,-1-1-1 16,1 1 1-16,0 0-2 0,-2-2 1 15,2 2-1-15,-2-1 2 0,2 1 0 16,-2-2 0-16,2 2 1 0,-1-1-2 15,1 1 3-15,-1 0 1 0,1-2-2 16,0 2 3-16,-2 0-3 0,2 0-1 0,0-1 0 16,0 1-1-16,0 0 0 0,0 0-1 15,0 0 0-15,0 0-1 0,0 0-1 16,0 0-1-16,0 0 3 0,0 0 0 16,4 3 1-16,9 4 1 0,0 2-1 15,3 1 0-15,-1-3 0 0,0 3-2 0,0-3 1 16,2 4-2-16,1-1 3 0,2 4 0 15,3 1 0-15,0 1 1 16,-1 3 0-16,3-1-1 0,-1 0 0 16,1 1-1-16,-1 0 0 0,1 1 1 0,-1 4-1 15,1 1 1-15,-1 4 1 0,0-1-2 16,-1 1 2-16,-2-2 0 0,1 0-2 16,-4-5 0-16,2-1 0 0,-3-2-2 15,2 1 4-15,1-2-1 0,-1-2 2 16,1 0-1-16,-1-1-1 0,0-2 4 0,0-1-5 15,-3 0 5-15,-1 1-5 0,-3-6 0 16,0 1 0-16,2-3-1 0,-7 0 1 16,9 3 0-16,-4-1 1 0,2 0-1 15,2 5 2-15,0-2-2 0,-3 1-1 16,0 1 1-16,0 0-3 0,0 2 0 16,-1 0-2-16,-1 1-1 0,1 0 0 15,-1-1 4-15,-3-2-1 0,0-1-3 16,2-2-3-16,-4-2-6 0,1-1-1 15,-1-1-2-15,-1-2-7 0,-2 0-8 0,2 0-7 16,-2-3-30-16,1 0-26 0,2-3-54 16</inkml:trace>
  <inkml:trace contextRef="#ctx0" brushRef="#br0" timeOffset="455839.6208">20283 7127 110 0,'0'0'18'16,"0"0"-7"-16,0 0-3 0,0 0-13 0,0 0-9 15,-88-78 3-15,71 62 0 0,0-4-10 16,-2-3-3-16,-3-4-4 0,-1-5-5 16</inkml:trace>
  <inkml:trace contextRef="#ctx0" brushRef="#br0" timeOffset="456985.8635">19571 6488 60 0,'0'0'13'0,"0"0"-4"16,0 0-2-16,0 0-1 0,0 0 2 15,0 0-1-15,0 0 2 0,0 0 4 0,0 0 4 16,0 0 5-16,8-32 6 0,-2 24 5 16,-1 1 4-16,0-1 1 15,0 0-3-15,0-1-9 0,3-3-6 16,-4 3-6-16,2-5-6 0,0 0-2 0,-1 6 0 16,2-6-1-16,-2 7-2 0,-1-2-2 15,5-3-1-15,2 3-2 0,3-3 2 16,0 0-2-16,0 1 2 0,2 3 0 15,-3-1 2-15,-1 0-2 0,1 2 0 16,-1 0 0-16,2-1 1 0,-1 1-1 0,-1 0 1 16,-2 4 0-16,-2-2-1 0,3 1-1 15,-6 2-1-15,-1 1-4 0,1 0 4 16,-1-1-2-16,1 0 4 0,5-1 2 16,-3 3-1-16,3 0 1 0,2-3 1 15,-7 3-3-15,1 0 4 0,-1-1-2 0,0 0 1 16,4-3 2-16,1 3-2 15,-6-1-2-15,5-3 1 0,-4 4-2 16,4-3 0-16,0 1 1 0,-4 0-1 16,3-2 0-16,-3 3 0 0,5-1 0 0,-2 0 0 15,-3 2 1-15,-1-1-1 0,-1-1 0 16,3 2 0-16,-2-1-1 0,0 0 1 16,-4 2 0-16,0-1 0 0,0 1 0 15,2 0 0-15,-1 0 2 0,1-1-2 16,-1 1 1-16,1 0-1 0,-1 0-2 15,1 0 3-15,-2 0 0 0,1 0-2 0,-1 0 1 16,2 0-5-16,-2 0 0 16,0 0-4-16,1 0-3 0,-1 0-2 15,0 0 0-15,2 0 3 0,-2 0-1 0,2 0-3 16,-2 0-13-16,2 0-2 0,-2 0-5 16,1 1-5-16,-1 0-2 0,1 1-12 15,-1-2-29-15</inkml:trace>
  <inkml:trace contextRef="#ctx0" brushRef="#br0" timeOffset="458086.536">19250 5747 261 0,'0'0'65'16,"0"0"-15"-16,0 0-9 0,0 0-13 16,0 0-7-16,0 0-9 0,0 0-4 15,0 0-3-15,0 0-1 0,0 0-1 16,-16-5 0-16,13 4-4 0,2 1-1 15,1-2-1-15,-2 2 0 0,2-1 0 0,-1 1-2 16,1-2 2-16,-2 2 0 0,2-1 1 16,-1 1-2-16,1-3 2 0,0 3 0 15,0-1 1-15,0 1 2 16,0-1-1-16,0 1 1 0,0-2 0 0,0 2-1 16,0-1 1-16,0-1-2 0,0 0 0 15,0 2-2-15,0-1-3 0,0 1 2 16,0-1-1-16,4-2 3 0,2 0 0 15,-1 1 0-15,0 0-3 0,-1 1-2 16,2 1 1-16,-1 0 0 0,6 0 0 0,-5 0 2 16,2 0-1-16,1 0-1 0,-3 0 2 15,1 3 0-15,-3 0 3 0,2 3 1 16,2-1 0-16,-4-2-1 0,0 3-2 16,-1-3-3-16,0 0 0 0,1 3-1 15,-2-4 2-15,-1 2-1 0,4 5 2 16,-4-4 4-16,1 4 3 0,0 0-2 15,-2-4 1-15,3 4-1 0,-3-2 4 16,0-1-3-16,0 6 2 0,0-5-4 16,0-1 0-16,0 0-1 0,0-6 3 0,0 0 1 15,0 0 2-15,0 1 2 0,0 1 2 16,0-1-2-16,0 1 1 0,0 0 0 16,0-1-3-16,0-1 0 0,0 1-2 15,0-1-1-15,0 1-2 0,0-1-1 16,0 2-1-16,0-2-4 0,0 2 0 0,0-2-2 15,0 0-3-15,0 1 3 16,0-1-1-16,0 0 1 0,0 2 4 16,0-2 0-16,1 0 3 0,-1 0 1 15,2 0 2-15,-1 0 4 0,4 0 1 0,-1 0-1 16,5-5-6-16,-1 1 0 0,-5 1-6 16,2 1 1-16,-5 2 0 0,0-1 1 15,0 1 4-15,6 0-2 0,-2 0 4 16,3 1-4-16,0 5 2 0,-2 0 1 15,-1 2 4-15,-3-5-1 0,2 6 1 0,-1-4-1 16,-2-1-1-16,1 2-1 0,-1 1-1 16,0-2-2-16,0 6-1 0,0 0-5 15,-4-4-17-15,-1 2-18 16,3-5-15-16,-4 1-13 0,-4-3-20 0</inkml:trace>
  <inkml:trace contextRef="#ctx0" brushRef="#br0" timeOffset="458494.8831">19406 5610 253 0,'0'0'38'15,"0"0"-12"-15,0 0-9 0,0 0-15 0,0 0-8 16,0 0-4-16,0 0 4 15,0 0 6-15,0 0 3 0,0 0 3 16,17 56-3-16,-11-33-2 0,0-2 0 16,-2-1 1-16,1-7-4 0,0 1-2 0,-2-5 0 15,1 0-2-15,1 2 1 0,-1-4 2 16,1 0-2-16,-2-3-1 0,1 4-2 16,0-5 3-16,-1 0 2 0,0 0 5 15,-3-3 5-15,0 0 2 0,0 0 2 16,4 0 0-16,1 0-2 0,2-8-1 0,-1 0 1 15,-2-2 5-15,0 1 5 0,-2 3 0 16,-2-6 7-16,0 6 0 16,0-6 0-16,0-6-4 0,-2 9-4 15,-4-5-9-15,-2 2-4 0,-1-1-1 0,0 2-1 16,-2 3-1-16,5 2-3 0,-1 0-4 16,-1 0-4-16,4 2-12 0,-4 0-19 15,0-4-32-15,2 2-32 0,-6-3-53 16</inkml:trace>
  <inkml:trace contextRef="#ctx0" brushRef="#br0" timeOffset="458958.4891">19354 5343 215 0,'0'0'57'0,"0"0"-6"0,0 0-11 0,0 0-13 15,0 0-12-15,0 0-7 0,0 0-4 16,0 0-5-16,0 0-8 0,0 0-10 16,-12-5-13-16,12 5-1 0,-1 0 11 15,1 0 8-15,0 12 15 0,0 5 4 16,0 6-6-16,4-3 2 0,-1-3 0 15,2-2 0-15,-3-5 1 0,2 1-2 16,-1-1-2-16,-1-5-1 0,-1-1-2 16,-1-4-1-16,0 0 4 0,0 0 1 0,2 2 3 15,-1-1 4-15,1-1 1 0,-1 0 2 16,1 3 4-16,-1-3 2 0,1 0 1 16,2 0 6-16,-1-3 4 0,2 0 1 15,-2 0 0-15,-3 3-4 0,0-6-2 16,2 3 2-16,-2-2-2 0,0-5-1 0,0 5-3 15,0-3-9-15,-5 0-3 16,-2 1-3-16,3 0 0 0,1 4-1 16,0 2-1-16,3 1-4 0,-1-1-10 15,1 1-19-15,-5 0-28 0,-5 0-36 0,0 8-26 16,-2 4-69-16</inkml:trace>
  <inkml:trace contextRef="#ctx0" brushRef="#br0" timeOffset="467590.0493">19738 6620 26 0,'0'0'11'0,"0"0"-1"0,0 0 2 0,0 0 3 16,0 0 2-16,0 0-1 15,0 0 3-15,0 0 2 0,0 0 3 16,-27 0 7-16,26 0 4 0,-1 0-4 16,1 0 0-16,-1 0-7 0,1 0-4 0,-1 0-3 15,1 0-2-15,-8 0-2 0,4 0-4 16,-1 0 0-16,0 0 0 0,0 0 1 16,-1 0 5-16,1 0-2 0,2 0 3 15,4 0-1-15,-2 0-1 0,2 0-3 16,-6 0-5-16,-1 0-1 0,0 0-1 0,3 0-2 15,4 0 0-15,-2 0-2 0,2 0 1 16,-1 0 0-16,-1 0 0 16,-3 0 0-16,-3 0 0 0,1 0 1 15,3 0 1-15,-2 0-1 0,0 0 1 0,0 0 2 16,2 0 3-16,4 0 3 0,-7 0 1 16,1 0 1-16,0 0 1 0,0 0-2 15,6 0 1-15,-1 0-2 0,1 0-1 16,-2 0-2-16,1 0-2 0,0 0-2 15,-1 0-1-15,1-2-1 0,-2 2 1 0,3 0-2 16,-1 0-1-16,1-2 0 0,-2 2-3 16,2 0 0-16,-1 0-2 0,1 0 0 15,0 0-1-15,0 0 3 16,0 0 2-16,0 0 3 0,10 0 1 0,3 6 0 16,5 2-1-16,-3 0-1 0,-2-3-1 15,0 2 0-15,2-1 0 0,0 1 0 16,7 1 1-16,-2 0-1 0,1 1 1 15,-1 0 0-15,-3 0-1 0,2 0 0 16,-4 0-1-16,-3-3-1 0,-1 2 1 0,0 1-1 16,-1-3 2-16,2 3 0 0,-5-4 0 15,3-1-1-15,-3 2 1 0,1-3 0 16,0 2 0-16,-4-4 0 0,5 2 0 16,-4-1-2-16,-1-1 2 0,0 1-1 15,-4-2 0-15,0 0 0 0,0 0 1 0,2 0 0 16,-1 2 0-16,1-2 2 15,-1 0-2-15,2 0 0 0,-2 1 0 16,1-1 0-16,-1 0 0 0,1 0 1 16,-1 2 1-16,1-2-2 0,-1 0 0 0,1 0-2 15,-2 0 1-15,1 0 1 0,0 0-1 16,1 0 2-16,-1 0-1 0,1 0 0 16,-1 0-1-16,1 1 1 0,-1-1 1 15,1 0-1-15,-1 0 0 0,1 0 0 16,0 2-1-16,0-2 1 0,-1 0-1 0,1 0 0 15,-1 0 2-15,0 0-1 0,1 0-1 16,-1 0 2-16,1 1-2 16,-1-1 1-16,1 0-1 0,-1 0 1 15,1 0 0-15,-1 1 1 0,1-1 0 0,-1 0-2 16,1 0 2-16,-1 0-2 0,1 0 0 16,-1 0 1-16,2 0 1 0,-2 0-1 15,0 0 1-15,1 0-1 0,-1 0-1 16,1 0 1-16,-2 0 0 0,1 0 0 15,-1 2 1-15,2-2-1 0,-2 0 1 0,1 0 0 16,-1 0-1-16,2 0 0 0,-2 0 0 16,1 0 0-16,-1 0 0 15,0 0 0-15,2 0 0 0,-2 0 0 16,0 0 1-16,1 0 1 0,-1 0 1 0,0 0 1 16,0 0-2-16,0-2-1 0,0-10 0 15,-3-3-2-15,-1 0 2 0,-2 0 0 16,-2 0-1-16,0 1 1 0,-1-6-1 15,-1 4-1-15,-1 1 2 0,-1 1-2 16,1 0 2-16,-1 0 0 0,2 2 0 0,-3-1-2 16,6 5 1-16,-4-3-1 15,2 0 0-15,3 2 0 0,-4-4-5 0,5 5 5 16,-1-1-5-16,1 1 8 0,2 6-5 16,-2-6 1-16,4 4-2 0,-3-6-2 15,1 1 4-15,1 5 0 0,1 1 1 16,1 3 0-16,-2-2-2 0,2 2-2 15,0-1 1-15,-1-1 0 0,1 1 2 16,0-1 1-16,-2 0 0 0,2 1-3 16,0 0 3-16,0-2 0 0,0 3-1 0,-1-2 2 15,1 1-1-15,0-1 0 0,0 0 1 16,0 1-1-16,0 0 0 0,0-1 1 16,0 2 0-16,0-1 1 0,0 1-1 15,0-2 1-15,0 2 0 0,0-1 0 16,-3 1 1-16,3-3-1 0,0 3 1 0,0-1 1 15,0 1-1-15,0 0 0 16,-1 0 2-16,1 0-2 0,0 0 2 16,0 0 0-16,0-1 1 0,0 1 0 15,-2 0-1-15,2 0 1 0,0 0-1 0,-1 0 1 16,1 0-1-16,0 0-1 0,-1 0 1 16,1 0 0-16,0 0-1 0,0 0 0 15,-2 0 0-15,2 0-2 0,0 0 2 16,-1 0-2-16,1 0 0 0,0 0 2 15,-2 0-3-15,-2 5 0 0,-4 1-1 0,-3 3-1 16,-1 4 0-16,1 1-1 0,-2 1 6 16,1 0-7-16,5-2 0 0,-3-3-10 15,1 3-8-15,0-1-5 16,-2 5-16-16,1 0-30 0,-2-3-52 0,4-5-56 16</inkml:trace>
  <inkml:trace contextRef="#ctx0" brushRef="#br0" timeOffset="471010.8946">17085 6011 315 0,'0'0'36'0,"0"0"-5"0,0 0-8 15,0 0-12-15,0 0-8 0,0 0-6 16,0 0-5-16,0 0-3 16,0 0 0-16,-5-7 1 0,5 7 6 15,0 0 4-15,0 0 4 0,6 5-1 0,5 6-2 16,-3 0 1-16,5 2-2 0,-3 1 2 16,2-2 1-16,-5-1-3 0,2-1 1 15,-3-2-1-15,2-1-1 0,-2 1 0 16,0-2 1-16,0 0 0 0,-3-3 1 15,0 1 1-15,-3-4 5 0,0 0 9 0,0 0 15 16,1 0 10-16,-1 1 8 0,1-1-3 16,-1 0-14-16,0 0-12 0,0-8-11 15,-1-7-8-15,-6-5-2 16,-1-1 2-16,1 0-1 0,-3-1-1 0,3 1 3 16,-1 1-3-16,4 5 0 0,-3 0 1 15,3-2-2-15,1 7-2 0,0-7-5 16,1 7 4-16,1 3 0 0,1 3-3 15,0 4 3-15,0-5-3 0,0 1-1 16,4-3 1-16,2 0 3 0,6 4 1 0,-2 0 0 16,2 3 2-16,6 0 1 0,-1 0-1 15,5 3 2-15,-3 4-1 0,0 3 0 16,-2 3-1-16,-1 1 0 0,-1 1 1 16,-4 2-5-16,1-1 4 0,-5-3 0 15,-3-1 1-15,1-3 5 0,-4-4-1 16,1-1 1-16,-2-4-1 0,0 0 3 15,0 0 1-15,0 0 4 0,2 0 4 16,-2 2 1-16,0-1-4 0,0 0-3 16,0-1-3-16,0 0-4 0,0 0 0 0,-10-1 0 15,0-6-2-15,-3-5 0 0,2-2-1 16,2-2 0-16,1 6-1 0,2-4 0 16,0-1 2-16,1 3-5 0,1-6 5 15,1 7-5-15,1 5 2 0,1-5 0 16,1 6-2-16,0-2-1 0,0-6-2 15,0 9 2-15,3-3 0 0,6-4 3 16,-2 5 1-16,7 0 2 0,2 3 0 16,-4 1 1-16,7 2-4 0,-2 0 3 15,-1 0-1-15,4 7-2 0,-3 2 2 0,-2 2-3 16,-3 1 2-16,-1 4 4 0,-1 3-7 16,-1-1 7-16,-3-4-9 0,-1 1-12 15,-2-5-8-15,-1-4-16 0,-1 0-19 16,-1-6-21-16,0 0-22 0,0 0-92 15</inkml:trace>
  <inkml:trace contextRef="#ctx0" brushRef="#br0" timeOffset="472560.1534">17720 5949 492 0,'0'0'26'16,"0"0"0"-16,0 0-5 0,0 0-7 16,0 0-4-16,0 0-4 0,0 0-2 0,0 0-2 15,0 0-3-15,-30-19-1 0,30 19-4 16,-2 0-3-16,2 0 1 0,0 0 1 16,0 0 4-16,0 6 2 0,2 3 1 15,4 5 0-15,2-2-1 0,1 2 0 16,-1 3 2-16,1-5-1 0,-2-2 1 0,-1-2-1 15,0-2 0-15,1 2 0 16,-1-2 0-16,1 0 0 0,-4-3-1 16,0 0 0-16,-3-3 1 0,3 2-1 15,0 0 1-15,0 0 0 0,1 1 0 0,-4-3 0 16,0 0 1-16,0 0-1 0,1 1 0 16,-1-1 1-16,1 0 0 0,-1 2 2 15,2-2-1-15,-2 0 2 0,1 2-1 16,-1-2 2-16,0 0 1 0,2 1-2 15,-2-1 1-15,0 0-1 0,1 0 0 0,-1 0 2 16,0 0 0-16,0 0 0 0,0 0-1 16,0 0 0-16,0 0-2 0,0 0 0 15,0 0-1-15,0 0 0 0,0 0 1 16,0-1-2-16,0-1 0 0,-3-3 0 16,-1 1 0-16,1 1 0 0,-2-5-2 15,2 5 2-15,-5-4 0 0,1-1 0 16,3 1 0-16,-8-4 0 0,6 3-1 15,-4-2 0-15,0-1 0 0,3 4-1 16,-3-6 1-16,1 1 0 0,2 5-1 0,0-6 1 16,2 6-1-16,1-1 0 0,0 1-3 15,2 2 2-15,1 2-3 0,-1-3-1 16,2 2 0-16,0-7-5 16,0 0 5-16,0 2-3 0,6-4 6 0,0 8 0 15,4-4-3-15,-4 4-1 0,4 1 0 16,-1 0 1-16,-5 3 0 0,7 1 1 15,-5 0 1-15,4 0-2 0,6 1 3 16,-7 3 4-16,3 5-3 0,-2 2 3 16,-3 0-5-16,3 6 2 0,-4 0 2 0,-2-5 1 15,0 3 3-15,-2-3-1 0,-2 1-2 16,1 0 1-16,-1-7-2 0,0 2 1 16,0-8-1-16,0 0 1 0,0 0-1 15,0 0-1-15,2 0 1 0,-2 1-1 16,0 1-3-16,0 0-1 0,0-1-3 0,0 1 0 15,1-1-1-15,-1 0 3 0,2-1 0 16,-2 2 4-16,1-2 2 16,4 0 0-16,-1 0 1 0,0-2-1 0,5-2 0 15,-5 3 2-15,5-4-2 0,-2 1 0 16,-2 3 1-16,0 0-2 0,-5 1 1 16,0-2 0-16,6 2 2 0,0 0 2 15,3 0 0-15,0 2 3 0,-4 5-1 16,1 1 1-16,-6 3-3 0,0 5-2 15,0 1-2-15,-2 4-2 0,-2-7-1 0,-6-2-2 16,1-2-2-16,2-3-15 0,0-1-17 16,-5-6-35-16,1-2-38 0,-7-10-91 15</inkml:trace>
  <inkml:trace contextRef="#ctx0" brushRef="#br0" timeOffset="473334.6451">17869 5482 367 0,'0'0'58'0,"0"0"-17"16,0 0-5-16,0 0-9 15,0 0-1-15,0 0-2 0,0 0-4 16,0 0-3-16,0 0 0 0,0 0-7 16,-19-45-1-16,15 40-1 0,-1 0-5 0,2 1 1 15,-1 1-2-15,3 0-2 16,1 3-2-16,-2-1-5 0,2 1 0 0,-1 0-3 16,-5 0-1-16,1 0-1 0,-3 4 2 15,-1 8 0-15,5-2 0 0,-2 6-3 16,4-4 1-16,2 2 2 0,0 6 3 0,0-8 4 15,0 8 1-15,3-6-2 0,0-4 2 16,2 4 0-16,-2-6 0 0,-2-4 1 16,5 2-1-16,-3-3 0 15,1 0 2-15,-1-1 0 0,-3-2-2 0,0 0 1 16,0 0-1-16,1 0 5 0,1 2 0 16,-1-2 1-16,1 0 2 0,2 0-3 15,-1-3-1-15,1-4 1 0,1-7 0 16,-2 6-2-16,2-8 2 0,-2 1 0 15,-1 4 2-15,1 0 4 0,-2 1 0 0,0 5 2 16,1 1-2-16,-1-6 0 0,1 4-3 16,-1 2-1-16,1-1 2 0,-2 5-3 15,1-3-1-15,1-1-1 0,-1-1-3 16,2 2 0-16,-3 3-1 0,0-1-1 16,0 1 2-16,6 0 7 0,1 0-1 15,3 9 3-15,4 4 1 0,0 5-1 16,0 2 1-16,0 6 0 0,0 1-1 15,1 1-2-15,-1 1-3 0,1-2-2 16,-2 0 0-16,3-1-1 0,-3-1 0 0,3 0 0 16,-4-2 0-16,1-3 0 0,-3 0-1 15,-3-8 4-15,-2-3-4 0,-4-5 4 16,-1-4-3-16,0 0 3 0,0 0 2 16,0 2 4-16,3-1 1 0,-3 1-1 15,0-2-4-15,-3 0-9 0,-7 0 3 16,-7-6-4-16,-5-6 6 0,0 1 2 15,3-5-1-15,2 0-2 0,-2-2 0 16,3-3-1-16,2-1-2 0,1 1 0 16,4-2-1-16,0 0-1 0,7 0-7 0,2-2-6 15,0 1-8-15,1-2-25 0,6 3-53 16,2-1-91-16,1 5-102 0</inkml:trace>
  <inkml:trace contextRef="#ctx0" brushRef="#br0" timeOffset="474533.9961">18184 5032 445 0,'0'0'23'0,"0"0"1"0,0 0-9 0,0 0-10 15,0 0-16-15,0 0-15 0,0 0 0 16,0 0 7-16,0 0 12 0,0 0 13 16,-10 63-3-16,8-32 4 0,2 2 0 15,0 2-2-15,0 0 1 0,2-1-4 16,2-4 1-16,2-5-3 0,1 0 4 15,2-5-2-15,0-4-1 0,-3-5 0 16,3-2-2-16,-3-3 0 0,2-1-1 16,0 0-1-16,2-3 3 0,0 1 3 0,1-3-2 15,6 0 0-15,0-7-2 0,2-4 0 16,-2-3-2-16,-2-1 2 0,1 0 1 16,-5-2-5-16,2 1-1 0,-4-1 3 15,-2 0 2-15,-1 0 1 0,0-1 3 16,-2 5-1-16,-1-4 4 0,0 7 1 15,-3-4-1-15,0 0 5 0,0 0-3 0,0 2 7 16,0 2-1-16,-2-1 5 16,1 6 4-16,-1 3-4 0,2 2-4 15,0-2-7-15,-6 2-8 0,-3 3-1 0,-5 9 1 16,-3 5-1-16,4 4 4 0,2 0-6 16,4 2 4-16,2-6-2 0,2 1 1 15,2-6 0-15,1 0-2 0,0 0-3 16,0-6-1-16,0 4 0 0,1-6 2 15,5 2 1-15,0 2 1 0,-3-7 2 0,8 0 0 16,-5-1-2-16,4 0-1 0,3 0-6 16,-3-2 0-16,1-3 0 0,-3 1 3 15,1-1 0-15,-2-2 3 0,0 0 0 16,-2 0 0-16,2 1 5 0,-4-5-1 16,1 2 1-16,-3-5 1 0,1 2 2 15,-2-1 2-15,0-7 1 0,-3 3-3 16,-6-4 4-16,-1 4 0 0,5 5 3 15,-6 2 3-15,5 5-2 0,-5-1-1 16,2 1-2-16,-1 1-4 0,-1-1-1 0,6 3-4 16,1 1 1-16,4 1-1 0,0-2-3 15,0 2-2-15,0 0-3 0,-2-1-5 16,2 1 1-16,-1-2 0 0,1-2 2 16,4-4 0-16,7-2-1 0,6-4-2 15,-1 0-2-15,1 1 3 0,0 1-2 16,-2-3 6-16,1 4 3 0,-2-3 1 15,-2 0 4-15,-2 5-1 0,-1-2 2 16,-3 6 1-16,-4 2 4 0,1-1 3 16,-3 4 3-16,0-1 4 0,0 1-1 0,0 0 0 15,2 0-3-15,-2 0-4 0,0 0-2 16,0 0-6-16,0 0-1 0,0 0-1 16,-2 8 1-16,-1 5 0 0,-1 1 1 15,1 2-3-15,2-5 0 0,1 3-3 16,0 3 0-16,0-7-3 0,4 5 0 0,3-4-3 15,0-3 0-15,4 0 1 16,0 0 1-16,-1-4 3 0,0 0 1 16,-1-3 0-16,-3-1 1 0,1 0 1 15,-1 2 3-15,-6-2 2 0,0 0 5 0,0 0 2 16,1 1 8-16,-1-1 1 0,2 2 0 16,-2 3-3-16,-3 5-7 0,-6 3-5 15,-4 4-1-15,-1-1 3 0,-1-1-5 16,1 0 1-16,4-4-9 0,3-4-9 15,5-4-10-15,2-3-20 0,-1 0-38 0,1 0-39 16,0 0-81-16</inkml:trace>
  <inkml:trace contextRef="#ctx0" brushRef="#br0" timeOffset="475093.7446">18666 4736 552 0,'0'0'36'15,"0"0"-12"-15,0 0-8 0,0 0-4 16,0 0-5-16,0 0-6 0,0 0-3 16,0 0-2-16,0 0 0 0,-25-7 1 15,25 0 1-15,3-1 1 0,4 1-2 16,-1-1-1-16,1 2 0 0,-4 3 1 15,0 0 0-15,0 0 3 0,1 0 0 16,0 0-1-16,1 2 0 0,-2-2-2 16,1 1-1-16,-1 0-3 0,1 1-1 0,1 1-1 15,0 0 3-15,2 1 3 0,4 9 2 16,-4 3 0-16,3 4-1 0,-4 2 0 16,-2-5 0-16,-2 3 0 0,-1 2 2 15,-1-6-1-15,2 5-2 0,-2-7 0 16,0-5-1-16,1-1-6 0,-1-5-4 0,1 4-2 15,1-1-1-15,-1 0 6 0,2 2 7 16,-3-5 6-16,0 0 2 16,6 0 0-16,-3 0-1 0,1 0-1 15,3-4 1-15,-4 2 0 0,0-2-2 0,0 3 0 16,-3 1-2-16,0-2 0 0,0 2-2 16,2 0 0-16,-2 0 3 0,1 0 0 15,2 0 2-15,1 0 2 0,-1 5-1 16,1 4 0-16,2 0-1 0,-3 0-5 15,3 6 1-15,-2-4 0 0,-1 6 1 0,-2-6-2 16,-1 0 3-16,2 3-3 0,-2-4-2 16,0 1-1-16,0-6-5 15,0 1 0-15,0-6 0 0,0 0-11 16,0 0-23-16,0 0-26 0,-3 0-30 0,-8-4 2 16,0-12-14-16</inkml:trace>
  <inkml:trace contextRef="#ctx0" brushRef="#br0" timeOffset="475446.7966">18822 4595 372 0,'0'0'81'16,"0"0"-24"-16,0 0-28 0,0 0-18 16,0 0-13-16,0 0-1 0,0 0 2 15,0 0 1-15,0 0 4 0,1 24 2 16,-1 0-4-16,0-1 0 0,2 1-1 15,4-1-2-15,3 0-1 0,0-2-2 16,1-3-4-16,3-1 0 0,-4-7 0 16,3-2 3-16,-4-4 2 0,2 0 2 0,1-1 1 15,-2-3 0-15,5 0 3 0,-6-7 0 16,5-5 1-16,-4-3-1 0,-3-1 0 16,-3-6-2-16,-3 2 2 0,0-4-2 15,0 0 1-15,-8 1 1 0,-2 0-2 16,-4 1-1-16,-2 1 0 0,-1 1 1 0,1 3 4 15,-2 3 0-15,8 4-5 0,-3 2 1 16,6 3-8-16,3 3-3 16,1 0-9-16,-3 2-26 0,1 0-27 15,-4 0-27-15,0 4-20 0,6-1-31 0</inkml:trace>
  <inkml:trace contextRef="#ctx0" brushRef="#br0" timeOffset="476177.9251">18796 4291 480 0,'0'0'66'0,"0"0"-20"16,0 0-14-16,0 0-6 0,0 0-9 15,0 0-8-15,0 0-7 0,0 0-3 16,0 0-2-16,0 0-3 0,-31-11-2 15,31 11-6-15,-1 0 0 0,1 0 1 16,0 0 4-16,0 0 3 0,0 0 4 0,0 0-1 16,3 0 0-16,2 4 1 0,-2-2-2 15,-3-2 3-15,3 1-1 0,0 3 0 16,0-3 0-16,1 2 1 0,-4-3 1 16,0 0 0-16,0 0 3 0,2 0 0 15,-1 1 1-15,1-1 1 0,-1 0 1 16,1 0 3-16,-2 0-2 0,1 0 1 15,-1 0-2-15,0 0-1 0,2 0-2 16,-2-2 1-16,0-6 0 0,0-3 2 16,-2 0 0-16,-2 0 1 0,1 0-1 0,0 1 2 15,-1 1 1-15,2 4-1 0,-2-2 1 16,1 2-2-16,-1 1-2 0,-1-3 1 16,2 4-4-16,1 0 1 0,-6-2-2 15,5 3 1-15,-1-1-2 0,1 1 1 16,-2-1-1-16,0 2-2 0,1-3 1 15,1 3-1-15,3 1 0 0,-5-4 0 0,1 3-2 16,0 0 0-16,0 0-1 16,4 1 0-16,-2-2 0 0,2 2 3 15,-1 0 1-15,-1-2 0 0,1 2 1 0,-1-1-1 16,1 1 0-16,-1 0-2 0,1 0-1 16,-1 0-3-16,2 0-3 0,-1 0-5 15,1 0-1-15,0 0 7 0,0 0 3 16,0 12 6-16,4 5 2 0,5 3 0 15,1-4-2-15,-3-5 0 0,4-2 1 0,-6-4-1 16,7 1 1-16,-3-2 0 0,3-4 0 16,4 0 1-16,0 0 0 0,-3 0 0 15,1-8 0-15,-3-1 0 0,-4-3 1 16,2-6 1-16,-2-2 0 0,-7-1-2 16,0-2 1-16,0 2 1 0,-10 0-1 15,-2 2 1-15,-5 3-1 0,0 4 1 16,-2-1 0-16,4 8 0 0,-3 1-2 15,0 1-1-15,1 3-2 0,-5 5-3 16,5 7-4-16,0 6-13 0,3 7-22 0,3 0-55 16,5 4-81-16,3-6-115 0</inkml:trace>
  <inkml:trace contextRef="#ctx0" brushRef="#br0" timeOffset="478394.1056">20540 6702 16 0,'0'0'14'0,"0"0"-5"15,0 0 3-15,91-66 1 0,-67 50-1 16,-2-1-4-16,0 0-3 0,-1 2-7 16,-3 3 2-16,-4 3 0 0,-1 1-2 15,-4 4-2-15,-5 2-4 0,0 0 1 0,-4 2-2 16,0-1 0-16,0 1 4 15,2 0 7-15,-1 0 3 0,-1 0 4 16,0 0 0-16,0 0-4 0,0 0 2 16,-3 3-2-16,1 1-1 0,-7 1 1 0,5-2-2 15,-1-1 1-15,-2 4-4 0,4-3 2 16,-1-2-2-16,1 2-4 0,-3-1 2 16,3-1 0-16,-4 4-2 0,0-1 1 15,1 2 0-15,-1 1-1 0,0-2 2 16,-2 6 1-16,-1 0-2 0,-3 1 1 0,0 1-1 15,0-1 2-15,4-4 1 16,-1 2 0-16,-1 0 1 16,0-1-2-16,-3 4 1 0,1-3 1 0,4-2-1 15,-2 1 3-15,0 0-3 0,3-3 0 0,-5 4 0 16,1-2 0-16,5-2 3 0,-4 2 3 16,3-4 1-16,5-2 3 0,0 1-1 15,-1-2 2-15,0 1 5 0,-1-1 1 16,1 2 8-16,4-3 6 0,-1 0 2 15,1 0-3-15,-2 2-9 0,1 0-6 0,-1-2-7 16,1 1-3-16,-1-1-2 0,2 2 0 16,-1-2-1-16,1 1 0 0,-2-1-2 15,2 2 0-15,-1-2 0 16,1 1 0-16,-2-1 0 0,2 1 3 0,0-1-3 16,-1 0 0-16,1 2 2 0,0-2 3 15,0 0 3-15,0 1 4 0,0-1 0 16,0 0 0-16,0 0 0 0,0 0-8 15,0 0 2-15,0 0-1 0,0 0-3 16,0 0-1-16,0 0-3 0,0 0 0 0,0 0-2 16,0 0 2-16,3-3 0 0,4-5-1 15,2 0 2-15,1-3-1 0,0 1 0 16,3-1-1-16,0-3 2 0,3 1 0 16,0-1 2-16,3-1 0 0,-2 1-1 15,2 0 5-15,-3 1-7 0,1 1 2 0,-1 0 0 16,1-1-4-16,1 0 4 15,-1 1-3-15,2-2 2 0,-2 1-2 16,2-1 2-16,0 0 0 0,0 0-4 16,-1 1 4-16,1-2-6 0,0 4 5 0,0-1 0 15,0 1-3-15,-2 1 2 0,-4 3-3 16,-6 3-9-16,2 0-7 0,-5 2-5 16,-1-1 0-16,2 1 8 0,-5 2 5 15,0-1 2-15,0 1-10 0,0 0-12 16,0-2-2-16,0 2-1 0,0 0 6 0,-3 0 5 15,-11 0 2-15</inkml:trace>
  <inkml:trace contextRef="#ctx0" brushRef="#br0" timeOffset="478994.5061">20492 6725 173 0,'0'0'38'0,"0"0"-10"0,0 0-5 15,0 0-4-15,0 0-3 0,0 0-5 16,0 0-2-16,0 0-2 0,0 0-3 15,-1 16 1-15,1-15-2 0,0-1 3 16,0 2-2-16,0-2 0 0,0 1 1 0,0-1 0 16,0 2 3-16,0-2 4 0,0 2 2 15,0-2-1-15,0 1 1 0,0-1-5 16,0 2-1-16,0-2-3 0,0 0 0 16,0 1-2-16,0-1-1 0,0 0 1 15,0 1-1-15,0-1 0 0,0 0 0 16,0 0-2-16,1 0 0 0,-1 0 0 15,2 0 0-15,-2 0 0 0,2 0 0 16,2 0-2-16,-1-4 4 0,5-4-2 16,-2 1-2-16,-1-1 2 0,8-4-2 0,-1 1 1 15,7-3 1-15,-2 1-2 0,3-1 0 16,2 1 2-16,-2-1 0 0,3-2 2 16,0-1-2-16,3-3 0 0,0-2 0 15,1 0-4-15,2-1 3 0,-1 0-3 16,3 1 3-16,-2 0 1 0,1 1-3 0,-1 0 1 15,0 2-1-15,-3 2-3 0,-5 2 0 16,-6 4-3-16,-6 5-5 16,-4 5-9-16,-5 1-11 0,0-3-5 15,0 3 4-15,2 0 6 0,-1 0 14 0,-1 0 12 16,0 0 1-16,0 0 4 0,-7 5-8 16,-3 4-11-16,-2 1-3 0,0-3-12 15,3-2-6-15,-1-3-7 0,0 3-9 16</inkml:trace>
  <inkml:trace contextRef="#ctx0" brushRef="#br0" timeOffset="488250.6694">20631 6706 0 0,'0'0'0'0,"0"0"0"15,0 0 1-15,0 0-2 0,0 0 1 16,0 0 0-16,0 0 0 0,0 0 1 0,0 0 5 15,0 0 7-15,-6-3 6 0,6 3 3 16,0 0 3-16,0 0-1 16,0 0 2-16,0 0-1 0,0 0 0 15,0 0-4-15,0 0-3 0,0 0-5 0,0 0-5 16,0 0-2-16,0 0-6 0,0 0 0 16,0 0-1-16,0 0-2 0,0 0-1 15,0 0-1-15,0 0-2 0,0 0 3 16,0 0 2-16,0 0 2 0,1 0 6 15,4-3 1-15,2-2 3 0,0-1 0 0,5-3-2 16,-5 3-2-16,-1 0-1 0,1 0-3 16,0 0 2-16,-1 0-1 15,1-1 1-15,-1 2-1 0,1-1 0 0,0 1-1 16,-4 2-2-16,5-1 1 0,-4 0 1 16,5-2-2-16,4-1 0 0,-3-3 1 15,6 0 1-15,-2-2 0 0,2-2 3 16,1 0-3-16,5-2-2 0,3-2 1 15,2-2-2-15,2-1 0 0,3-1 1 16,0 1 1-16,-1 0-1 0,1-2 0 0,-3 2 0 16,0 0 0-16,-3 0-2 0,-1 2-1 15,-1 3 1-15,1-1-2 0,-2 3 0 16,-4 0-1-16,-3 5-7 0,-3 2-5 16,-4 1-11-16,0 1-11 0,0 2-3 15,-4 2 2-15,-1-1 5 0,-4 2 2 16,0-2-5-16</inkml:trace>
  <inkml:trace contextRef="#ctx0" brushRef="#br0" timeOffset="489186.3343">20553 6660 139 0,'0'0'13'16,"0"0"-2"-16,0 0-1 0,0 0-2 15,0 0-6-15,0 0-3 0,0 0-4 16,0 0-2-16,0 0 2 0,-3 7 0 0,3-7 5 16,0 0 0-16,0 0 1 0,0 0 1 15,0 0 2-15,0 0-1 0,1 0 3 16,6 0-1-16,-1 0 1 0,3 0 0 16,4-5 3-16,0 0 4 0,3-4 5 15,1 0 2-15,-1-3 2 0,4 0-4 0,0-3-3 16,2 0-6-16,1-4 0 15,3-1-5-15,0 1-1 0,3-4-1 16,2-1-2-16,0 1 2 0,3-1-1 16,1 0 1-16,1-1-1 0,-1 1 0 0,-2-1 0 15,1 1 1-15,-4-2-1 0,2 1-1 16,-1-1 0-16,1 2 2 0,-1-1-1 16,0 3 1-16,-2 0-1 0,-6 4-1 15,0 1 0-15,-1 4 1 0,-5 1-1 16,0 1 3-16,0 2-2 0,-2-2-1 0,1 0 2 15,2 1 3-15,-1-2-2 0,-1-1 1 16,2 1 0-16,2-1 0 16,-2-2-1-16,4 0 1 0,-2-2 0 15,3 0-3-15,0-1 4 0,2 0-4 0,0-1-2 16,1 0 3-16,-2-1-4 0,1-1 2 16,-1 6 0-16,-2-2-4 0,0 2 3 15,-1 1-1-15,0 0 3 0,2 0-1 16,0 1 1-16,0-3-2 0,-1 4 2 15,-1-4 0-15,0 1-1 0,-5 1 4 0,-4 5-4 16,0 0 1-16,-4 2-1 0,-3 2 0 16,7-6 0-16,-6 5 0 0,4-5 2 15,1 1-1-15,-4 2 1 16,4-2 0-16,-4 3-2 0,-2 2 1 0,3-2-1 16,-5 3 0-16,3-2 0 0,-3 3 1 15,0 0-1-15,2-1-1 0,-4 2 0 16,2-1-1-16,0 0 2 0,0 0-2 15,-3 3 2-15,0-1-3 0,0 1-3 16,2 0-4-16,-2-3-1 0,1 3-10 0,-1 0-19 16,0-1-23-16,2 1-36 0,-2-2-14 15</inkml:trace>
  <inkml:trace contextRef="#ctx0" brushRef="#br0" timeOffset="490466.3381">20757 6441 14 0,'0'0'11'0,"0"0"-1"15,0 0-2-15,0 0-1 0,0 0 2 16,0 0 2-16,0 0-1 0,0 0 2 0,0 0 0 15,0 0 0-15,-3-14 1 16,3 14 1-16,0-2 0 0,0 2 2 16,0-2 1-16,0 2 6 0,0-1 2 15,0 1 3-15,0-1 0 0,0 1 1 0,0-3-1 16,0 3 1-16,0-1-2 0,0 1-2 16,0-1-4-16,0 1-3 0,0 0-6 15,0 0-4-15,0 0-4 0,0 0-1 16,0 0-3-16,0 0-6 0,-3 0 0 15,-5 5 0-15,-2 5 3 0,-1 4 3 0,-2 0 1 16,1 0-2-16,1 2 3 0,-2 1-3 16,1 0 3-16,-1 0 0 15,0 2-2-15,1-3 1 0,-2-1 0 16,1 1 1-16,-1-1-2 0,2-3 1 0,3-3 0 16,-1 1-2-16,4-5 1 0,4-2 3 15,-1 0-3-15,3-3 1 0,-2 0-1 16,2 0-1-16,-3 5 1 0,-1-2-1 15,1 1 1-15,0 0-1 0,3-4-1 16,-3 3-1-16,0 0 2 0,1 0 0 0,0-1 0 16,2-2 2-16,-1 0 1 0,1 0 1 15,-2 2 0-15,1 0 0 0,1-1 0 16,-2-1 2-16,2 2-1 0,-1-2-1 16,1 1 0-16,-2-1 0 0,2 2-2 15,-1-2 0-15,1 0-3 0,0 2-1 0,0-2-2 16,0 0 2-16,0 1-2 15,0-1-1-15,0 0 1 0,0 0 0 16,0 0 3-16,0 0 3 0,0 0 1 16,0 0 2-16,4 0-2 0,6 0 0 0,3-3 3 15,5-3 1-15,-1-2-1 0,1-1 0 16,0 2-3-16,2-3 0 0,-2 2-1 16,2-1 0-16,-2 1 0 0,2 0-2 15,0-1 1-15,-3 0 0 0,4 0 0 16,-3 1 1-16,0-1-2 0,-4 3 1 0,-2 0-2 15,-4 1 0-15,-3 4-4 0,0-1-4 16,-5 2-8-16,0-2-9 16,0 2-15-16,2 0-5 0,-1 0 7 15,-1 0 6-15,0 2 2 0,-1 8-6 0,-11 3-15 16,4 1 1-16,-3-5 8 0,3-5 5 16</inkml:trace>
  <inkml:trace contextRef="#ctx0" brushRef="#br0" timeOffset="490779.7575">20679 6436 309 0,'0'0'74'0,"0"0"-16"0,0 0-16 16,0 0-8-16,0 0-13 0,0 0-7 15,0 0-5-15,0 0-6 0,0 0-4 16,0 0-1-16,-5-8-5 0,5 7 3 0,0 1 0 16,0 0 2-16,5 0 2 0,4 9-1 15,5 1 1-15,-2 4 0 0,0 1 4 16,0 1-3-16,1 4 5 0,0 0-6 16,0-1 0-16,-2-3 0 0,-2-4-2 15,1-1-3-15,-4-5 0 0,-3-3-2 16,0-1-6-16,-3-2-8 0,0 0-15 15,0 0-12-15,1 3-19 0,-1-3-26 16,0 0-84-16</inkml:trace>
  <inkml:trace contextRef="#ctx0" brushRef="#br0" timeOffset="491056.0111">20687 6441 381 0,'0'0'72'16,"0"0"-12"-16,0 0-18 0,0 0-10 16,0 0-10-16,0 0-4 0,0 0-7 15,0 0-4-15,0 0-2 0,0 0-2 0,1 0-2 16,7 7 2-16,2 5-4 0,4 5 2 16,-1-1 3-16,2 2-2 0,-4 1 3 15,1-3-4-15,1-1 0 0,-6-5-2 16,2-1 0-16,-4-3-2 0,-2-3-2 15,0 0-4-15,0 0-5 0,2 0-11 0,-2-1-10 16,1 2-12-16,-4-4-20 16,1 3-30-16,2 2-36 0,0-1-71 0</inkml:trace>
  <inkml:trace contextRef="#ctx0" brushRef="#br0" timeOffset="492825.9817">21404 5264 190 0,'0'0'61'15,"0"0"-3"-15,0 0-3 0,0 0-9 16,0 0-13-16,0 0-9 0,0 0-9 15,0 0-7-15,0 0-3 0,0 0-7 16,0-5-3-16,0 5-4 0,0 0-5 0,0 0 0 16,0 0 3-16,2 0 4 0,2 0 4 15,1 0-2-15,4 2-1 0,2 5-5 16,-4-1 3-16,4 4 4 0,-5-4-1 16,0 2 2-16,1-3-1 0,-4-2 1 15,2 5 1-15,-1-5-1 0,-1 0 2 16,0 2 0-16,-3-5 1 0,0 0 1 15,0 0 0-15,1 1 3 0,-1 1 0 16,2-1 3-16,-2 1 2 0,1-1 2 16,-1 1 0-16,1-2 0 0,-1 1 2 0,0-1 0 15,2 1 0-15,-2-1 2 0,0 0 1 16,1 2-1-16,-1-2-1 0,0 0 0 16,2 0-2-16,-2 0-1 0,0 0-1 15,1 0-2-15,-1 0-4 0,0 0-1 16,0 0-3-16,0 0-2 0,0-4 1 0,0-2 1 15,0 1-2-15,0-5 2 0,-1 3-2 16,-1 1 0-16,1-4-4 0,1 4-1 16,0 0-2-16,0-5 2 15,0 5-1-15,0-1 2 0,0-3-1 0,0 5 0 16,0 0-1-16,0 0 1 0,0 5-2 16,0-5-3-16,0 2-1 0,1-1-1 15,2 1-1-15,-3 3 1 0,0-2 1 16,6 2 3-16,5 0 3 0,3 4 4 15,4 3 0-15,-3 2 2 0,1 2-1 0,-2-1 1 16,1 3-1-16,-2-1-2 0,1-2 0 16,-5 0-1-16,1-2-2 0,-4-1 5 15,-3-4 1-15,2-1 1 16,-5-2 3-16,0 0 3 0,0 0 8 0,2 2 7 16,-1-2 9-16,1 1 4 0,-2-1-4 15,1 0-11-15,-1 0-7 0,0 0-6 16,-7-4 3-16,-2-4 1 0,-1-2-1 15,1-1-4-15,-2-1-3 0,1-5-1 16,0 1-1-16,1-3 0 0,3-1-1 0,2 0-5 16,2 3 3-16,1-1-5 15,1-1 6-15,0 1-2 0,1 0-1 0,5 3 2 16,4 3-3-16,0 0 4 0,5-1 0 16,2 3-2-16,-5 3 1 0,4 3 1 15,1 3-1-15,2 1-1 0,4 0-2 16,-4 5 1-16,-2 5 3 0,-1 0 1 15,0 4 0-15,-1 0-1 0,-3-1-1 16,-1 1-4-16,-4-4-6 0,1 3 0 16,-3-6-9-16,-2 2-17 0,0 2-16 0,-2-7-16 15,1 1-4-15,-2-5 10 0,0 0-17 16</inkml:trace>
  <inkml:trace contextRef="#ctx0" brushRef="#br0" timeOffset="493640.8762">21925 5017 381 0,'0'0'16'0,"0"0"-16"0,0 0-9 16,0 0 0-16,0 0 1 0,0 0 8 15,0 0 3-15,0 0-1 16,0 0-3-16,46 69 0 0,-36-61 0 0,-1 1-2 16,0 2 1-16,-2-4 0 0,2 6 2 15,-5-6 2-15,0 2 0 0,2 2 1 16,-4-8-3-16,1 3 0 0,-3-6 2 15,0 0 4-15,0 0 7 0,2 1 9 16,-2 1 10-16,0-1 2 0,2 1-3 0,-2-2-8 16,0 0-7-16,0 1-5 0,0-1 1 15,-2 0-7-15,-3-3 3 0,-1-7-8 16,-4-1 6-16,4 4-5 0,-4-7 1 16,2 2-1-16,3 2-1 0,-3-3 1 15,0-2-1-15,4 7 0 0,-2-7 0 16,1 6-1-16,4 4-1 0,-4-4 2 15,4 5-1-15,-1-1 0 0,1 1-1 16,1 4-2-16,-1-2-3 0,1 2 0 16,0-1 0-16,0-6-2 0,0 1 2 0,0-3-2 15,4 2-1-15,2-2 4 0,4 0-1 16,-3 2 3-16,6-2 2 0,-6 4-4 16,4 0 0-16,-1 0-2 15,-6 2 1-15,2 1 1 0,-6 2-1 0,0-1-1 16,4 1-5-16,1 0-1 0,4 0 0 0,-1 5 4 15,-4 6 7-15,1 5 4 16,-4 3 3-16,1 7 1 0,-2 0-1 16,0-3-2-16,0-6 0 0,0-7-4 15,0-4 0-15,-2-1 0 0,2-1-1 0,-1 1 0 16,1 0-4-16,0-5-5 0,0 0 0 16,0 0-1-16,0 0 7 0,1 0 9 15,9 0 1-15,2-2-2 0,4-7-3 16,-1-2-2-16,-1 1 2 0,-2 1-2 15,-1 3 1-15,-2 1 3 0,-4 3-3 0,4-1 0 16,-3 1-1-16,-2 1 0 16,7 1-1-16,-6 0 4 0,3 0 0 15,0 3 2-15,-5-1 3 0,2 1 3 16,-5 2 5-16,0 1 2 0,0 3 0 0,-2 6-3 16,-7-2-3-16,-3 4 1 0,-4-3-5 15,2-1-1-15,-3 0-5 0,5-4-2 16,-1-3-15-16,0-4-39 0,3-2-38 15,-6-2-93-15</inkml:trace>
  <inkml:trace contextRef="#ctx0" brushRef="#br0" timeOffset="494530.7253">22365 4628 285 0,'0'0'60'0,"0"0"-11"0,0 0-18 16,0 0-7-16,0 0-11 0,0 0-4 15,0 0-2-15,0 0-2 0,0 0 2 0,0 0-2 16,-44-36 2-16,40 34 1 0,-2 0-2 16,2 1 0-16,-1 1-4 15,5 0-6-15,-4 0-2 0,0 0-4 16,-5 0-4-16,-1 8 2 0,4-3 2 0,-1 8 1 16,1 1 1-16,3-4 2 0,-2 1-5 15,3-2-4-15,2-3 0 0,0 0-2 16,0 0 3-16,0-1 6 0,0-1 0 15,0 1 0-15,0-1 1 0,0-4 2 16,0 0 4-16,0 0 3 0,0 2 6 0,0 0 3 16,0-2 6-16,0 1 6 0,0-1 1 15,0 0-5-15,0 0-6 0,2 0-7 16,-2 0-5-16,0 0 1 0,1-3 1 16,-1-5-1-16,3 2 0 0,-1-5-1 15,0 7 0-15,1-7 0 0,0 3-2 16,3-2 3-16,-2 3-2 0,3 0 2 15,2 1-5-15,0 2 0 0,-1-1 2 16,4 2 0-16,-1 1 2 0,1 2-1 16,5 0-3-16,-2 2 0 0,5 7 3 0,-6 4 4 15,-2 2-1-15,-2 3 3 0,0 2 1 16,-3 2-1-16,-1 1 4 0,-1 1-1 16,-2-1-2-16,0-4-5 0,-2-3-1 15,-1-3-1-15,0-8 0 0,2 1 1 16,-2-6-1-16,0 0 1 0,0 0 3 0,0 1 1 15,1 1 4-15,-1 0 8 16,0-1 6-16,0 1 6 0,0 0-1 0,0-1-2 16,0-1-8-16,0 1-9 15,-3-1-6-15,-4-6-5 0,-5-2 1 0,1-3 2 16,2 0 1-16,3 3 1 0,0 0-3 16,-4-6 0-16,6 4-2 0,-2-3-2 15,3 4-1-15,0-4-4 0,2 3-7 16,1-3-7-16,0-6-8 0,1 3-8 15,7-6-6-15,0 4-16 0,-1 6-34 0,1 0-48 16</inkml:trace>
  <inkml:trace contextRef="#ctx0" brushRef="#br0" timeOffset="495227.4161">22609 4336 495 0,'0'0'56'16,"0"0"-16"-16,0 0-12 0,0 0-9 15,0 0-8-15,0 0-8 0,0 0-4 16,0 0-4-16,0 0-6 0,-33-25-8 15,33 25-14-15,-2 0-5 0,2 0 6 16,-1 0 6-16,1 10 16 0,0 5 0 16,0 5-2-16,3-2-2 0,1 0-10 0,1-4 3 15,-1-1-9-15,4 0-3 0,-3-4-1 16,3 3 4-16,1-2 7 0,-2-5 9 16,3 5 8-16,-4-4 7 0,2-2 0 15,0 2 0-15,-5-4 1 0,6 2-1 16,-5-2-1-16,3 2 2 0,3 0 2 0,-5-3-2 15,2 4 0-15,-3-4 3 0,-1 0-1 16,3 1 2-16,-6-2 2 16,0 0 4-16,0 0 2 0,1 1 5 15,1-1 4-15,-1 2 1 0,1-2 0 0,-2 2-6 16,0-1-3-16,0 1-5 0,0 2-1 16,0 1-1-16,-3-2 0 0,-6 3-1 15,5-3 0-15,0-2 1 0,1 2 0 16,3-3 3-16,-2 0 2 0,2 0-1 15,-1 0-2-15,-4 0-3 0,-1 0-3 0,0-3-3 16,0-2-1-16,1-3-1 16,2-1-2-16,2 4 0 0,1-7 2 0,0 6-3 15,0-8-1-15,0 2 2 16,0 1-1-16,4 2-2 0,1 2-1 0,1-1-5 16,2 3 3-16,-1 1 1 0,3 1 6 15,6 2 1-15,-1 1-2 0,5 0-5 16,-7 1-2-16,1 5-3 0,0 0 3 15,0 3 2-15,2 4 3 0,0 0 1 16,-5 2-7-16,-2 1-7 0,0-5-9 0,-5 5 6 16,-1-5-8-16,-2 2 3 0,-1 1 2 15,0-4-8-15,0 3 6 0,0-9 2 16,0 2-1-16,0-6 0 0,-1 0 6 16,-5 0-18-16,-5-1-17 0</inkml:trace>
  <inkml:trace contextRef="#ctx0" brushRef="#br0" timeOffset="495355.7271">22728 4384 246 0,'0'0'67'0,"0"0"-21"0,0 0-16 15,0 0-11-15,0 0-6 0,0 0-14 16,0 0-17-16,0 0-12 0,0 0-15 16,0 0-18-16,-21-50-19 0,31 37-32 15</inkml:trace>
  <inkml:trace contextRef="#ctx0" brushRef="#br0" timeOffset="495829.6343">22895 4341 470 0,'0'0'45'0,"0"0"-20"0,0 0-13 16,0 0-12-16,0 0-7 0,0 0-6 15,0 0 1-15,0 0-2 0,0 0-2 0,0 0 1 16,35 55 2-16,-28-45 0 0,-1 3 3 16,0 2 3-16,-3-5-2 0,3 5 3 15,-2-4 1-15,-3-2 5 16,2 2-1-16,-2-7 2 0,1 2 3 0,-2-6 4 16,0 0 6-16,0 0 6 0,0 2 4 15,1-1 5-15,-1-1-8 0,0 0-5 16,0 0-6-16,0 0-10 0,0 0 5 15,0-5-4-15,-3-5 3 0,1 0-1 16,-1-1-3-16,-1 2 1 0,1-3-3 0,0 1 3 16,1 0-1-16,1 1 0 0,-1 4 1 15,2 1-1-15,0-2-2 0,0 2-1 16,0-5-5-16,2 0 2 0,2 1 1 16,3 2 0-16,0-2 1 0,1 4 0 15,1 1-3-15,2 1 3 0,-1 3-1 16,7 0 1-16,-3 0 0 0,0 0-2 15,0 3 1-15,0 4 0 0,-2 1 1 16,0-1-5-16,-5 3-3 0,0 3-7 16,-2-4 1-16,-2 6 2 0,-3 2-2 0,0-1-8 15,-3 6-17-15,-2-7-32 0,-3-3-15 16,4-2-28-16</inkml:trace>
  <inkml:trace contextRef="#ctx0" brushRef="#br0" timeOffset="496359.1476">23124 4284 488 0,'0'0'55'0,"0"0"-13"15,0 0-15-15,0 0-12 0,0 0-9 16,0 0-6-16,0 0-4 0,0 0 2 15,0 0-3-15,14-52 0 0,-12 47-2 0,-1 1-1 16,3 0 0-16,-4 4-1 0,3-2 2 16,2-1 0-16,-3 2-1 15,3 0 0-15,-1 1-4 0,1 0 4 16,-1 0 1-16,2 0 2 0,-6 0 5 0,0 0 0 16,0 0 1-16,1 0 0 0,0 0-1 15,1 0 1-15,-1 0-2 0,1 0 0 16,2 2 1-16,-1 2-4 0,3 3 0 15,2 4-6-15,-5-3-1 0,2 5 4 16,-1 3 6-16,-2-5 4 0,-1 5 2 0,1-4 2 16,-2 0-2-16,0 1-1 0,0-6-1 15,0 4-3-15,0-5-1 0,0-3-1 16,1 4 0-16,-1-7-1 0,0 0 0 16,0 0 2-16,1 2 0 0,-1-2 2 15,2 1 1-15,-1-1-1 0,1 0 1 0,-1 2-2 16,1-2-2-16,-1 0 1 15,2 0-2-15,3 1-3 0,-2 1 1 16,2 0-4-16,0 2 4 0,-3 0 0 16,-2 1 4-16,3 0 4 0,-4 1 0 0,0 0-2 15,0 0 0-15,0 0-7 0,0-6-1 16,0 0-10-16,0 0-10 0,0 1-10 16,0 1-12-16,0 0-6 0,0-2-32 15,0 0-18-15</inkml:trace>
  <inkml:trace contextRef="#ctx0" brushRef="#br0" timeOffset="496806.8569">23301 4213 388 0,'0'0'68'16,"0"0"-10"-16,0 0-13 0,0 0-10 16,0 0-10-16,0 0-6 0,0 0-7 15,0 0-5-15,0 0-4 0,0 0-3 16,12-7-6-16,-12 7-2 0,2 0-4 15,-2 0-3-15,1 0 6 0,2 8 2 0,0 7 5 16,1 2 4-16,2 4-2 0,0-1 3 16,-2 2-2-16,-1-5 1 15,1-2-1-15,-1-4-1 0,0-2-2 0,0-1-3 16,0-3-1-16,-2 0-2 0,-1-5 1 16,0 0 3-16,0 0 2 0,2 2 2 15,-1-2 0-15,-1 1 1 0,2-1 0 16,0 0-2-16,1-3 0 0,2-8 0 15,-1 2 2-15,-2 5-1 0,-1-7 2 16,1 4-1-16,-1-3-1 0,3-3-1 0,-4 8 1 16,2-5 1-16,-2 3 1 0,0 1 0 15,0-5 0-15,0 5 0 0,0-4 3 16,-4-7-2-16,-1 9 1 0,-1-8-1 16,-1 4-1-16,1 4 2 0,-4-4 0 15,4 5 0-15,-1 1 0 0,1-1-2 0,2 4-2 16,-5-3-1-16,7 5-5 15,-1-2-7-15,0 2-14 0,3 1-25 16,-2-2-19-16,2 2-10 0,0 0-5 16,0-4 7-16,5-1 3 0,3-5-5 0</inkml:trace>
  <inkml:trace contextRef="#ctx0" brushRef="#br0" timeOffset="497160.68">23387 4075 340 0,'0'0'81'0,"0"0"-15"0,0 0-11 15,0 0-16-15,0 0-7 0,0 0-5 16,0 0-4-16,0 0-7 16,0 0-1-16,-20-6-1 0,20 6-4 15,-2 0-4-15,1-1-3 0,-1 1-3 0,1-2-3 16,-2 2-2-16,2 0-2 0,1-2-3 16,-2 2 1-16,2 0-1 0,0 0 4 15,0 0 3-15,0 0 2 0,0 4-1 16,6 5-3-16,0-2-7 0,-1 1-2 15,1 0-2-15,-3-5 3 0,3 3 3 0,-2-3 4 16,-1-2 2-16,1 2 3 0,-4-3 3 16,0 0 3-16,0 0 6 0,2 0 1 15,-1 0 1-15,1 0-3 16,-2 0-4-16,1-7-3 0,-1-6 0 0,0 3 2 16,0-2 2-16,0 1 1 0,-4 2-1 15,-1 0 0-15,-1 2-1 0,0 0-3 16,3 5-2-16,0-2-5 0,-3 3-1 15,0 1-7-15,-5 0-19 0,-7 3-27 16,3 9-73-16,-5 3-172 0</inkml:trace>
  <inkml:trace contextRef="#ctx0" brushRef="#br0" timeOffset="515139.4761">21808 8086 306 0,'0'0'76'0,"0"0"-10"0,0 0-9 16,0 0-12-16,0 0-8 0,0 0-8 16,0 0-10-16,0 0-7 0,0 0-4 15,-7-38-5-15,5 36-5 0,1 2-4 16,-1-1-6-16,1 1-5 0,1 0 2 15,-2 0 3-15,2 0 5 0,0 11 6 0,0 5-2 16,6 7 0-16,0 0-2 0,1-2-3 16,2-2-3-16,-4-3-1 0,-2-9 1 15,2 1 6-15,-4-5 2 16,1 0 6-16,1 2-1 0,-3-5 3 0,0 0 1 16,0 0 4-16,0 1 3 0,1 1 1 15,-1-2-3-15,0 0-3 0,0 0-4 16,-9-7-1-16,-5-4 5 0,-2-6 1 15,0-1-1-15,2-2-1 0,-2-2-3 16,3 0-3-16,0 0 0 0,1 3 1 0,3 3 3 16,4 3 0-16,0 5-1 0,1 4 1 15,3 1-4-15,1 3-2 0,-2-2-2 16,2 2-1-16,0-2-2 0,0 2 0 16,0-1 0-16,0 1 4 0,2 0 1 15,12 0 0-15,6 3 0 0,2 5 0 16,1-2 1-16,-1 2 1 0,-2-3 0 15,0 0-1-15,2 0 0 0,-2 1-2 16,2-3-1-16,-1-2 3 0,3 1-2 16,-4-2-4-16,0 0-1 0,-7-3-3 0,2-3 1 15,-7 3-4-15,0-2 0 0,2 0-4 16,-8 3 3-16,3 0 4 0,-5 2 1 16,0-1 1-16,0 1-3 0,0-2-1 15,0-4 1-15,0 0 5 0,0-5 5 16,-5-3 1-16,-3 4 0 0,-4-4 0 0,2 1 1 15,-3-1 0-15,2-3 2 16,-2 0 1-16,1-1 0 0,0 0 1 16,0 0-3-16,1 0 8 0,4 6 5 15,-3 0 8-15,6 4 1 0,1 3-1 0,0 2-2 16,3 3-4-16,-2-2 3 0,2 2-3 16,-1-1-5-16,0 1-3 0,-1-1-4 15,1 1-1-15,-1-2-1 0,1 2-3 16,1 0-3-16,-2 0 0 0,2 0 3 15,0 0 0-15,0 0 1 0,0 14 0 0,5 4 3 16,3 4-4-16,3-1 2 0,1 2-3 16,2-4 1-16,1 0 1 0,1 1 0 15,0-1-1-15,-1 2 0 0,1-3-1 16,-3 0-1-16,-1-1 2 0,0-3-2 16,-4-4-2-16,1-3-6 0,-3 0-4 15,-3-4-11-15,0 0-6 0,-3-3-14 16,0 0-19-16,0 0-31 0,2 0-30 15,-2 2-47-15</inkml:trace>
  <inkml:trace contextRef="#ctx0" brushRef="#br0" timeOffset="515548.1157">22272 7861 607 0,'0'0'46'0,"0"0"-12"0,0 0-11 15,0 0-5-15,0 0-5 0,0 0-4 16,0 0-3-16,0 0-3 0,0 0-1 0,0 0-3 15,-12 4 0-15,12-2-2 16,-1-2-4-16,1 2 6 0,0 4 0 16,0 4 1-16,4 4 4 0,4 2-3 15,0 1 0-15,4 2 1 0,-1-3 0 0,1 1 0 16,-5-5-1-16,0-1-2 0,1-1 1 16,-4-2 0-16,4 3 0 0,-3-1-2 15,-1-2 2-15,2 1-1 0,-4-6-2 16,1 2 0-16,-3-5-3 0,0 0-1 15,0 0-4-15,1 1-4 0,-1 1-6 0,2-1-14 16,-1 5-22-16,-1-1-89 0,1 2-131 16</inkml:trace>
  <inkml:trace contextRef="#ctx0" brushRef="#br0" timeOffset="536511.07">26729 5773 92 0,'0'0'25'0,"0"0"-5"15,0 0-6-15,0 0-5 16,0 0-4-16,0 0-4 0,0 0 0 0,0 0-1 16,0 0 1-16,-14-2-1 0,14 2 1 15,-2 0-1-15,2 0-1 0,-1 0 0 16,1-1 1-16,0 1 7 0,0 0 7 15,0-7 1-15,8-1 3 0,7-4-6 16,3-4 0-16,1-2-2 0,3-2 2 0,2-3-1 16,2-2-3-16,2-3-1 0,5-1 0 15,2-1-2-15,3-2-4 0,2-1-1 16,3 1-1-16,-1 2-1 0,2-2 5 16,2 1 1-16,2-2 0 0,-2 0-3 15,3-4 0-15,-1 0-3 0,1-1 0 16,-3 2 3-16,2 0 0 0,-4 1 1 15,0 1 2-15,-3 2 2 0,-2 1-1 16,-4 2 4-16,-2-1-1 0,-3-1-5 16,-1 2-1-16,-1 2 1 0,-1-2-2 0,2 1 1 15,1-2-1-15,4 1-1 0,-3-4 3 16,3 0-2-16,-2 1 0 0,-1 0 4 16,0 0-4-16,-2 5-1 0,-3-1 2 15,-3 6-3-15,-3 2 3 0,-3 3-1 16,-4 7-1-16,-6 4 1 0,-4 4-3 0,-3 2 3 15,0-2 0-15,0 2 1 0,2 0 1 16,-1-1-1-16,1 1 2 16,-1-2-1-16,-1 2 3 0,2-2-3 15,-2 2 2-15,1-1-4 0,-1 1-3 0,0-1-4 16,2 1-2-16,-2 0 0 0,0 0 0 16,1-1 1-16,-1 1 1 0,0 0-1 15,2 0-3-15,-2-2-3 0,1 2-8 16,-1 0-10-16,2-2-21 0,-1 2-41 15</inkml:trace>
  <inkml:trace contextRef="#ctx0" brushRef="#br0" timeOffset="538040.1546">26636 5900 51 0,'0'0'10'15,"0"0"-3"-15,0 0-5 0,0 0 2 16,0 0-2-16,0 0 0 0,0 0-1 15,0 0 1-15,0 0-1 0,0 0 1 0,-3-18 0 16,3 18-2-16,0 0 5 0,0-2 1 16,0 2 0-16,0-1 2 0,0 1 1 15,0-2 1-15,0 2 2 16,0 0 0-16,2 0 0 0,-1 0 1 0,1 0 0 16,-1 0-2-16,1 0 2 0,-1 0 3 15,1 0 0-15,3 0 1 0,0 0-2 16,5 3 0-16,-2 2-4 0,0-1-1 15,5 4-5-15,-3 1 0 0,2 2 2 16,2 1 4-16,-2 0 1 0,2 0-4 0,0 2-1 16,4 1-3-16,-2 2 3 0,2 0 3 15,4 2 1-15,-3 2 3 0,4 2-2 16,-1 1-1-16,0 4-3 0,1 1-6 16,0-1-1-16,-2 2 1 0,-2-2-2 15,0-1 2-15,-2-3-2 0,-1 1 1 16,-1-1 0-16,1-3 0 0,-3 0-2 15,1-3 3-15,-2-2-1 0,2 1 2 16,-2-2 0-16,1 2-1 0,-2-2 3 16,1-1-3-16,-1 1 3 0,-4-5-4 0,1 1-1 15,2-4 0-15,-2 0 0 0,-2-3 0 16,2 2 0-16,-5-3 0 0,0 0-1 16,4 2 0-16,-3-3 0 0,-1 2 1 15,3 2 0-15,-3-3 0 0,-1 0 0 16,3 3 0-16,-2-3 0 0,4 3-1 15,-3 2 2-15,2-2 0 0,-2 0-1 16,-1-3 1-16,2 3 0 0,-2-3-2 16,0 0 0-16,2 3 1 0,-2-3 0 15,0 1 0-15,3 1 0 0,-3-2-1 0,3 2 0 16,2 1 0-16,-5-3 0 0,0 0 1 16,0-1 0-16,1-1 0 0,-1 1 0 15,1-1 2-15,-4-1-1 0,0 0 1 16,0 0-1-16,2 0 0 0,-1 2 0 15,1-2-1-15,-1 0-1 0,1 1-1 0,0-1 0 16,0 0-1-16,-2 0 0 0,1 2 2 16,-1-2 1-16,2 0 1 0,-2 0-1 15,1 1 0-15,1-1 0 16,-1 1 1-16,1-1-1 0,-1 2 0 0,0-2 0 16,1 2 0-16,-2-2 2 0,1 1-2 15,1-1 1-15,-1 2-1 0,1-1 1 16,-1 1-1-16,1 0 0 0,2 2 0 15,0-1 1-15,-1 2-1 0,1-1 0 16,-1-1 0-16,0 0-1 0,0 0 2 0,0-1 1 16,2-1-2-16,-3 1 1 0,4 1-1 15,-2-3 2-15,1 0-1 0,4-1 2 16,5-9-1-16,-3 1-1 0,8-6-1 16,-1-3 0-16,3-2 3 0,5-3-1 15,5-4 5-15,2-2-3 0,2-1-4 0,2-5-2 16,1 5 1-16,1-4-5 15,0-2 6-15,0 2-2 0,6-3 2 16,0 0 0-16,2-5 2 0,0 2-4 16,2-3 0-16,-1 2-4 0,2 0-1 0,1 2 5 15,-3 1 1-15,1 1 4 0,-4 1-3 16,-1 0-2-16,-2-1-3 0,-3 4-2 16,2-1 3-16,-4 1-2 0,-2 3 5 15,0 0 1-15,-2 1 0 0,-1-1 1 16,1 1-1-16,-1 1 0 0,1-1 0 15,-1 1 0-15,0 1 0 0,-2 2 1 16,-1 2-1-16,-1 1-2 0,-2 3-2 16,-3 1 2-16,-4 1 1 0,-1 2 3 15,1-2 3-15,-4 2-2 0,0 0 1 0,-6 4-3 16,1 1 2-16,-4 3-1 0,-2 4 1 16,1 0 1-16,-5 3-2 0,0-1-1 15,0 1-2-15,1-1-3 0,1-1 0 16,-1 0-3-16,3-2-3 0,-1 0-2 15,0 2-3-15,0-1-8 0,-1 0-24 0,1-7-31 16,1 1-33-16</inkml:trace>
  <inkml:trace contextRef="#ctx0" brushRef="#br0" timeOffset="538979.6048">28466 4264 48 0,'0'0'16'0,"0"0"2"0,0 0 1 16,0 0 2-16,0 0 4 0,0 0 3 0,0 0 6 15,0 0 3-15,0 0-2 0,0 0-3 16,-8 0-5-16,8 0-4 16,-1 0-6-16,1 0-5 0,0 0-4 15,0 0-1-15,0 3-1 0,0 3 1 0,0 5 2 16,3 1-1-16,3 6 0 0,2 0 2 16,-1-4-3-16,2 2 1 0,0-1-3 15,1 0-2-15,0-1 0 0,0-1 2 16,3 3-1-16,0-1 1 0,4 2 5 15,0 2-3-15,3 3 5 0,0 1-5 0,-1-1-3 16,-1 0-2-16,2 1-2 0,-2-2 2 16,1 2 1-16,-2 1 0 0,3-1 2 15,2-2-2-15,-3 1-1 0,0 0-1 16,0-1-1-16,-2-1 0 0,2-2-1 16,-2 1 1-16,0 2-1 0,-2-1 2 15,2 0-1-15,-2 1 2 0,1 2-1 16,0 0 2-16,1-1-3 0,-1 0 0 15,1-2 0-15,-2 1 1 0,-1-2 0 16,-1-1-1-16,0-1 0 0,-1-2 0 0,-1 1 5 16,1 0-5-16,-5-5 3 0,2 2-3 15,-2-6-1-15,-1 1 0 0,0-1 2 16,-1 1-2-16,4 3 1 0,-2-5 0 16,2 4-1-16,-3-3 1 0,0 0 1 15,1-1-1-15,-2 1-1 0,1 0 2 0,0-1-1 16,0 0 0-16,-3-3 1 15,0 0-1-15,-3-3 1 0,0 0-1 16,0 0 0-16,2 2 0 0,0-2 1 16,-1 1-1-16,1-1 1 0,-1 2-1 0,1-2 0 15,-1 1 0-15,1-1-1 0,-1 1 2 16,1-1 0-16,-1 2 0 0,0-2-1 16,-1 0 1-16,2 2-2 0,-2-2 2 15,1 0 0-15,-1 1 1 0,0-1 1 16,2 0 1-16,-2 2 0 0,0-2 0 0,1 0-1 15,-1 0 1-15,0 0 1 16,0 0 2-16,0 1 0 0,0-1 0 16,0 0-2-16,0 0-4 0,0 0-1 15,0 2-2-15,0 1-4 0,-7 1 1 0,-3 4-3 16,-4 2-1-16,-1 4-3 0,-2 3-15 16,-1-1-24-16,-2 4-43 0,-6 2-85 15</inkml:trace>
  <inkml:trace contextRef="#ctx0" brushRef="#br0" timeOffset="542159.6268">27981 5492 144 0,'0'0'37'15,"0"0"-6"-15,0 0-10 0,0 0-9 16,0 0-6-16,0 0-5 0,0 0-6 16,0 0-3-16,0 0 1 0,0 0-3 15,-5-8 3-15,11 6-3 0,5 2-2 16,2 2 1-16,-2 6 4 0,-1 0 3 15,-1 5 3-15,-3 1 0 0,-2-3 2 16,-1 5 2-16,-2-5-2 0,-1-1 2 16,0 1-1-16,0-6 3 0,0 1 7 15,0-4 7-15,-1 3 14 0,0 0 11 0,-1-1 6 16,2-4-3-16,-1 0-9 0,1 0-17 16,-7 0-10-16,-4 0-4 0,3-2-2 15,-5-5 1-15,3-4-2 0,4 4-5 16,-2-8-6-16,3 5-1 0,4-3-4 15,-2 1 5-15,3 5 0 0,0-5-2 0,0 8-1 16,3-4-2-16,2 0 4 0,2 1 4 16,1 2-3-16,-4 2 0 0,0 2 1 15,1 1 1-15,2 0 2 16,-1 0 3-16,4 0-1 0,-4 0-1 0,1 0 0 16,1 0-1-16,-3 0 1 0,-1 1 0 15,1 2-2-15,-5-3 0 0,0 0-2 16,0 0-1-16,1 0 2 0,-1 0-2 15,2 3 1-15,-2-2-4 0,0 5-23 16,0-2-26-16,0 1-33 0</inkml:trace>
  <inkml:trace contextRef="#ctx0" brushRef="#br0" timeOffset="543553.9735">28061 5467 226 0,'0'0'22'15,"0"0"-3"-15,0 0-1 0,0 0-1 16,0 0-4-16,0 0-6 0,0 0-5 15,0 0 1-15,0 0 0 0,-52-25 0 0,52 25-1 16,-2 0-2-16,1-2 0 16,-1 2 0-16,1 0-1 0,-1 0 0 15,2 0-2-15,-1 0 0 0,1-2-3 0,-1 2 1 16,1 0 2-16,0 0 3 0,0 0 0 16,0 0 1-16,0 0 0 0,0 0 0 15,0 0 0-15,0 0 2 0,0 0-1 16,0 0 0-16,0 0 4 0,0 0-2 15,0 0-1-15,0 0 1 0,4 0-3 0,2 0 0 16,7 0 0-16,-3 2 0 0,1 0 0 16,-1-2 3-16,2 0-1 15,8 0 3-15,-1 0 1 0,6 0-1 0,-1 0-3 16,1 0 0-16,2-4-3 0,1 0-2 16,2-2 2-16,3 0-4 0,2 0 3 15,3-2 0-15,1-1-1 0,5 0 5 16,2 0-1-16,1-2-12 0,1 1 4 15,0-1 4-15,-3 0-1 0,2-1 14 16,-2 2-9-16,3-3 0 0,-1 1-1 0,1 2 2 16,0-3-2-16,-2 3-1 0,0-1 2 15,-4 2-2-15,0 0 1 0,1 0-1 16,-2 1 0-16,-2 2-1 0,0 0 0 16,-3 2 1-16,-2-1 0 0,0 0 0 15,1 0 1-15,0-2 0 0,4 0-1 16,-2-3-1-16,1 2-2 0,1-2 2 15,-1 1 1-15,0 0 1 0,-1 2 0 16,0-1-1-16,0 2 1 0,-1 0-1 16,0-1 1-16,-2 2 0 0,-2 2-1 0,-1-1 3 15,-2 2-2-15,-2-1 0 0,-1 0 1 16,-1 0-1-16,-1-2 2 0,-1 1 0 16,0 2-1-16,-4-3 3 0,-4 4-4 15,1-4 1-15,1 2 2 0,-1-1-1 16,6-1 1-16,-2 0 2 0,-1 1 1 0,1 0 2 15,-1-3 0-15,-5 2-2 16,1 2 0-16,1-2-3 0,-6 1-1 0,6 0-3 16,-8 1 0-16,3-1 1 15,-2 2-1-15,2-1-1 0,-1 0 1 0,0 0 0 16,0 2-2-16,-6-1 2 0,2 0 0 16,0 0 0-16,-2 1-1 0,1 0 2 15,0 1 1-15,-5 0-2 0,0-2 1 16,0 2-1-16,2 0 2 0,-1-1-1 15,1 1 1-15,-1-2-2 0,1 2 1 0,-1 0-2 16,1 0 0-16,-1-2-1 0,1 2-1 16,0 0 3-16,0 0 0 0,-1-1 1 15,1 1 2-15,-1 0 0 0,0 0-2 16,-1 0 2-16,0 0 1 0,2 0 0 16,-2-1-2-16,0 1 1 0,1 0-2 15,-1-1-5-15,0 1-3 0,0-5-4 16,-1 0-3-16,-5-1-1 0,-1-1-5 15,0 1 3-15,0-1 1 0,-2 2 4 16,-1 1 4-16,0 0-3 0,-6-2 1 0,6 2-1 16,-6 0 0-16,-2 1 0 0,2-1 1 15,-2 2 0-15,-1 1 3 0,1-3 4 16,6 3 4-16,-7 0 3 0,0-2-2 16,7 3 4-16,-6-2 1 0,7 0 1 15,5 2 9-15,1 0 10 0,-1 0 5 16,0 0 1-16,0 0-7 0,1 0-10 0,5 0-11 15,-2-2-2-15,2 2-4 16,-1 0-4-16,-1 0-3 0,2 0 1 16,-2 0 2-16,2 0 4 0,0 0 4 0,5 9 3 15,5-1-3-15,6 3 1 0,3-3-1 16,1-3 1-16,2 1-3 0,1-3-2 16,0 3 1-16,0-3-3 0,-1-1 1 15,0 2 4-15,-1-2-2 0,-6 2-1 16,1-2-4-16,-6 0 0 0,0 1 0 0,6 2 2 15,-6-2 5-15,4 2-1 0,-6-1 4 16,-4-3-3-16,1 1 4 16,-5-2 1-16,0 0 2 0,0 0 1 15,1 0 1-15,-1 1 3 0,0-1-3 0,0 1 3 16,0 1-3-16,-6 3 0 0,-6 3-2 16,-5 0 1-16,-2 5-4 0,-2 0 0 15,-4 3-5-15,2 0 0 0,0 3-2 16,1-1 0-16,1 2-3 0,1-2 0 15,3 1 2-15,3 1-5 0,-1 0 1 0,5 0-6 16,2-7-14-16,3-5-17 0,4-4-32 16,1-1-33-16,0 2-57 0</inkml:trace>
  <inkml:trace contextRef="#ctx0" brushRef="#br0" timeOffset="543991.3362">30266 4931 462 0,'0'0'52'0,"0"0"-3"15,0 0-13-15,0 0-11 0,0 0-8 16,0 0-6-16,0 0-3 0,0 0-3 16,0 0-3-16,0 0-2 0,-29-49-4 0,29 49 1 15,0 0-1-15,0 0 2 0,3 4 3 16,4 7-2-16,3 5 0 0,0 2 1 16,1 4 0-16,-4 0 3 0,3 0-1 15,-3 1 0-15,0-2-1 0,-1 0-1 16,0-8-1-16,-2 4 2 0,-1-2-2 0,0-4 2 15,1 6 1-15,-1-8-2 16,-1 1 4-16,1 0-3 0,-3-6 2 16,1 2-3-16,-1-6 0 0,0 5-1 15,0 1 1-15,0-2-3 0,2 3 2 0,-2-3-4 16,0 7-1-16,-6 1-6 0,-2 4-12 16,1-5-14-16,-1-2-24 0,2-1-34 15,1-5-50-15,3 0-118 0</inkml:trace>
  <inkml:trace contextRef="#ctx0" brushRef="#br0" timeOffset="550458.8776">30461 5654 313 0,'0'0'31'0,"0"0"-5"0,0 0-10 16,0 0-8-16,0 0-3 0,0 0 2 0,0 0 0 15,0 0 1-15,0 0-4 0,-36-62-4 16,34 61-5-16,2 1-7 0,0 0 0 16,0 0 4-16,0 1 4 0,0 9 7 15,0 3 0-15,0 4-1 0,0 4 2 16,0-2-1-16,0 1 0 0,2-1 1 0,-2 0-2 15,0-7 0-15,1 8-1 0,-1-9 0 16,0 2 2-16,0-1-1 16,0 0 3-16,0 0-4 0,0-7-1 15,0 0 1-15,0-5 0 0,0 0 3 0,0 0-4 16,0 3 1-16,0-2 1 0,0 1 3 16,0-1 0-16,0 1 4 0,0-1 2 15,0 1 0-15,0-1 2 0,0-1 1 16,0 2-9-16,0-2 5 0,0 0-6 15,-1-6 3-15,-1-5-2 0,1-1 0 0,0-2-3 16,1-5-1-16,0 5 0 0,0-7-2 16,0 10 0-16,0-3-1 0,0 2 2 15,1 2-1-15,3-4-4 16,1 5-3-16,2-5-3 0,4 3-2 0,1 4 3 16,0-2 1-16,2 4-1 0,5 3-1 15,-2 2 1-15,6 0-2 0,-1 0 0 16,-3 9-2-16,-2-1 2 0,-2 6 5 15,-2 3 2-15,-3 0 6 0,-1 2-4 16,-3 1 3-16,-3 1 4 0,-3 2 4 0,0-3 2 16,-6 4-2-16,-3-6 2 0,1-5-5 15,4-5 2-15,3-3 3 0,1-5 3 16,-2 0 8-16,2 0 4 0,-1 0-2 16,-2 0-5-16,-3 0-7 0,-2-1-7 15,-4-9-2-15,-2-2-4 0,6-5 2 0,2 4-2 16,3-4 4-16,3-1 1 0,0 1 0 15,0-5 0-15,5 1-4 16,2 0 2-16,2 0-6 0,2 2 3 16,0-1 0-16,0 2-4 0,-1 6 3 0,-4 5-3 15,1 2 1-15,-2 3 2 0,6-1 1 16,-1 0-2-16,2 3 1 0,5 0 2 16,-4 6-1-16,4 6 4 0,-2 3-1 15,-2 2 1-15,-3 1 2 0,-2 0-2 16,0-1-2-16,-2-4 1 0,-3 2-1 0,0-5-2 15,-2-5 2-15,1 5 0 0,-2-5-1 16,0 2 2-16,1-1-1 16,-1-6 0-16,0 0 0 0,0 0 1 15,0 2-2-15,1-1-5 0,-1 1-14 0,0 0-39 16,0-2-50-16,0 1-70 0</inkml:trace>
  <inkml:trace contextRef="#ctx0" brushRef="#br0" timeOffset="551247.1041">30977 5782 479 0,'0'0'12'0,"0"0"-10"16,0 0-11-16,0 0-5 0,0 0 3 0,0 0 8 16,0 0 3-16,0 0 4 0,0 0-4 15,-15 89-1-15,15-68-1 0,3-1-5 16,2-6 0-16,-1 2-2 0,1-1 4 16,-2-4 1-16,1 6 2 0,-2-6 2 15,-1-3-1-15,2 4 1 0,-3-8 0 0,1 2 1 16,-1-6 3-16,0 0 6 15,0 0 4-15,0 1 5 0,0 1 0 16,0-2-2-16,0 0-4 0,0 0-2 16,-4 0 1-16,-2-6 0 0,-3-5-2 0,5 2-1 15,-6-5-5-15,4 1-2 0,0-2-2 16,1-2-1-16,-1 2 0 0,0-2 2 16,3 5-1-16,0-6-2 0,0 8 4 15,2 5-4-15,1-8 4 0,0 7-1 16,0-6-2-16,0 1-1 0,0 1-3 0,1-1 1 15,4 2-2-15,-1 2 0 16,2-1-1-16,4-1 2 0,0 1 0 0,6-1-2 16,-4 3 2-16,3 1-3 15,-6 3-1-15,-3 0-3 0,6 2-3 0,-5 0 4 16,3 0 2-16,3 6 3 0,-2 3 2 16,1 7 3-16,-5 0 0 0,-1 3 6 15,-6 3-4-15,0 3 3 0,-2-5-4 16,-2-3 0-16,-1-2-1 0,2-5 1 15,-2-2 1-15,2 2 2 0,0-6 1 0,-1 4-2 16,1-5 1-16,-1 0 1 0,3 1 1 16,1-4 3-16,0 0 1 15,0 0 2-15,0 0-4 0,0 0-1 16,0 0-3-16,-2 0-5 0,2 0-7 0,0 0-8 16,0 0-2-16,0 0-1 0,2 0 4 15,5 0 5-15,3 0 2 0,2-1 2 16,0 1-2-16,0 0 1 0,-2 0 1 15,3 0 0-15,-6 0 4 0,2 3 1 16,-5-2-1-16,1 3 2 0,-5-4 2 0,0 0 2 16,0 6 2-16,-2 4 5 0,-9 4 0 15,-5 3 0-15,-6-5-2 0,-1-1-1 16,-3-4-2-16,3-2-1 0,5-2 0 16,1 0 1-16,4-3-6 0,0 0-6 15,-1 0-33-15,8 0-82 0,3-3-126 16</inkml:trace>
  <inkml:trace contextRef="#ctx0" brushRef="#br0" timeOffset="552498.0992">31637 5643 11 0,'0'0'12'0,"0"0"1"16,0 0 4-16,0 0 2 0,0 0 3 15,0 0 6-15,0 0 1 0,0 0 0 0,0 0-2 16,0-9-2-16,0 7-6 0,0 1 1 16,0-5-2-16,-2 1 3 0,-2-5 2 15,-2-3-3-15,2 4 3 0,-5-5 3 16,4 1 1-16,0 6-1 0,-2-7-2 15,2 6-1-15,0 1-1 0,-2-1-1 0,4 4-1 16,-3-2-5-16,3 3-4 0,0-1-5 16,0 2-3-16,3 2-3 0,-1-1-4 15,1 1-2-15,-9 0-2 0,-2 0 3 16,-6 3 1-16,-3 7 2 0,2 4 0 16,4 0 1-16,0 0 0 0,4 4-1 15,0 0 1-15,0-1 0 0,1 3 0 16,2 0 0-16,-1 1 1 0,2-1 0 15,0 1 0-15,3-6-2 0,0 1-3 16,3-6-1-16,0 2 0 0,0 3 4 0,0-4 1 16,4 3 1-16,1-5 0 0,1-3 0 15,2 0 0-15,-1-2 1 0,2-1 1 16,1-1 0-16,0-2 0 0,0 0-1 16,5 0 0-16,-7-5 2 0,4-2 2 15,-1-2 3-15,-3-2 0 0,2-5-2 0,-2 2-1 16,0-4-1-16,-2-1 3 15,-1-1-3-15,-2 0 2 0,0 4 0 16,0-2-1-16,-3 6 0 0,0-2 2 16,1 1-2-16,-1 6 1 0,0 1-2 0,0 6 0 15,0-1-4-15,0 1-3 0,0 0 0 16,2 0-1-16,-2 0 1 0,0 1 2 16,1 14 1-16,2 4-1 0,0 5 1 15,1-1-3-15,2-2-1 0,-3-7-1 16,2 1-1-16,1-1 1 0,-1-4 3 0,1 2-1 15,0-3 0-15,0-2 0 0,0 0 0 16,-3-4-2-16,0-1 1 16,-3-2 1-16,0 0 2 0,0 0 2 15,2 0 4-15,4 0-1 0,4 0 0 0,3-7-1 16,1-5-1-16,-4 3-1 0,-1-1-2 16,0-2 0-16,-3 4-4 0,3-3-3 15,-3 3-17-15,-1 1-36 0,1 0-52 16,-2-2-93-16</inkml:trace>
  <inkml:trace contextRef="#ctx0" brushRef="#br0" timeOffset="553657.603">31894 5793 118 0,'0'0'44'0,"0"0"1"0,0 0-11 0,0 0-9 16,0 0-5-16,0 0-5 0,0 0-1 15,0 0-1-15,0 0 1 0,-3-12-3 16,3 11-1-16,0-1-7 0,-2 2-2 16,2-1-1-16,0 1-2 0,0 0 1 15,-2 0 5-15,2 0 6 0,-1 1 2 0,-2 13 1 16,-2 4-8-16,-2 7 1 15,1-1-4-15,-1-1-1 0,1-1 1 16,1 0-1-16,0-1 0 0,1-7 1 16,-1 1-1-16,4-5 0 0,-3 0 1 0,1 0 0 15,1-5-2-15,1 0 1 0,1-5 1 16,-1 0 0-16,1 0 2 0,0 1 4 16,-2 0 4-16,2 1 8 0,-1-1 5 15,1-1-2-15,-2 0-5 0,1 2-6 16,-1-2-5-16,-1 0 0 0,0-6-1 0,2-7-1 15,-2-5-1-15,3-1 0 16,0-7 1-16,0 0-2 0,0-1-1 16,3-2-7-16,4 0 2 0,1 2-2 15,-1 2 4-15,1 7 2 0,-2 5 1 0,-3 4 1 16,-1 3 1-16,0 2 1 0,-2 4 1 16,0-1-3-16,0 1-1 0,2-2-4 15,-2 2-5-15,1-2 0 0,-1 2 1 16,2 0 4-16,2 0 5 0,3 8 1 15,0 6 0-15,2 4 0 0,-1-6-2 0,-2 4 1 16,-1-3 0-16,-1 3 0 0,4 3-2 16,-2-1 7-16,0-1-8 15,0-5 6-15,0 1-7 0,-1-5 1 16,-3 3-3-16,3-2 1 0,-2 2 2 0,2-2-2 16,-3-4 1-16,-1 5-2 0,1-5-1 15,-1-1 1-15,1 1-3 0,-2 0-1 16,1 0-6-16,-1 0-18 0,0 6-26 15,0-7-42-15,0 1-30 0,0 1-49 16</inkml:trace>
  <inkml:trace contextRef="#ctx0" brushRef="#br0" timeOffset="553900.676">31748 5945 526 0,'0'0'48'16,"0"0"-18"-16,0 0-13 0,0 0-11 16,0 0-1-16,0 0-5 0,0 0-1 15,0 0-1-15,78-66-3 0,-50 61 1 16,1 2-14-16,-2 3-7 0,-1 0-22 0,-1 0-21 15,-1 0-28-15,-6 1-44 16</inkml:trace>
  <inkml:trace contextRef="#ctx0" brushRef="#br0" timeOffset="554114.6801">32114 5912 585 0,'0'0'0'0,"0"0"-13"0,0 0-43 15,0 0-120-15,0 0-108 0</inkml:trace>
  <inkml:trace contextRef="#ctx0" brushRef="#br0" timeOffset="560895.3217">27930 5660 5 0,'0'0'6'0,"0"0"-3"0,0 0 1 16,0 0-2-16,0 0 2 0,0 0 3 16,0 0 1-16,0 0 3 0,0 0 2 15,3-6 0-15,-3 6 5 0,0 0 0 16,0 0 2-16,0 0 2 0,0 0-2 0,0 0 1 15,0 0-2-15,0 0-2 16,0 0-6-16,0 0-2 0,0 0-5 16,0 0-1-16,0 0-2 0,0 0-2 0,0 0 0 15,-1 0-1-15,1 0 0 0,0 0 0 16,-2 0-1-16,2 0 2 0,0 0-2 16,0 0-3-16,0 0-5 0,-1 0-2 15,1 0-1-15,0 0-2 0,0 0 0 16,-1 0-9-16,1 1-6 0,0-1-5 0,-6 5-2 15,-4 3 4-15</inkml:trace>
  <inkml:trace contextRef="#ctx0" brushRef="#br0" timeOffset="561093.6968">27589 5929 4 0,'0'0'2'0,"0"0"-2"0,0 0 0 16,0 0-3-16,0 0 1 0,0 0 4 15,0 0-5-15,0 0 3 0,0 0 0 16,70-50 0-16,-49 36 0 0,-2-1 0 16</inkml:trace>
  <inkml:trace contextRef="#ctx0" brushRef="#br0" timeOffset="562833.6455">27959 5654 4 0,'0'0'7'0,"0"0"-1"0,0 0-1 16,0 0 1-16,0 0 3 0,0 0 1 15,0 0 2-15,0 0-7 0,0 0 0 16,0 0-1-16,6-11-3 0,-6 10 1 16,0 1 0-16,0-1-2 0,0 1 1 0,0 0 0 15,0 0 1-15,0-2 0 0,0 2 0 16,2 0 3-16,-2 0 3 0,0 0 0 16,0 0 5-16,0 0-1 0,0 0 0 15,0 0-2-15,0-1-6 0,0 1 3 16,0 0-1-16,0 0 3 0,0-2 3 0,0 2-2 15,0 0 0-15,0 0-1 0,0 0 1 16,0 0-3-16,0 0 0 16,0 0-3-16,0 0-2 0,-2 0-4 15,2 0-2-15,0 0-2 0,-1 0-1 0,1 0 1 16,-5 0 2-16,-2 3 4 0,-4 6 0 16,-2 2-1-16,-3 0 2 0,1-1-1 15,1 1 3-15,-1-2-1 0,1 2 2 16,1 1-3-16,4-4 1 0,-2 2-1 15,0-1-2-15,1 1 4 0,-1 0 0 0,1-2 1 16,-1 2-1-16,3-5-2 0,-2 5-2 16,2-4 3-16,1 2-2 0,-3 3 3 15,0 2-1-15,-4 0 1 16,1 1-1-16,2-5-1 0,0 0 0 0,5-3-2 16,-1 1 3-16,1 0-2 0,-2-1 0 15,-4 3 3-15,0 2-3 0,-5 4 1 16,1 0 0-16,-1 0-1 0,1-1 0 15,0 1 0-15,1-1 0 0,1 0 0 16,5-4 0-16,-2 0-1 0,2 2-3 0,-1-4 4 16,-3 6 2-16,3-2 0 0,-2 1 0 15,-1 0-1-15,0 1-1 0,-1-1-1 16,2 2 1-16,-1 1-1 0,0-1 2 16,0 2-1-16,0 0 0 0,0 0 1 15,-1 1-2-15,-1 2 2 0,-1-4-2 0,0 0 1 16,2-2 0-16,4-3-1 15,1-2 2-15,5-2-1 0,-3-1-1 16,1 2 1-16,-2 0 0 0,-2 4 1 16,0-1-1-16,-3 1 1 0,-1 1-1 0,1-3 0 15,-2 3 0-15,-1-1 3 0,-2 0-2 16,2 1 3-16,-3 2-3 0,0 0 1 16,0 0 0-16,-1-1-2 0,0 2 3 15,0-1-3-15,-2 1 1 0,1-1 0 16,1 1 0-16,0-1 0 0,3 1-1 0,0-1 0 15,0-1 2-15,2 1-4 16,4-4 2-16,1-1-1 0,-1 1 0 16,2-2 1-16,-1 1 0 0,0 0 0 15,4-4 0-15,0 1 0 0,-1 0 1 0,0-2-1 16,1 3 1-16,3-5-1 0,-3 3-1 16,3-3 1-16,0 0 0 0,-2 5 1 15,2-4-2-15,-4 3 1 0,-2 3 0 16,3-4-1-16,-3 5 1 0,4-4 0 15,-1-1 0-15,2 2-1 0,1-5 1 0,1 1 0 16,-1-1 1-16,2 1-1 0,-2-1 1 16,1 2 0-16,2-5 1 0,-1 0-1 15,1 0 1-15,0 1-1 16,-3-1 2-16,3 1 0 0,-1-1-2 0,1 3 2 16,-1-3 0-16,1 0-1 0,0 0 2 15,-2 0 1-15,2 0 0 0,0 2 1 16,0-2 4-16,-1 0-1 0,1 0 2 15,0 1 2-15,0-1 1 0,0 0 2 16,0 0 2-16,0 0 0 0,0 0-2 0,0 0-8 16,0 0-1-16,0-3-2 15,0-7-10-15,3-7 3 0,5-4-4 0,1 1 1 16,-1-1 1-16,4 1 1 0,-3 0-2 16,1 2-3-16,0-2 0 0,0 1-1 15,0-1 2-15,-1-1 1 0,2 1-2 0,-2 0 3 16,0 2-2-16,1-3 0 15,0 2 5-15,0-1-2 0,2 2 1 16,-5 5-1-16,-1-1 3 0,-2 7 1 16,-2 2 1-16,2 0 3 0,-4 5 0 0,0-1 3 15,0 1 3-15,0-2 0 0,1 1-2 16,-1 1-1-16,0-2-2 0,2 2-2 16,-2-2 1-16,0 2-2 0,0-1-1 15,0 1 0-15,0-1-2 0,0 1 2 16,0 0-1-16,0 0 0 0,0 0 0 0,0 0-2 15,0 0 0-15,0 0 0 0,0 0 0 16,-7 4 7-16,-2 10-4 16,-1 2 1-16,-3 1-2 0,1 2-2 15,0-1 1-15,0 3 1 0,0 1 1 0,-2 3 0 16,2 2-1-16,-4 4-1 0,3 1 2 16,-2 1-1-16,0 2 1 0,1-3-2 15,0-3 0-15,4-4 0 0,-1-1 2 16,0-4 0-16,4-7 1 0,1-1 1 15,2-5-3-15,0-2 0 0,2 0 0 0,2-5 1 16,-1 0 1-16,1 0 1 0,0 1 2 16,-2 1-1-16,2-1 0 0,-1 1 0 15,1 0-1-15,-2-1 1 16,2 0-1-16,-1-1 2 0,1 1-2 0,-1-1 0 16,1 2 0-16,0-2 1 0,0 0 1 15,0 2 2-15,0-2 2 0,0 0-2 16,0 1 1-16,0-1 0 0,0 0 0 15,0 0-2-15,0 0-1 0,0 0-3 16,5-7-1-16,4-1-2 0,-3 0 0 0,-1 4 1 16,0 1 0-16,1-2 1 0,5-5-1 15,-1 0 0-15,4-1 0 0,-3 3-1 16,1-1-1-16,0 2-2 0,2-3-1 16,-1 3 0-16,-1 1-2 0,-3 1 2 15,0 2-1-15,1 0 1 0,0 0-2 0,3-2 4 16,-1 2 0-16,1-1-2 15,-2 1 3-15,-6 1-5 0,0 1-9 16,-5 1-5-16,0-2-5 0,0 2 1 16,2 0 3-16,-1-1 3 0,1 1-4 0,-1 0-5 15,1-2-4-15,-1 2-4 0,1 0-9 16,-1-2-10-16,1 1-19 0</inkml:trace>
  <inkml:trace contextRef="#ctx0" brushRef="#br0" timeOffset="563259.9612">26712 6616 190 0,'0'0'54'16,"0"0"-9"-16,0 0 4 0,0 0-9 16,0 0 2-16,0 0 0 0,0 0-9 15,0 0-10-15,0 0-10 0,0 0-5 16,-25-57-7-16,25 57-1 0,-3 0 1 15,3 0 1-15,0 0 0 0,0 0 0 0,0 11-2 16,4 0 0-16,3 6 1 0,1 0 3 16,1-2-1-16,0 2 3 0,2 1-2 15,-2 0 4-15,2-1-2 0,-1 1-2 16,-1-1 1-16,1 0-2 0,-2-1 1 16,-2-4 0-16,0 0-2 0,-1-2 0 15,0-1-2-15,-1 1 0 0,-1-2 0 16,2 1 0-16,-4-4-1 0,4 3 1 15,-4-5-1-15,1 2 1 0,-1 0 0 16,-1-5 0-16,0 0-1 0,0 0 3 0,0 1-1 16,2 1 0-16,-2-1 2 0,0 1-2 15,1-2 1-15,-1 1-1 0,0-1 1 16,0 0 1-16,0 2 1 0,0-2-2 16,0 0-2-16,0 0-3 0,1 0-4 15,-1 0-1-15,0 0-7 0,0 0-13 16,0 0-43-16,2-6-63 0,0 1-97 15</inkml:trace>
  <inkml:trace contextRef="#ctx0" brushRef="#br0" timeOffset="571969.7696">29077 4648 4 0,'0'0'3'0,"0"0"2"0,0 0-3 15,0 0 1-15,78-58-3 0,-62 44-3 0,3 2 3 16,-1-3-2-16,2 1 3 15,1-1-1-15,0 0 3 0,-1 0-3 16,0 1 0-16,-2 2 0 0,-3 0 0 16,-3 3 1-16,-1 0 0 0,0-1 3 0,-6 4-3 15,6-4 0-15,-4 2 0 0,0 0-2 16,-1 1 2-16,1-2 3 0,3-3-4 16,-1 3 1-16,2-4-1 0,2 0-2 15,-1 1 0-15,0-2 2 0,2-2 0 16,-1 3 2-16,1-2-2 0,0 1 2 15,-5 5-1-15,0-2 1 0,-3 5-1 0,-3 4-2 16,1-2 2-16,-4 4 0 0,0-1 3 16,0 1 2-16,2-1 3 15,-1-1-1-15,1 2 0 0,-2-2-4 0,1 2-3 16,-1 0-1-16,0 0-14 0,0 0-5 16,-9 7-11-16</inkml:trace>
  <inkml:trace contextRef="#ctx0" brushRef="#br0" timeOffset="573250.3414">27783 5750 48 0,'0'0'-1'0,"0"0"-4"0,0 0-1 15,0 0 3-15,0 0 3 0,0 0 8 16,0 0 7-16,0 0 1 0,0 0 1 15,0 0-3-15,36-40-6 0,-20 23 3 16,-3 1 0-16,1-1 8 0,0-1 0 16,1-1 3-16,1 0 4 0,3-3-4 0,0 0 4 15,3-4-5-15,1-1-6 0,1-2-3 16,0 1-4-16,2 0 2 0,0 1-3 16,3-1-1-16,-1 1-1 0,4 0-1 15,3-1-1-15,1-1-3 0,4 0-2 16,0-1 2-16,0-3-3 0,-1 5 5 0,0-1-2 15,-3 1 0-15,-1 1 1 0,-2-2 0 16,1-1 1-16,0 0 2 0,0-3-4 16,1 0 0-16,-1-1 1 15,-1 1-1-15,-1 1 1 0,1 0-2 0,-1 2 2 16,3-1-2-16,-2 1 2 0,3 3 0 16,-1-1-1-16,2 1 0 0,-2 2-1 15,-2 0-1-15,2 0-4 0,0 1 4 16,0 0-3-16,-1 0 4 0,4 1 0 15,-4 0-1-15,1 2 1 0,-3-1 0 0,-2 1 0 16,-1-1-1-16,-1 2 3 0,-3 0 0 16,-1 2 1-16,-4 1 1 0,-2 3-1 15,-2 1-1-15,-6 4 3 16,1-1-3-16,-5 6 2 0,1-3 1 0,4-4-2 16,-2 1-1-16,5-5 1 0,-2 3-2 15,2-1 0-15,-1 1 0 0,4-2-1 16,0 3 0-16,1-2-1 0,0 1 1 15,0 1 1-15,-5 2-4 0,0 4 2 16,-4 0-2-16,-4 1 2 0,2 0 1 0,-2 2 2 16,-1 1 0-16,1-1 0 0,-5 2-1 15,0-2 0-15,0 2 2 0,1 0-1 16,1-1 0-16,-1 1 1 0,2-1 2 16,-2 1 0-16,0-1 2 0,1 1 0 15,-1 0 2-15,1-2-3 0,-2 2 3 16,1 0 0-16,-1 0-1 0,0-2 0 15,2 2 0-15,-2 0-6 0,0 0 0 16,1 0-1-16,-1 0-2 0,0 0-2 16,0 0-1-16,0 0-5 0,0 0-2 0,0 0 0 15,0 0-1-15,0 0 5 0,0 0-1 16,0 0-2-16,0 0-1 0,0 0-7 16,0 0-4-16,0 0-9 0,0 0-1 15,0 0 2-15,0 0 7 0,-1 0 11 16,-5 0-1-16,-5 2-2 0,0 1-8 0,-4 1 1 15,0 2 9-15,-1 1 4 16,-4-2 9-16,0 3 2 0,1-2 1 16,-1-1 0-16,-2 1 0 0,0-2 3 15,3 1 0-15,-2 0 0 0,6-3 1 0,-1 2 5 16,8-2 7-16,2-2 4 0,1 3 4 16,5-3 6-16,-7 0 0 0,3 0 4 15,-2 0 1-15,2 0-7 0,4 0-6 16,-2 0-5-16,2 0-7 0,-1 0-5 15,-1 2-5-15,2-2-3 0,-1 0-1 0,1 0-3 16,-2 0-3-16,2 0-2 0,0 0 3 16,0 0 7-16,9-5 4 15,6-2 3-15,6-3-4 0,3 0-4 0,0-1 0 16,-1 2 0-16,3-3 1 0,-1 3 0 16,-1-2-11-16,1 2 2 0,-5 0 1 15,1 0 2-15,-8 3 12 16,1 0 0-16,-7 2-2 0,-2 2-1 0,-1 1-3 15,-4 1-2-15,0 0 0 0,0 0 2 16,0 0 0-16,0 1 1 0,0 14 5 0,-10 9 3 16,-5 9 4-16,-5 2-5 0,-3 4 0 15,-1 0-5-15,-1 1-2 0,0-4 3 16,2-1-2-16,4-4-1 0,5-4-1 16,0-3-2-16,2-3-1 0,0-4-5 15,4-5-13-15,2-5-32 0,4-3-28 0,2-4-79 16</inkml:trace>
  <inkml:trace contextRef="#ctx0" brushRef="#br0" timeOffset="573589.765">29562 4038 331 0,'0'0'61'0,"0"0"-19"0,0 0-9 0,0 0-7 16,0 0-13-16,0 0-9 0,0 0-4 16,0 0-6-16,0 0-3 0,-22-9 0 15,21 9 0-15,1 0 3 0,0 2 4 16,0 9 6-16,0 6 2 0,0 4-3 15,1-1 1-15,3-1-6 0,1 1 2 0,0-2 0 16,3-1-4-16,-1 0 0 0,2-3-1 16,1 0 0-16,1-1 2 0,2-1 0 15,-1 0 0-15,2-4-8 0,2 2-12 16,-4-4-28-16,7-1-47 0,-3-5-58 16</inkml:trace>
  <inkml:trace contextRef="#ctx0" brushRef="#br0" timeOffset="574797.716">30039 4074 265 0,'0'0'45'16,"0"0"-17"-16,0 0-9 0,0 0-2 15,0 0 5-15,0 0 3 0,0 0 2 16,0 0-3-16,0 0-8 0,0 0-9 0,-29-17-2 16,25 8-5-16,1 2 0 0,1 2-3 15,1-6 1-15,1 0 2 0,0 1 0 16,4-5-2-16,5 1 1 0,-1 2-1 16,6-3 0-16,0 1 1 0,-5 4 1 15,-2 3-1-15,-4 6 2 0,-3 1-1 0,0-2 0 16,0 2 0-16,1 0-6 15,1 0-2-15,-1 0-3 0,5 0 0 16,-2 0 7-16,4 5 4 0,2 6 3 16,0 2 0-16,1 6 0 0,0-1-2 0,-2 1 0 15,-3 1 1-15,-1 0 0 0,-2-5-1 16,0 0-1-16,-2-4 0 0,1 0-1 16,-1 1 1-16,0-8 0 0,1 2-3 15,-2-6 2-15,0 0 0 0,0 0 1 16,2 1 5-16,0 1 6 0,-1 0 6 0,-1-2 2 15,2 0-4-15,1 0-2 16,0-2 0-16,0-8 6 0,0 0 2 16,-2-2 1-16,0-8-6 0,1 9-4 15,-1-11-3-15,-1 3-1 0,0-1-2 0,2 0-1 16,-2 2-3-16,0 0 1 0,1 4 0 16,1-4-6-16,-2 6 5 0,1 0-5 15,2-2 5-15,-3 2 2 0,1 1-2 16,-1 5 0-16,2 1-1 0,-2 5 0 15,0-1 0-15,0 1-1 0,0-1-1 0,1-1-1 16,-1 1 0-16,0-1-2 0,0 0-1 16,0 1-1-16,0-1-1 15,0 2 1-15,0-1 0 0,0 1 1 16,0 0 1-16,0 0 2 0,0 0 1 0,0 0 0 16,0 0 1-16,-1 0 0 0,-1 6 0 15,1 4 6-15,-2 0-6 0,2 0 5 16,-1 1-5-16,1 0 1 0,-1 1 0 15,1 0-1-15,-1 6 0 0,1-7-1 16,1 7 1-16,-1-6-1 0,1 2 1 0,0-1-1 16,0 2 1-16,0-3-2 0,0 1 0 15,0-2 0-15,0-7-1 0,0 6-2 16,0-6 0-16,0 1 0 0,2 2 0 16,1-4 2-16,6 1-1 0,2 1 3 15,4-4 1-15,8-1 2 0,5 0 0 16,2-4-2-16,2-5-3 0,-2-2-1 0,-2-1 1 15,-4 1-1-15,-5 2-3 16,-5 2-7-16,-6 2-20 0,-2-4-36 16,-1 0-42-16,2 0-121 0</inkml:trace>
  <inkml:trace contextRef="#ctx0" brushRef="#br0" timeOffset="575015.376">30713 3909 525 0,'0'0'-6'0,"0"0"-32"0,0 0-79 15,0 0-143-15</inkml:trace>
  <inkml:trace contextRef="#ctx0" brushRef="#br0" timeOffset="636397.708">27993 5470 92 0,'0'0'27'0,"0"0"2"0,0 0 0 15,0 0 2-15,0 0 3 0,0 0 2 0,0 0-1 16,0 0 1-16,0 0-2 0,0 0 0 16,8 0-3-16,-6 0-6 0,-2 0-3 15,0 0-6-15,1 0-5 0,-1 0-5 16,0 0-4-16,-1-10 0 0,-6-2 1 15,1-1-1-15,-3 1 1 0,-1-1 0 0,0 1 1 16,-4-7-1-16,0 1-1 0,0 2 0 16,-2-3 1-16,-1 1 1 0,1 0-2 15,-1-1 4-15,2 2 0 0,-1 4 2 16,2-1 3-16,-2 3-6 0,1-1 0 16,0 4-1-16,0-2-2 0,3 3 2 15,-1-1-2-15,6 4 4 0,0-2-1 16,-3-1 1-16,1 2-1 0,-4-5 0 15,-3 1-2-15,-3-3-1 0,-1 0-2 16,-2-3 0-16,1-1-1 0,-1 1 0 0,0-3 3 16,1-1-2-16,0-2 2 0,-2-4-2 15,2-4 0-15,-4-3 0 0,2-3 1 16,-5-1-2-16,-1-2 1 0,-1-2-1 16,-3 4 0-16,-1 0 1 0,3 4 1 15,2 3 0-15,4 5 0 0,4 2-1 0,7 9 1 16,2 1 0-16,4 5 0 15,5 4 0-15,0 0-1 0,-1 1 0 16,1 0 1-16,-1-1-1 0,0 1 2 16,4 2 0-16,-2-1-1 0,2 1 1 0,-1-2-1 15,-1 1-1-15,1-1 0 0,-1 2 1 16,1-1-1-16,-1-1 2 0,1 1-1 16,0 1-1-16,-1-2 0 0,1 2-1 15,-1-1-3-15,1-1 4 0,-1 1 1 16,2 1-1-16,-1-2 4 0,1 2-2 0,-2-2-5 15,2 2 5-15,-1-1-5 0,1-1 3 16,-2 2 1-16,2-1-1 16,-1 1 1-16,1-1 0 0,-3 1 0 15,2-2-1-15,-1 2 0 0,2-1 0 0,-1-1 0 16,0 2 0-16,1-1 0 0,-2 1 1 16,2-2-1-16,-1 2-1 0,1-2 0 15,-2 2-2-15,2-1 1 0,-1 1-1 16,1-2 0-16,0 2 1 0,-2 0-2 15,2 0 1-15,0-1-1 0,0 1 2 0,-1 0 0 16,1 0 1-16,0 0 0 0,0 0 0 16,0 0 5-16,0 0-5 0,0 0 5 15,0 0-3-15,0 0-2 0,0 0 1 16,0 0 0-16,0 0-1 0,0 1 1 16,0 1 0-16,0-1 0 0,0 1 1 15,0 0-1-15,1-2 0 0,-1 1 0 16,2-1 1-16,-2 2 0 0,1-2 0 15,-1 1 1-15,0-1-1 0,2 0 0 16,-2 2 1-16,0-2-1 0,1 0 1 0,-1 1-1 16,0-1-1-16,2 0 2 0,-2 0-4 15,0 1 2-15,0-1 0 0,0 0 0 16,0 0 0-16,1 2 0 0,-1-2 0 16,0 0-1-16,0 0 1 0,0 1 0 15,0-1-1-15,0 0 2 0,0 0-1 16,0 0 0-16,0 0 1 0,0 0-1 15,0 2-1-15,0-2 1 0,0 0 1 16,0 0-1-16,0 0 2 0,0 0-2 16,0 0-2-16,0 0 0 0,0 0-1 0,0 0 1 15,0 0 1-15,0 0 0 0,0 0-1 16,0 0 1-16,0 0-1 0,0 0-2 16,0 0-4-16,0 2-5 0,0-2-5 15,0 0 2-15,0 0 2 0,1 0 1 16,2 3-5-16,6 1-18 0,0 5-21 0,-1-1-34 15,2 4-23-15,-5-3-22 0</inkml:trace>
  <inkml:trace contextRef="#ctx0" brushRef="#br0" timeOffset="638007.2725">27170 4631 9 0,'0'0'7'0,"0"0"-1"0,0 0-2 0,0 0 3 15,0 0-3-15,0 0 8 0,0 0 3 16,0 0 5-16,0 0 1 0,-42-50-2 16,36 44 0-16,2-1 3 0,-3 2-3 15,1-2 4-15,3 4-3 0,-4-2 5 16,4 2 2-16,-2-1 2 0,-3-2 0 0,3 3-8 15,1 0-6-15,-3-1-4 0,2 2-1 16,0-1-1-16,2 1 0 0,3 2 0 16,-1-1-1-16,1 1-8 15,-2 0 0-15,1-1-4 0,-1 1 0 0,2 0 0 16,-1 0 2-16,1 0 2 0,0 0 4 16,0 0 0-16,0 9 5 0,0 7 5 15,3 4-1-15,1 0-2 0,0-1-3 16,2 1-6-16,-2 0 0 0,1 0 3 15,-1 1-3-15,2 0 1 0,0-1 2 0,1 0 0 16,-3-6 2-16,0 1-4 0,-1-6-3 16,2 0-1-16,-2 0-1 15,-2-5 2-15,2 1 1 0,-3-5 0 16,0 0 1-16,0 0 1 0,3 2 0 0,-2-1 4 16,1 0-1-16,-2-1 1 0,1 0 1 15,0 2 0-15,-1-2-2 0,2-2-3 16,-1-3 0-16,-1-9-2 0,0-8 1 15,0-1 1-15,-1-10 1 0,-5 3 0 16,-1-2-3-16,0-3 2 0,0 0-1 0,-1 2-4 16,0 2 7-16,-1 4-3 0,2 4 1 15,-2 4-1-15,2 5-2 0,4 5 2 16,2 6 1-16,1 3-1 0,-2-2 1 16,2 2-4-16,0-2-3 0,-1 2 0 15,1-1-2-15,-2 1 1 0,2-1 0 0,-1 1 4 16,1 0 1-16,0 0 2 15,0 0 0-15,0 0-1 0,0 0 1 16,1 1-2-16,2 2 1 0,2 0 0 16,0 4 0-16,-1-4 2 0,-1-1-3 0,3 3 0 15,-1-2 0-15,2 3-2 0,6 2 1 16,-3-2 1-16,7 4 1 0,-2 0 3 16,2 0-3-16,-1 2 4 0,3-1-4 15,-3-2 0-15,1 2-1 0,-2-3 0 16,0 0-1-16,-4-1 1 0,1-1 0 0,-4-2-1 15,-1 2 0-15,0 0 0 16,-1 0 1-16,3 1-1 0,-6-4 1 0,-1-1 2 16,-2-2 1-16,0 5 3 15,2 0 1-15,-2 2 3 0,0 3-2 0,-2-3 0 16,-6 4-2-16,-5-2-1 0,-3 0-1 16,-4 0-4-16,-2-3-2 0,3 1-3 15,2-2-5-15,1-2-17 0,4 1-40 16,2-2-92-16,-4 4-135 0</inkml:trace>
  <inkml:trace contextRef="#ctx0" brushRef="#br0" timeOffset="639710.6115">30364 3464 137 0,'0'0'53'0,"0"0"2"0,0 0-6 15,0 0-7-15,0 0-13 0,0 0-2 16,0 0 3-16,0 0 0 0,0 0 1 16,0 0-3-16,-23-37-9 0,23 37-4 15,-1 0-5-15,-1-2-2 0,1 2-4 16,-1-1-2-16,1 1-1 0,-1-1-2 0,1 1-1 15,1 0 0-15,-2 0 0 0,2 0 2 16,-1 0-1-16,1 0 0 16,0 2-1-16,0 11 0 0,1 2 0 15,4 0 1-15,-1 1 0 0,2-4-2 0,-3-1-2 16,4 5 0-16,-3-2 2 0,1 0 1 16,-2 2 2-16,1-1 1 0,-2-4 0 15,-1-3 1-15,2 3 0 0,-3-6 0 16,1 1 1-16,-1-6 2 0,0 0 0 15,0 0 6-15,0 1 1 0,2 1 3 0,-2 0 0 16,0-2-5-16,0 0-2 0,0 0-2 16,0-4 1-16,-3-6-1 0,-1-8 0 15,-1-2-5-15,-1-5-1 16,3 9 0-16,-1 0 1 0,0 6 1 0,3 6 0 16,-1-1 0-16,2 5 1 0,-1-1-2 15,1 1-1-15,0 0-4 0,-2-3 1 16,2 3 0-16,-1-1-3 0,1 1 1 15,-2 0 0-15,2 0 1 0,0 0 3 16,0 1 1-16,0 14 1 0,3 1 0 0,5 7-1 16,1-2 0-16,0 1-2 0,0-3-3 15,1 3-4-15,-1-3-18 0,-4-2-52 16,0-6-75-16,-5-2-135 0</inkml:trace>
  <inkml:trace contextRef="#ctx0" brushRef="#br0" timeOffset="641079.5867">27434 4024 506 0,'0'0'48'15,"0"0"-12"-15,0 0-10 0,0 0-8 16,0 0-4-16,0 0-5 0,0 0-3 0,0 0-5 15,0 0-4-15,-23-2 0 16,23 1-2-16,0-1-4 0,0 1-1 0,0-1 0 16,0-1 4-16,9-1 4 15,8-1 2-15,5 0-1 0,-2 5-1 0,2 0 0 16,-2 0 0-16,1 3 0 0,-1 2-3 16,-2 0 4-16,-4-1-3 0,-6-1-5 15,-3-1-4-15,0-2-6 0,0 1-1 16,-1 1 2-16,0-1 6 0,-1-1 6 15,2-3-4-15,1-8-7 0,0-7 0 0,-3-3-6 16,-1-3 7-16,-2 0 13 0,0-1 1 16,0 8 7-16,-5 1 9 0,4 5 2 15,0 5 10-15,-1 2 2 16,2 4-9-16,0-2-8 0,0 2-5 0,0 0-7 16,-2-1 3-16,0 1 4 0,-1 0-3 15,2 3 5-15,-1 2-7 0,1 7-1 16,1-7-1-16,0 6 0 0,0 0 2 15,1-2-1-15,4 2 1 0,0-4-3 16,-1 1-1-16,-1-5-2 0,0 1 2 0,-3-4 2 16,0 0 2-16,0 0 1 0,2 1 3 15,-1 1 2-15,1 0 4 0,-1-2 1 16,-1 1 4-16,2-1 3 0,-2 2 2 16,0-2-4-16,1 0-1 0,-1 1-5 15,0-1-4-15,0 0 0 0,0 2 0 0,0-2 1 16,0 0-3-16,0 0-1 15,0 0-1-15,0 1-2 0,0-1-1 16,0 0 0-16,0 0-1 0,0 0 0 16,0 0-3-16,0 2 2 0,0-2-1 0,0 0 0 15,0 0 1-15,0 0-2 0,0 0 0 16,0 1 2-16,0-1 0 0,0 2 1 16,0-2 1-16,0 1 0 0,0 6-2 15,3-1 2-15,0 4 2 0,1 5-2 16,3 0 0-16,1 4 0 0,-1 2 0 0,0 1 0 15,3 3 1-15,-3 2 0 0,2-1 1 16,0-2-2-16,-5-6-2 16,2-2 2-16,-3-7-1 0,-2-5 0 15,2 6 2-15,-1-6-1 0,-1-1-3 0,2 2 3 16,-3-5 0-16,0 0 0 0,0 0 3 16,2 1-3-16,-1 0 1 0,1-1 0 15,-2 2 0-15,1-2 0 0,-1 2 1 16,2-2 0-16,-2 1 0 0,0-1-1 15,2 0-1-15,-2 2 0 0,0-2 1 0,1 0-1 16,-1 1-1-16,0-1-3 0,0 0-2 16,2 0-10-16,-2 0-11 0,0 0-14 15,1 0-24-15,-1 0-45 0,0 0-21 16,0 1-27-16</inkml:trace>
  <inkml:trace contextRef="#ctx0" brushRef="#br0" timeOffset="641655.6984">27737 3334 446 0,'0'0'37'15,"0"0"-1"-15,0 0-9 0,0 0-8 16,0 0-7-16,0 0-2 0,0 0-5 16,0 0-2-16,0 0-1 0,0 0-2 15,-7 0-2-15,7 1-1 0,0-1 1 16,0 1 3-16,0 6 4 0,1 3 1 0,6 4 0 15,0 4-2-15,1-3 0 16,-1 2 3-16,0 1 2 0,-3-7-1 16,2 4-3-16,-3-7 0 0,-1-3-3 15,1-1 0-15,-3-4 0 0,0 0 2 0,0 0-1 16,1 2 1-16,-1 0 1 0,1-2 0 16,-1 0-1-16,0 2 0 0,2-2-4 15,-2 0 1-15,0-2 0 0,0-11 1 16,-6 0 2-16,-3-6-4 0,2 3-2 15,-1 4 1-15,0-1 1 0,4 8 1 0,1 0 1 16,0 3-2-16,3 2 1 0,-2-2-1 16,2 2 2-16,-1 0-1 0,0-2 0 15,-1 2 1-15,1-2-1 0,1 2 0 16,-3-1 0-16,3 1-2 0,-1 0 0 16,1 0-1-16,0 0 1 0,0 0 0 15,0 0 1-15,1 11-1 0,6 4 0 16,3 3 0-16,-1 0-3 0,2 2-3 15,0-1-19-15,-1 4-32 0,0-5-81 16,0 0-163-16</inkml:trace>
  <inkml:trace contextRef="#ctx0" brushRef="#br0" timeOffset="673733.9704">25307 7993 183 0,'0'0'30'0,"0"0"-4"16,0 0-5-16,0 0-6 0,0 0 1 15,0 0-7-15,0 0-3 0,0 0-5 16,0 0-5-16,-17-9-2 0,16 9-4 16,-1 0 0-16,2 0 4 0,-1 0 2 15,1 0 6-15,0 0 3 0,3 6 2 16,4 5 0-16,6 1-3 0,-2 1-3 15,2 0-1-15,-1-1 0 0,0 0 1 16,0 0 0-16,-1 2 1 0,0 0-4 16,-2-6 1-16,0 3-1 0,-2 1 1 0,-1-3 1 15,4 4 1-15,-6-6 0 0,-1-2 0 16,0-1 0-16,-3-4 1 0,0 0 2 16,0 0 8-16,1 2 10 0,1-1 15 15,-2 1 6-15,0-2-2 0,1 0-13 16,-1 0-11-16,-3-12-11 0,-4-5-2 15,-5-6 2-15,1-1 1 0,1 1-1 16,1 1 0-16,-1-2-3 0,3 1-1 16,2 9-2-16,1-4 1 0,1 8 0 15,0-3-1-15,1 2-1 0,0 4 1 0,2 3-2 16,0 4-5-16,-1-1-2 16,1 1-3-16,0-4 4 0,0 1 4 0,7-4 5 15,0 3 0-15,3 2-2 16,7 2 1-16,-2 0-1 0,5 6 1 0,-4 4 1 15,0-1 1-15,-1 6-2 0,-3-2 1 0,0 2 0 16,-3 1 0-16,-1-4 0 0,-2 2 1 16,-3-6 1-16,-2 2-2 15,2 0 3-15,-1-5 1 0,-1 0-1 16,-1-5 2-16,0 0 3 0,0 0 1 0,0 2 1 16,2 0 2-16,-2-1 2 0,0 1-1 15,0 0-2-15,0-1-4 0,0-1-4 16,-3 0-1-16,-4-3-2 0,-4-7-2 15,-1-6 2-15,3 0-1 0,1-4 0 16,1-2-1-16,3-1-2 0,0 0 2 0,2 0-2 16,1 5 1-16,1 0-3 0,0 0 3 15,0 6-4-15,4-3 6 0,1 7-2 16,-4 3-2-16,7-1 1 0,-3 4-3 16,5 0 2-16,7 2 2 0,1 0 2 15,5 6 1-15,-2 5 4 0,0 3-5 16,0 0 2-16,0 2-3 0,-2 2 1 15,-2-2 2-15,-3 4-2 0,1-5 1 16,-5-5-2-16,-1 0 0 0,-2-3-1 16,-4-4 2-16,0 2-2 0,-3-5 1 0,0 0 1 15,0 0 1-15,1 0 1 0,0 0-2 16,1 1-3-16,-2-1-10 0,0 0-21 16,1 2-27-16,-1-2-38 0,0 0-27 15,0 0-63-15</inkml:trace>
  <inkml:trace contextRef="#ctx0" brushRef="#br0" timeOffset="674940.2962">25958 7949 372 0,'0'0'60'16,"0"0"-12"-16,0 0-9 0,0 0-19 15,0 0-12-15,0 0-4 0,0 0-8 16,0 0-2-16,0 0-6 0,0 0-1 16,-39-14-2-16,39 14 2 0,-2 0 6 15,2 0 5-15,0 0 4 0,0 0 3 16,0 0-3-16,0 0-1 0,2 0 0 15,2 1 0-15,-1 2 0 0,2 0-1 16,-5-3 1-16,0 0-1 0,0 0 2 16,1 1-2-16,1-1 0 0,-1 0 2 0,0 2-2 15,1-2 0-15,-2 0 1 0,1 1 1 16,-1-1 0-16,2 0-1 0,-2 0 0 16,0 1-1-16,1-1 0 15,-1 0 0-15,2 2 1 0,-2-2 0 0,5 5 0 16,-2-1-1-16,3 5 0 0,1 3-1 15,2 1 0-15,-1-3 0 0,0 2 0 16,-1-1 1-16,1 0 2 0,0 2 0 16,-1-3 1-16,-2-1-1 0,-1-2-2 15,0 2 0-15,-2-7 0 0,1 4 0 0,-3-6 0 16,2 3-1-16,0 0 1 0,-1 0-1 16,2 2 2-16,-3-5-1 0,0 0 1 15,0 0 0-15,2 1 1 0,-2 0 1 16,0-1 3-16,1 2 0 0,-1-2 3 15,0 1 3-15,2-1-2 0,-2 0-1 16,0 2-4-16,0-2-3 0,0 0-1 0,0 0-1 16,-2 0 1-16,-2-5 1 15,-5 0 0-15,2-3 3 0,1-1-1 16,0 4 0-16,-1-4-1 0,-3-4-1 0,3 6-1 16,-4-5 1-16,5 4 1 0,0 0-2 15,-3-5 0-15,3 6-1 0,-4-7 0 16,1 3-1-16,4 4 2 0,-1-1 0 15,1 1 0-15,4 4-1 0,-3 0 1 16,2-1-2-16,-1 0 0 0,2 0 0 0,0-1 0 16,-1-7-1-16,2-1-1 15,0-4 0-15,0 0-3 0,0 0 3 16,3 2-2-16,1 4 2 0,3-2 2 16,-1 5-2-16,0 0 0 0,1 2 0 0,2 2-1 15,0 1-2-15,-5 1 2 0,6 0 2 16,1 2-1-16,3 6 2 0,4 3 0 15,-4 4-3-15,-2 5 10 0,-3 4-5 16,0 3 3-16,0 0-1 0,-2-2-2 16,-3-5 0-16,-1-4 2 0,-2-3-3 0,-1 0 1 15,2 0 2-15,-2-7-2 0,1 2 1 16,-1-6-1-16,0 0 0 0,0 0 0 16,0 0 1-16,0 0 0 0,0 2 2 15,0-2-1-15,0 3 1 0,0-2-4 16,0-1-1-16,0 1-2 0,0-1-5 0,0 0 2 15,0 0 0-15,5-8 0 16,-2-1 5-16,6-6 1 0,0 5 0 16,-3 4-2-16,1-1-3 0,2 4-1 15,-5 1 2-15,5 0 1 0,1 1 3 0,2 1 2 16,2 0-1-16,0 8 2 0,-2-3 1 16,-1 5-3-16,-5-2 0 0,-3 1 0 15,0 7 0-15,-3-1 1 0,0 7 0 16,-10-2 0-16,-1 0-1 0,-5-1 0 15,-2-3 0-15,-2 0 0 0,1-4-2 0,-2-1 1 16,1-4-2-16,5-2-6 16,-2-2-21-16,1-3-50 0,4 0-59 15,-2-7-135-15</inkml:trace>
  <inkml:trace contextRef="#ctx0" brushRef="#br0" timeOffset="676223.6216">26330 7435 170 0,'0'0'39'0,"0"0"3"16,0 0-2-16,0 0-4 0,0 0-6 15,0 0-5-15,0 0-5 0,0 0-3 16,-73-85-3-16,63 75-1 0,3 3-2 0,-3-2-2 15,3 3-2-15,0 1 3 16,-1-1 0-16,5 3 0 0,-4-2-4 16,4 4-3-16,-2-2-3 0,2 1-1 15,3 2 0-15,-2-2-2 0,2 2 0 0,-6 0 0 16,0 0-3-16,2 0-1 0,-4 2 2 16,5 3 1-16,0 5 2 0,-2 7 3 15,4 0-1-15,0 7 0 0,1 2 1 16,0-2-2-16,0 3-2 0,0 1 1 15,4-2-1-15,0 1-4 0,5-2 4 0,-1-4-4 16,1-2 3-16,3-2 1 16,-2-2-1-16,-1-4-1 0,-1-4-2 15,1 0-1-15,0-4-1 0,-1 0 6 16,-3-2 0-16,5-1 8 0,-3 0 3 0,2-9 1 16,2-6-2-16,-4-3 0 0,-1-7 0 15,0-1-1-15,-3-1 1 0,-1 0 2 16,-2 9 1-16,0 0 5 0,0 5 0 15,0 7-2-15,0-3 0 0,-2 5 0 16,1-1-3-16,-1 0 1 0,2 5-4 0,0-1-5 16,0 1-4-16,0 0-6 0,0-2-2 15,0 2 0-15,0 0 2 0,0 0 5 16,0 0 2-16,0 0 0 0,6 3 2 16,7 7 1-16,1 0 0 0,-1 1 0 15,-3-2 0-15,-1 0-2 0,3 0 0 16,-5-1 3-16,5 1-3 0,-4-5-3 15,-1 1 3-15,1-2-1 0,0-3 2 16,2 0 2-16,-1 0-5 0,3-8-2 16,-1-1-1-16,1 0-2 0,-3-2 3 0,-4 4 1 15,-1-4-8-15,1 2-12 0,-4 5-8 16,2-7-16-16,-3 5-16 0,0 0-34 16,2 2-76-16</inkml:trace>
  <inkml:trace contextRef="#ctx0" brushRef="#br0" timeOffset="677272.5325">26674 7495 278 0,'0'0'45'0,"0"0"-5"16,0 0-9-16,0 0-12 0,0 0-3 15,0 0-3-15,0 0-3 0,0 0-3 16,0 0-7-16,0 0-3 0,-15-27-3 16,15 27-1-16,0 0 4 0,0 0 1 0,0 0 3 15,2 6 1-15,5 5 2 0,2 4-1 16,-2 0 1-16,3-1 1 0,-3-1-2 16,1 1 2-16,-2-3-2 0,0-1 0 15,-1-2-1-15,-4-5-3 0,4 5 1 16,-4-4 0-16,1-1-1 0,1 1 1 15,-3-4 1-15,0 0-1 0,0 0 4 16,1 2 2-16,-1-2 7 0,2 0 9 16,-2 2 4-16,0-2 2 0,1 0-7 15,-1 0-10-15,-1-9-7 0,-2-1-4 0,-5-3 2 16,2-1 2-16,-2-1-2 0,-1-3 0 16,0 0-1-16,1 1-1 0,-2 0 2 15,4 5-2-15,0 0 1 0,2 3 0 16,-1-2 0-16,0 0 1 0,2 1-2 15,0-1-1-15,0 0 0 0,0 1-1 0,3-1 1 16,0 2-2-16,0-1 1 16,0 0-2-16,3 3 1 0,1-1-3 15,-1 5 2-15,4-4-2 0,-2 7 0 16,-2-2 1-16,5 1 0 0,1 1 2 0,2 0 1 16,3 3 1-16,0 4 0 0,-4 2 1 15,3 5 0-15,-1-1-1 0,-5-2 2 16,-1 3-1-16,-2 0 1 0,0-4-1 15,-1 8 0-15,0-1 0 0,-1-6 0 16,-2 7 1-16,0-7 0 0,0-6 0 0,0 2-1 16,0-7 2-16,0 0-1 0,0 0 0 15,0 0 2-15,1 1-2 16,-1 1 1-16,0-2-2 0,0 0-3 16,1 0-1-16,2-8-3 0,3-6 0 0,2-2 2 15,-3 4 2-15,4 0 2 0,-3 4 1 16,0 2 0-16,1-2 0 0,-3 5 0 15,-1 2-1-15,-3 1 1 0,0-2 0 16,0 2 0-16,4 0 1 0,1 0 0 16,-1 0 0-16,3 5 0 0,-4-2 0 0,3 4 0 15,-2 1 0-15,-2 2 1 0,-1 1-2 16,-1 2-2-16,0-2 2 0,0 1-2 16,-4 5 0-16,-2-2 0 0,-3 5-3 15,4-8-2-15,-1 1-4 0,1-4-9 16,2-6-22-16,0 1-28 0,3-4-43 15,-2 0-66-15</inkml:trace>
  <inkml:trace contextRef="#ctx0" brushRef="#br0" timeOffset="677734.6516">27037 7139 246 0,'0'0'70'0,"0"0"-3"0,0 0-17 16,0 0-6-16,0 0-7 0,0 0-8 15,0 0-5-15,0 0-2 0,0 0-8 16,0 0-2-16,-38-24-6 16,37 24-4-16,-1-1-2 0,1 1-1 0,-2 0-2 15,2 0-1-15,1 0 2 0,-2 0 2 16,2 14 5-16,0 7-3 0,3 8 2 15,4 2-4-15,0 3-1 0,2 1 2 16,0 5-2-16,1 2 1 0,-1 4 0 16,-2-2-1-16,3-2-1 0,-4-4 2 0,0-4-4 15,-2-12 0-15,0-4-1 0,-1-5-3 16,-1-3-2-16,2 1-8 0,-3-7-21 16,1 1-17-16,-2-5-20 0,0 0-19 15,3 0-27-15</inkml:trace>
  <inkml:trace contextRef="#ctx0" brushRef="#br0" timeOffset="678305.3169">27205 7181 511 0,'0'0'25'15,"0"0"-14"-15,0 0-7 0,0 0-3 16,0 0 0-16,0 0 1 0,0 0 1 0,-29 80-2 16,29-51 2-16,0 2-2 0,0-2 0 15,0 1-1-15,1-4 0 0,3-7 0 16,-2-1-1-16,-1-5 1 0,1-2 0 15,-1 0 0-15,-1-6 4 0,2 1-4 16,-2-6 1-16,0 0 2 0,0 0 2 0,0 1 8 16,1-1 1-16,-1 0-1 0,0 0-5 15,0-13-5-15,0-7-2 0,-1-5 0 16,-1-1 2-16,-1-2-2 0,0 3 1 16,2-1-1-16,-2 7 0 0,0 0 2 15,3 5 0-15,-1 0 3 0,-1 2 0 16,1-1-1-16,0 2-1 0,1 4-8 15,-2-4 5-15,2 5-6 0,0-2 3 16,0 1 2-16,0 7 0 0,0 0-1 16,0 0-1-16,0-2-6 0,0 1 1 0,0-1-1 15,0 2 5-15,0 0 7 0,9 3-1 16,5 8 2-16,2 3-3 0,1 5-1 16,2-1-1-16,-3 0 0 0,1-1 0 15,-1 0-2-15,0-4 2 0,-4-2-2 16,-2-2 2-16,-2-2-1 0,0-3 0 15,1 2-1-15,-6-3-3 0,1 0-2 16,-4-3-6-16,0 0-13 0,0 0-13 16,1 0-24-16,2 2-45 0,-2-2-95 15</inkml:trace>
  <inkml:trace contextRef="#ctx0" brushRef="#br0" timeOffset="678527.8347">27183 7433 491 0,'0'0'18'0,"0"0"-10"15,0 0-5-15,0 0 0 0,0 0-3 16,39-82-3-16,-15 64-6 0,2 0-12 15,-1-1-29-15,3 2-42 0,-2-1-68 16</inkml:trace>
  <inkml:trace contextRef="#ctx0" brushRef="#br0" timeOffset="678749.8264">27479 7227 562 0,'0'0'9'0,"0"0"-6"0,0 0-6 15,0 0-14-15,0 0-48 0,0 0-76 16,0 0-134-16</inkml:trace>
  <inkml:trace contextRef="#ctx0" brushRef="#br0" timeOffset="693320.9752">23960 6453 186 0,'0'0'54'15,"0"0"-2"-15,0 0-14 0,0 0-11 16,0 0-11-16,0 0-6 0,0 0-4 16,0 0-3-16,0 0 2 0,0 0 1 0,-16-12-1 15,16 12 0-15,7-2-1 0,5 1 0 16,6-1-2-16,0 0 4 0,6 1-5 16,-1 1 3-16,2-2 2 0,1 0-1 15,5 1-1-15,-1-2-3 0,0 1-2 16,-1 0-3-16,-4-1 2 0,-1 3 2 15,-1-1 4-15,1 1-1 0,-7 0-3 16,1 0-4-16,-6 0-6 0,0 0-5 16,1 0-7-16,-5 0-19 0,1 4-16 15,-3 2-20-15,-3 5-24 0,-3 1-22 0</inkml:trace>
  <inkml:trace contextRef="#ctx0" brushRef="#br0" timeOffset="693553.8316">23882 6721 380 0,'0'0'73'0,"0"0"-15"0,0 0-24 16,0 0-9-16,0 0-8 0,0 0-5 0,0 0 0 16,0 0-2-16,0 0 2 0,0 0-2 15,59-11-2-15,-32 5-2 0,1 2-3 16,-1-1 0-16,-1 0-3 0,2 3 0 15,0-1-3-15,3 0 1 0,2 0-1 16,3 1-2-16,4 2-6 0,1 0-18 0,0 0-33 16,-1 2-61-16,-2 2-88 15</inkml:trace>
  <inkml:trace contextRef="#ctx0" brushRef="#br0" timeOffset="699202.9032">20725 11239 1 0,'0'0'6'16,"0"0"1"-16,0 0 4 0,0 0 1 0,0 0 6 16,0 0 3-16,0 0 3 0,0 0 4 15,0 0 2-15,-16 0 2 0,15 0-7 16,-1 0-5-16,1 0-9 16,-1 1-3-16,1-1 3 0,-1 0-1 0,1 0 3 15,-1 2 0-15,1-2-2 0,-1 0-2 16,1 0 0-16,-1 1-3 0,1-1 0 15,1 0-3-15,-2 0 1 0,2 0-2 16,0 0 0-16,0 0 1 0,0 0-2 16,0 0 2-16,0 0 0 0,3 0-2 0,6-6 1 15,-1 1-1-15,-6 2 3 0,7-1 0 16,-5 1 0-16,5-2 0 0,2-2 1 16,1-1-1-16,1-1 0 0,3-2 0 15,0-1-1-15,3 0 2 0,2-2 0 16,1-1 1-16,4 0-2 0,3 0 2 15,0-4-2-15,4 1 2 0,1-1-2 16,0-4 2-16,4-1-2 0,-2-2 0 16,0-1-1-16,2-1 0 0,-1 1 0 15,5-3-1-15,-1 2 1 0,-1 1-2 0,3 0 0 16,-2 2 1-16,0 2-1 0,0 0-2 16,0 3-1-16,2 0 1 0,-1 1 0 15,-1 1 0-15,2 0 2 0,-2-1-2 16,-1 1 2-16,3-4-1 0,-1 0-1 15,2-2 2-15,2 0-2 0,-1 0 1 16,3-2 0-16,-5-1 1 0,3-1 0 16,-1 1 0-16,0-2 2 0,-3 2-1 15,1-2-1-15,-4 3 0 0,-1 0 1 16,-3 4-1-16,-3 0 2 0,-4 3-3 0,0 2 1 16,-2 3-1-16,0 1 1 0,0 0 0 15,-3 0 1-15,3 1-2 0,-1-2 1 16,1-2 0-16,1 3-1 0,0-3 2 15,1 2-2-15,0-1 0 0,-1 1 0 16,-1 2 2-16,-3-1 1 0,-1 2-2 0,-5 0 0 16,-2 3 0-16,-4 1-2 0,-2 1 3 15,-2-1-1-15,6-1 0 0,-5 4 0 16,4-6-1-16,-1 2 2 16,-4 3-1-16,3-5-4 0,-3 4 3 0,0-2-2 15,-1 1 2-15,0 1 1 0,2-1-1 16,-2 2 0-16,0-1 0 0,0-1 0 15,0 1 0-15,-3 3-1 0,1 2 0 16,-1-2-1-16,0 1 0 0,0-1-5 16,1 2 0-16,-4 1-7 0,0-1-8 0,0 1-15 15,0 0-27-15,2 0-23 0,-2 0-39 16</inkml:trace>
  <inkml:trace contextRef="#ctx0" brushRef="#br0" timeOffset="700282.5974">20719 11305 89 0,'0'0'25'0,"0"0"2"0,0 0 3 15,0 0 4-15,0 0 3 0,0 0 2 16,0 0-6-16,0 0-3 0,0 0-7 0,-19-26-3 16,18 26-7-16,-1-1-2 0,1 1-3 15,-1 0-5-15,1 0 4 0,-1 0-2 16,1 0 2-16,-1 0 4 0,1 0-1 15,0 1-1-15,-2 4 1 0,1 0-3 16,-2 4-2-16,3-3-3 0,-1 4 0 0,1 1-1 16,1 0-1-16,0 1 0 0,0 1 3 15,0 7-2-15,0 0 2 0,0 7 1 16,0 0-2-16,1 3 0 0,1 0 2 16,1 4 2-16,1 3 0 0,-1 3 1 15,-2-1-3-15,2-1-4 0,-2-2 1 16,2-4-1-16,-1-3 1 0,-1-3 3 15,1-9-4-15,1 1 4 0,-2-8-3 16,1 2-2-16,-1 1 1 0,-1-7 0 16,2 0-2-16,-2-6 2 0,0 4 0 0,1 1 0 15,-1 0 0-15,1 1-1 0,-1-6-1 16,0 4-2-16,3 1 1 0,-3-1-4 16,1 2 1-16,-1-1-3 0,2 0-6 15,-2-1-8-15,1 2-3 0,-1-6-4 16,0 5-2-16,0 1-10 0,0-2-12 15,2 3-9-15,-1-5-7 0,2 3-7 16,2 4-4-16</inkml:trace>
  <inkml:trace contextRef="#ctx0" brushRef="#br0" timeOffset="700926.5788">20720 12069 177 0,'0'0'38'0,"0"0"-11"0,0 0-15 16,0 0-12-16,0 0-10 0,0 0 1 15,0 0 2-15,0 0 5 0,0 0 5 16,-11 13 1-16,11-9 0 0,7 3 1 15,0-1 4-15,1-1-1 0,0-2 6 16,4-1-1-16,4-2 0 0,2 0 0 0,5 0 1 16,1-2-3-16,2-3 3 0,3-1-2 15,4 1 7-15,6 0 3 0,3 1-1 16,3-1-1-16,5 0-10 16,2 2-3-16,5-2-2 0,-1 2 0 0,5-3-1 15,1 0-2-15,2-2-1 0,1 1 0 16,-3-1-1-16,0 1 0 0,-4-2 2 15,1 1-3-15,-1 2 2 0,0 1-1 16,-2 1 0-16,-1 1 0 0,-2 1 0 16,-3 0 0-16,0 2 0 0,-3 0 1 0,1 0-2 15,-2 0 1-15,-1 0 0 0,0 0 0 16,-2 0 4-16,0 0-4 0,-1-2 1 16,3-1-1-16,0-2 0 15,0-1 1-15,0 0-1 0,-1-2 0 0,3-1-1 16,0 0 0-16,1 0-2 0,3 0 3 15,-1 0 1-15,0 0 1 0,-3 3 0 16,0-2-2-16,-1 4 0 0,-1-1 0 16,-1 0 0-16,-3 2 1 0,0 0 0 15,-4 1-1-15,0 0-1 0,-2 0 0 0,-3 2-1 16,-2 0-2-16,-1 0 1 0,-1 0-1 16,-3 0 0-16,-1 0 2 0,-1 0-2 15,-1 0 1-15,0 0 3 0,-1 0-4 16,1-1 1-16,-2-4-5 0,2-1-6 15,0-3 1-15,-1-1-8 0,0-3 1 0,-1 2-13 16,-7 4-13-16,0-1-12 0,-6 5-14 16,-4 0-20-16</inkml:trace>
  <inkml:trace contextRef="#ctx0" brushRef="#br0" timeOffset="708533.5934">22230 9589 30 0,'0'0'8'16,"0"0"3"-16,0 0 0 0,0 0 4 15,0 0 4-15,0 0 0 0,0 0 0 16,0 0-2-16,0 0 3 0,-70-84 3 16,58 67 0-16,4 4 11 0,2 1 1 15,-2-2-4-15,2 0-3 0,0 0-13 16,1 1-1-16,2 4 6 0,-2 0 11 15,0 0 2-15,2 4-3 0,-2-3-9 16,3 5-8-16,-1 1 0 0,1-1 0 16,2 3 0-16,-1-2-2 0,1 2-4 0,0-2 1 15,-2 1-2-15,2-1-1 0,-1 0 1 16,1 2-1-16,-2-1-1 16,2 1-1-16,-1-1 1 0,1 1-1 15,-2-2-1-15,2 2 0 0,0-2-2 0,-1 2-2 16,1-1-1-16,0 1-1 0,0 0 1 15,0 0 0-15,0 0 1 0,0 0 3 16,0 0 0-16,1 11 1 0,5 2-1 16,2 4-1-16,-3-5-1 0,4 2-1 15,-2 1 2-15,3 2 0 0,5 5 1 0,-1 3 0 16,2-1 0-16,-1 4-2 0,0-3 2 16,1 2-1-16,0-1 0 0,-1-2 0 15,2-1 0-15,-4-1-1 0,3-1 1 16,-3-3 0-16,0 0 1 0,1-3-2 15,-5-3 2-15,3-2-1 0,-7-3-1 0,1 1 1 16,2 0 0-16,-2-1 0 0,0 1 0 16,-1-1 3-16,1 1-4 15,0-1 4-15,-2 1-3 0,0-1-1 16,3 3 1-16,-4-3 0 0,2 3 0 0,-4-6 0 16,3 4 0-16,-2-4 0 0,-1 0 0 15,1-1 1-15,-2-3 1 0,0 0 3 16,0 0-1-16,0 2 3 0,1-2-3 15,-1 0-2-15,0 0 1 0,0 0-3 16,-3-5 1-16,-5-7-2 0,-3-3 0 0,-1 0-4 16,0 0 5-16,-1 0-4 0,0-2 4 15,-3 1-1-15,0-1 1 16,-1-3 0-16,-1-1-2 0,1-3-1 16,-1-2 0-16,0-3 2 0,1 0 1 0,1 0 1 15,0 0-1-15,3 0 2 0,-1 4-2 16,3 0 2-16,2 10 2 0,5 5 1 15,2 6 1-15,2 4-1 0,-1-1 0 16,1 1-3-16,-1-2-2 0,1 1-1 16,-2 1-2-16,2-1-4 0,-1 1-1 0,1-2-1 15,0 2 3-15,0 0 4 0,0 0 2 16,0 0 2-16,0 3 0 0,4 5 1 16,0 1-3-16,2-2 0 0,2 5 0 15,1 1 0-15,2 2 4 0,0 1-1 16,2 2 1-16,0 2 0 0,3 2 0 15,-1-1-1-15,2 0 1 0,1 2-3 16,0 0 2-16,0-1 0 0,0 1-2 16,1-2 1-16,-1 1 0 0,-1-1-3 15,-3 1 1-15,2-3 4 0,-1 2-4 0,1-1 4 16,-5-2-4-16,1-1-1 0,-2-5 1 16,-1-2-1-16,-1 1 2 0,-1-5-1 15,2 5 0-15,-3-5 1 0,0 2-1 16,0-3 0-16,-1 3-1 0,1-2 0 15,-2 1 2-15,1 0-2 0,-4-4 1 0,4 7 0 16,-4-6 0-16,2 3 0 0,2 3 1 16,-3-6-1-16,1 4 1 15,-2-4-1-15,1 0-1 0,-1 1-1 16,-1-5-1-16,0 0 0 0,0 0 0 0,2 2 0 16,-2 0 0-16,0-1 1 0,1 1 0 15,-1-2 0-15,0 0-3 0,2 1-10 16,-2-1-7-16,0 0-9 0,0 0-12 15,-3-1-21-15,-3-9-26 0,-4 0-20 16,6 0-14-16,-2 3-10 0</inkml:trace>
  <inkml:trace contextRef="#ctx0" brushRef="#br0" timeOffset="709334.3798">22318 9897 278 0,'0'0'79'0,"0"0"-12"15,0 0-20-15,0 0-9 0,0 0-11 16,0 0-6-16,0 0-4 0,0 0-4 16,0 0-5-16,-49-24-4 0,48 24-2 15,-1 0-1-15,1-2-1 0,-1 2-2 16,1 0 0-16,1 0-1 0,-2 0 2 15,2 0-1-15,0 0 4 0,0 0-2 16,0 2 1-16,6 5 1 0,0-1-1 16,1 0 0-16,5 3-1 0,-6-4 1 15,4 2 2-15,3 1 0 0,-3 0 0 0,6 2 2 16,-2-1-1-16,2 1 3 0,0 3 3 16,0-1-4-16,0 0-1 0,0 0-3 15,0 0-1-15,-1 2-1 0,0 2 0 16,-1-2 0-16,1 2 0 0,-1-1 1 15,-1-1-1-15,-4-4-1 0,1 0 0 0,-3-6-1 16,1 2 1-16,-1-1 1 16,-3-2-1-16,5 1 1 0,-6-1 0 15,0-1 0-15,1 1 2 0,-4-3 0 16,0 0 2-16,0 0 1 0,2 0 2 0,-2 0-3 16,0 0-1-16,1 0 0 0,-1 0-4 15,0 0 2-15,0 0 1 0,0 0-2 16,0-2 3-16,-3-1-3 0,0 0 0 15,0 0-1-15,0-1 1 0,0 0 0 16,0 0-1-16,-3-3 2 0,3 3-1 0,-2-3 0 16,1-2 1-16,-1 1-1 0,1 0 0 15,1-2 0-15,-4-5-1 0,3-1 1 16,-2-3-1-16,0-1 0 16,2-2 0-16,1 7 0 0,-1-2 0 0,2-1 1 15,-1 7 1-15,0-8 0 0,2 2 0 16,-2 6-5-16,0-8 3 0,2 7-3 15,-1 0 3-15,-1 1 1 0,2 6 0 16,1 0 1-16,0 5-2 0,-2-2 2 16,2 2-2-16,0-1 2 0,-1-1-2 0,1 0 1 15,-2 1 0-15,2-1-1 0,-1 1 0 16,1 0-2-16,-3-1 2 0,3 2 1 16,0-1-3-16,-1 1 3 0,1-2-1 15,0 2 1-15,-2-1 0 0,2 1 1 16,-1 0 0-16,-5 0 1 0,-4 4-1 15,-4 8 4-15,-4 3-5 0,-1 2 4 16,3-2-4-16,-1 0-1 0,2-4 0 16,0 0 0-16,4-4-2 0,0 1-1 15,4-2-6-15,2-3-9 0,2 1-18 0,3-4-41 16,-1 0-51-16,1 0-53 0</inkml:trace>
  <inkml:trace contextRef="#ctx0" brushRef="#br0" timeOffset="710254.4289">22717 9425 452 0,'0'0'68'0,"0"0"-16"16,0 0-17-16,0 0-17 16,0 0-8-16,0 0-8 0,0 0-5 0,0 0-2 15,0 0 3-15,-20-14-3 0,20 28 4 16,0 4 0-16,3 7 0 0,4 1 0 15,3 0 1-15,-1 0-1 0,1-2 0 16,0-2 0-16,-1-4 0 0,-2-4 0 16,-1-2-2-16,-1-6 0 0,-4-4 0 0,3 3 1 15,-4-5 2-15,0 0 1 0,0 0 3 16,1 2 1-16,-1-2 3 0,0 0 1 16,2 1 0-16,-2-1-5 0,0-8-2 15,-8-7-2-15,-1-4 0 0,-2-4 2 16,0-2-2-16,-1 0 2 0,2-1-1 15,0 0 1-15,2 1-1 0,-1 3 0 16,4 5 1-16,1 4 0 0,0 4 1 16,3 4 1-16,1 1-3 0,0 4-1 15,-2-2-1-15,2 2-3 0,0-1-2 0,0 1-1 16,0-2 1-16,0 2 3 0,2 0 2 16,12 0 0-16,2 3 2 0,7 4-1 15,-2 3 0-15,0-2 1 0,1 0-1 16,-2 2 0-16,-1-3 1 0,1-1-2 15,-2 0 1-15,0-1-1 0,-2-2 0 16,-2 2-2-16,2-3-2 0,-6 1 0 16,8-1-4-16,-7 0-7 0,1-2-6 15,1 0-7-15,-3 0-6 0,3 0-7 16,-7 0-1-16,0 0-2 0,-6 0 11 0,0 0 9 16,0 0 16-16,1 0 7 0,0 0 2 15,-1-2-2-15,0-4 0 0,0-5 2 16,-2-2 0-16,-6-5 0 0,-3 2 1 15,-1-2 2-15,0 0 0 0,-2-3 6 16,1 0 7-16,-1-2 1 0,1 0-3 0,-2-3-3 16,2 0 3-16,-1 2 3 0,2 1 7 15,2 2 1-15,3 6 5 16,-2 3 1-16,3 2 1 0,3 6-1 16,2 1-8-16,-2-2-8 0,0 2-2 0,0 0-5 15,2 1-4-15,1 2-2 0,-2-2-4 16,2 2-2-16,0 0 2 0,0 0 0 15,2 9 3-15,6 6-1 0,3 6 0 16,2 0 5-16,-2 2-4 0,2 0 3 16,2 0-4-16,-2-1-2 0,1-4 2 0,-1-1-1 15,2-1 2-15,-2-1-1 0,-2-2-2 16,-2-2 1-16,0 0-1 0,-2-1-3 16,-1-2-3-16,-1 0-9 0,-2-5-10 15,-3 2-20-15,2 2-25 0,-1-3-23 16,1 10-26-16,-2-2-28 0</inkml:trace>
  <inkml:trace contextRef="#ctx0" brushRef="#br0" timeOffset="710547.2788">23155 9297 554 0,'0'0'52'0,"0"0"-12"0,0 0-10 15,0 0-9-15,0 0-4 0,0 0-5 16,0 0-4-16,0 0-2 0,0 0-2 0,0 0-2 16,-8-12-2-16,6 10 1 0,2 2-2 15,-2 0-1-15,2 0 2 0,0 0-4 16,0 0 5-16,0 10-2 0,7 3 0 15,0 3 0-15,2 2-3 0,-2 0-14 16,3 0-18-16,-4-4-55 0,3 1-107 0,-2-5-115 16</inkml:trace>
  <inkml:trace contextRef="#ctx0" brushRef="#br0" timeOffset="715230.1579">23963 13350 550 0,'0'0'5'0,"0"0"-18"0,0 0-46 16,0 0-78-16,0 0-137 0</inkml:trace>
  <inkml:trace contextRef="#ctx0" brushRef="#br0" timeOffset="722411.4824">23209 9790 89 0,'0'0'28'0,"0"0"-2"0,0 0 1 16,0 0 1-16,0 0-1 0,0 0-5 16,0 0-3-16,0 0-3 0,0 0-4 15,0 0-4-15,-17 0-2 0,15 0-2 0,1 0-3 16,-1 0 0-16,2 0-1 0,-1 0 0 16,1-3 0-16,1-6 0 0,7-1 1 15,4-4-1-15,2 2 0 0,0 1 1 16,3 1-1-16,-1 0 0 0,-1 0-2 15,2-1-7-15,-2-1-15 0,0 1-23 0,-3 2-26 16,0 2-59-16</inkml:trace>
  <inkml:trace contextRef="#ctx0" brushRef="#br0" timeOffset="727850.442">22890 10842 360 0,'0'0'-19'0,"0"0"1"15,0 0 5-15,-5-7 1 16,5 7 3-16,9 2-6 0,-1 5-11 0,4 2-10 0,-5-4-14 16,5 4-20-16,-2-2-22 0</inkml:trace>
  <inkml:trace contextRef="#ctx0" brushRef="#br0" timeOffset="729182.4699">22890 10842 208 0,'18'31'52'0,"-19"-33"-11"0,1 2-12 16,-2-2-14-16,2 1-5 16,-1 0-8-16,1 1 0 0,-2-2-5 0,2 2 0 15,0-1 1-15,0 1 0 0,0 0 3 16,0 0 0-16,0 0-1 0,0 0 0 15,0 0-1-15,0 0 0 0,6 0-4 16,-1 0 1-16,-1 0-2 0,0 1-1 16,-1 1 0-16,0 0 0 0,1 2 2 0,-1 2 3 15,-1-2 1-15,-1 1 1 0,1-1 0 16,-2 1-2-16,0 1 1 0,0-1-1 16,0 2 1-16,0-7 2 0,0 0 1 15,0 0 2-15,0 2-2 0,0-1 3 16,0 0-1-16,-2 1 1 0,1 0 1 15,-1-2-3-15,1 1 1 0,-1-1-2 16,1 0 2-16,1 2-3 0,-3-2-1 16,3 0-1-16,-1 0-2 0,1 0 1 15,0 0 0-15,0 0 2 0,0 0-3 0,0 0 0 16,0-2-1-16,0 2 1 0,0-1 1 16,1 1-1-16,2 0 3 0,-2 0 0 15,1 0 1-15,-1 0 2 0,-1 0-3 16,2 0 1-16,-2 0-1 0,1 0 0 15,-1 1 0-15,0 1 0 0,2-2 0 16,-2 3-1-16,0-2 2 0,0 0-1 0,1 1 2 16,-1 0 2-16,0-1 0 15,0 1 3-15,0-1 0 0,0 1 1 16,0 0 3-16,0-1 1 0,0 1 2 0,0-1 1 16,0 1-4-16,0-1-2 0,0 0 0 15,-1 1 0-15,-1-2 3 0,1 0-1 16,-5 0 0-16,-3 0-4 0,4 0-1 15,-4 0-3-15,6-2-1 0,-4-5 0 16,1 1-2-16,3 1 0 0,2 2-2 0,1-3 0 16,0 0-1-16,0 0-3 0,0-5 1 15,6 4-1-15,0 1 4 16,6-3 1-16,-3 6 0 0,2 0-1 16,1 1-2-16,1 2 1 0,6 0 1 0,-5 0 0 15,2 3 1-15,-3 3 1 0,-4 0-2 16,-3 0 1-16,1 1 0 0,-4-5-2 15,0 5 1-15,-2-1-1 0,-1 3 2 16,0 4 1-16,-3 0 0 0,-8 5 0 16,-5 0 1-16,-2-3 1 0,0 0-1 0,0-2 1 15,4-5 1-15,2-1 2 0,5-3 1 16,1-3-1-16,2 3 1 0,-2-4 1 16,0 0 0-16,0 0-1 0,-3 0 1 15,6-2-3-15,-3-7-1 0,0 1-4 16,3-2 0-16,0-1 0 0,3-1-1 0,0 0 3 15,0 0-2-15,0 1-3 16,0 7 1-16,0-1-2 0,0 5 1 16,0-2-1-16,0 2 2 0,0-1 0 15,0 1 1-15,1-2 2 0,1 2-1 0,-1 0 2 16,5 0-2-16,0 0 1 0,5 0 0 16,0 0 0-16,-7 2-1 0,3 1 1 15,-2-1 0-15,0-2 0 0,3 4 0 16,-4-1 0-16,-1-1 0 0,3 4-1 15,-3-3 2-15,2 4 0 0,0 1 0 0,-4-3 3 16,-1 4-1-16,0-3 3 16,0-2-4-16,0 6 0 0,0-6 0 15,-1 0 1-15,-1 1 2 0,2-5 1 16,0 0 0-16,0 0-2 0,0 2 0 0,-1-2-1 16,-1 0 0-16,0 1 0 0,-3-1-1 15,1 0-1-15,-2-6 0 0,0 0-2 16,2-3 0-16,-2 0 0 0,2-3-1 15,1 1 0-15,1 1 1 0,1-1 0 16,0 6-1-16,1-6-1 0,0 6 1 0,0-2-1 16,0-2 0-16,0 5-1 0,2 1 3 15,1-1-1-15,0 3 0 0,3 0 1 16,-2-1 0-16,1 1-1 16,0 1 4-16,1 0-2 0,7 0 1 0,-1 0-1 15,-8 0 1-15,2 0-1 0,-6 0 1 16,0 0 1-16,0 0 0 0,2 0 2 15,-1 0-1-15,0 0 1 0,2 0 0 16,-3 0-3-16,0 5-6 0,-4 6-7 16,-6 3-41-16,-3 4-51 0,-3-1-159 0</inkml:trace>
  <inkml:trace contextRef="#ctx0" brushRef="#br0" timeOffset="732685.4954">23533 9619 7 0,'0'0'17'0,"0"0"-3"0,0 0-1 16,0 0-3-16,0 0-1 0,0 0 1 0,0 0-1 16,0 0 1-16,0 0-1 0,26-32 6 15,-19 27 3-15,3-1 6 0,5-1 4 16,1-4-1-16,4-1-5 0,3-3-5 15,2-2-4-15,1 0-4 0,-2 1 3 16,4-1-3-16,-2 0-2 0,1-1-1 0,1 2-2 16,1-3-1-16,1 3-1 15,2-2 0-15,0 1 0 0,-2 2 0 16,0 1-2-16,-2 0 1 0,-1 1 1 0,-2 0-2 16,3 0 0-16,-1-3 2 0,2 1-2 15,1-3-1-15,5 0 2 0,0-1-3 16,2 0-1-16,-1 1 3 0,0-2 0 15,1 0 0-15,-1-1 1 0,-1 0-2 16,2 0-2-16,-2-1 0 0,1-1 1 16,0 4 2-16,-1-3 1 0,-3 4-1 0,-3 1-1 15,-2 1 0-15,-1 2-3 0,0 1 2 16,-1-1-1-16,1 0-1 0,1 0 3 16,1-1 1-16,1 2 0 0,-2 1 0 15,-2-1 0-15,-1 3 0 0,-5 1 0 16,0-1 0-16,-7 5 0 0,0-3 2 15,0 1-1-15,-3 2 1 0,5-3-1 16,-7 4 0-16,1-3 0 0,2 1 0 16,-5 2 0-16,3-2-1 0,-1 1 2 15,-1-1-1-15,-2 2-2 0,3 1 2 0,-2-1-1 16,-2 2-3-16,1 0 3 0,-1-1 0 16,1 2 0-16,0-3 2 0,5 0-2 15,-5 2-2-15,5 0 4 0,1-3-2 16,-3 0 1-16,2 2 1 0,-6 0-2 15,4-1-1-15,-3 1 1 0,-1 0 0 0,2 1 0 16,-5 2 1-16,3-3-2 0,0 2 1 16,0-2 0-16,1 1-1 15,-4 2 2-15,0-2-1 0,0 2 2 16,1 0 1-16,1 0 1 0,-2 0 0 0,1-2 0 16,-1 2 1-16,2 0 1 0,-2 0 1 15,0 0 0-15,2 0 2 0,-2 0-1 16,0 0 2-16,2 0-1 0,-2 0-1 15,0 0 0-15,0 0-3 0,0 0-1 16,0 0-1-16,0 0-1 0,0 0-2 0,1 0-2 16,-1 0 0-16,0 0 2 0,0 0 0 15,0 0 2-15,0 0-4 16,0 0 0-16,0 0-1 0,0 0-2 0,0 0 3 16,0 0 3-16,0 0 2 0,0 0 3 15,0 2 0-15,0 5-5 0,0-1 0 16,0 6 2-16,-1-1 0 0,-1-1 2 15,0 1 4-15,0 1-1 0,1 6 0 16,-1-8 0-16,2 9-5 0,-1-9 1 16,1 3-3-16,0 3 0 0,0 0 3 0,0 1-2 15,1-1 0-15,4-1-2 0,-1-4-2 16,0 5 0-16,1-1 0 0,-2 2 2 16,2 6 0-16,0-2 0 0,-1 2 2 15,0 1 0-15,1 1 0 0,-1 2 4 16,2 1-1-16,-2 0 4 0,1 2 1 15,0 2-4-15,-2-2 3 0,1 1-6 16,-1 0 1-16,2-3 0 0,-2 0 0 16,1-1-1-16,-1-2-2 0,1 0 1 15,2-1 1-15,-2 2-2 0,1-2 1 0,-1 0 1 16,0 2-1-16,1 2-1 0,-2-1-2 16,2 0 2-16,-3 2-1 0,1 0 0 15,0-2 1-15,-2 2 1 0,2 0-2 16,-2-2 1-16,2 1-2 0,0-2 1 15,0-1 4-15,3 0-4 0,-2-1 3 0,2-1-3 16,0-1-1-16,0-2 0 0,-1-1 1 16,4 2 0-16,-3-1 1 15,0-1-1-15,-1 2 0 0,1 1 0 16,1 2-1-16,-1-1 2 0,0 5-2 0,0-1 2 16,2 3-2-16,-2-2 1 0,1 4 0 15,1 0 2-15,-1 0-3 0,0-2 2 16,-1-1-2-16,0-1 1 0,-2-1 0 15,-1-1 2-15,1 1 2 0,0-1-4 16,-2 0 3-16,1-1-3 0,-2-6 0 16,2-1 1-16,0-1-1 0,0-1-1 0,1 6 1 15,-1-7-1-15,2 0 1 16,0 0 2-16,-2-5-2 0,3 6-1 16,-3-5 0-16,0 0 0 0,1 3-2 0,-1-3 2 15,4 4-1-15,-3 0 1 0,1 1-1 16,1 6-1-16,-2 0 0 0,1-2 1 15,-3 2-4-15,1-1 4 0,1 1-6 16,-2-6-5-16,1 2-5 0,-2 2-20 16,1 0-15-16,2 4-30 0,1-6-25 0,0-1-48 15</inkml:trace>
  <inkml:trace contextRef="#ctx0" brushRef="#br0" timeOffset="733942.6155">23559 11848 51 0,'0'0'31'0,"0"0"0"16,0 0 5-16,0 0-2 0,0 0-4 15,0 0-8-15,0 0-9 0,0 0-4 0,0 0-5 16,0 0 2-16,-13 0 1 0,13 0-1 16,12 0 1-16,8 0 0 0,6 0 6 15,6 0 4-15,4-7 8 0,1-1-4 16,5-2-2-16,2-2-6 0,-1 1-1 15,-1 0 1-15,1 1 0 0,-1 1-3 0,-4 1-2 16,1 0-3-16,-3 2-1 0,-1 1-3 16,1 0 1-16,-1 2-2 15,4-2 2-15,-2 1-1 0,4-1 1 16,1 1 1-16,1-2-2 0,1-1-1 0,0-1 1 16,1 0 0-16,1-1 1 0,2-1-1 15,-2 2-1-15,-1-2 0 0,0 3 0 16,-4 0 0-16,-2 2 0 0,0 2 0 15,1 0-1-15,-2-1 1 0,0 0-1 16,-2 1 1-16,1-2 0 0,-2-1 0 0,-2 0 2 16,0-1-2-16,-1-2 2 0,-1 1-2 15,0-1 0-15,0-1 1 0,-2 3 0 16,-2 1-1-16,-1 0 1 0,-3 0-1 16,-5 2 0-16,0 2 1 0,-2-1-1 15,-4 0 0-15,7 2 1 0,-1-2-1 16,-7 1 0-16,7 0 0 0,-6 1 0 15,0 1 1-15,0 0-1 0,2-2 1 16,6 2-1-16,-3-2 2 0,2 1-2 16,0 0 0-16,-3-3 0 0,-2 3 0 0,4 0 0 15,-6-2 0-15,2 2 0 0,-3 0 2 16,2 0-2-16,0-1 0 0,-7 0-2 16,5 1 2-16,-5 1 0 0,-1 0 0 15,1 0-3-15,-6 0 2 0,0 0-2 16,0 0 2-16,1 0 1 0,1 0 0 15,-1 0 0-15,1 0 1 0,0 0 0 16,-1 0 0-16,1 0 1 0,-1 0-1 16,1 0 1-16,-1 0-2 0,1 0 3 15,4 0-1-15,-2-1-1 0,2-1-1 0,-1 2-1 16,-5 0-1-16,5-2 1 0,1 1-1 16,-2-1 2-16,2 2-2 0,-6 0 0 15,0-2 0-15,0 2-1 0,1 0-2 16,1 0 1-16,-1 0-1 0,1 0 1 15,0 0 2-15,0 0-2 0,-1 0-2 0,1 0-3 16,-1 0-9-16,-1 0-15 16,0 0-11-16,0 0-14 0,0 0-3 15,0 0-10-15,0 0-28 0</inkml:trace>
  <inkml:trace contextRef="#ctx0" brushRef="#br0" timeOffset="734513.5042">25732 10990 107 0,'0'0'40'0,"0"0"5"0,0 0 4 16,0 0 4-16,0 0-4 0,0 0-9 15,0 0-11-15,-17-82-8 0,14 77 1 16,2 2-1-16,-2 0 1 0,0 0-4 16,0 0-4-16,-1 0-2 0,4 3-6 0,-2-2 0 15,2 2-2-15,0 0-1 0,-1-1-2 16,1 1-1-16,-1-2-1 0,1 2-3 16,-2 0 1-16,2 0 0 0,0 0 0 15,0 0 5-15,0 2 1 0,0 10 2 16,0 6 0-16,2 3 3 0,2 1-2 15,0 0-1-15,0 1 1 0,1 2 0 16,-1-3-4-16,1 3 2 0,0-1 0 16,2 0 1-16,-1 2 5 0,0 1-2 15,0 1 2-15,1-3-4 0,2 0-3 0,-1-4-1 16,0 0-1-16,-1-3-1 0,1 1 1 16,-3-8 0-16,1 5 0 0,-3-7 0 15,-2 2-1-15,2 0 1 0,-2-6-1 16,1 0 0-16,-2-5 2 0,0 0-2 15,0 0 1-15,0 2 0 0,1-1 2 0,-1 0 2 16,0 1 2-16,2 0-3 0,-2-2 0 16,0 0-2-16,0 1-1 15,0-1 0-15,0 0 0 0,0 0 1 16,0 0-2-16,0 0 0 0,0 0-1 0,0 0 1 16,0 0-1-16,0 0 0 0,0 0-1 15,0 0-4-15,-2 0-3 0,-3 0-14 16,-4 4-24-16,-2 7-51 0,-7 6-88 15,-1 1-105-15</inkml:trace>
  <inkml:trace contextRef="#ctx0" brushRef="#br0" timeOffset="746074.6535">23118 11949 44 0,'0'0'26'0,"0"0"1"0,0 0-4 16,0 0 2-16,0 0 0 0,0 0 0 15,0 0 2-15,0 0 4 0,0 0-4 0,0 0 0 16,-23-27-4-16,21 25-7 0,2 2 2 16,-1-2-2-16,-1 1 1 0,1-1 1 15,-1 1-2-15,1-1 0 0,-1 1-1 16,2 1-2-16,-1-1-1 0,1-1 1 15,-2 2-6-15,2-1-1 0,-2 1-3 0,2-2-3 16,0 2 1-16,0 0 2 16,0 0 2-16,0 0 2 0,0 9 4 15,0 6-2-15,5 5 0 0,-2 0-2 16,0 1-1-16,0 0-3 0,-1 2 1 0,-1 2-3 16,1-2 2-16,-1 0-3 0,1 4 1 15,-1 1-1-15,1 2 1 0,-2 1 0 16,1-1 0-16,1 1-1 0,0-4 1 15,1-1-1-15,3-2 0 0,-2-1 0 16,1-8 0-16,-1-2-2 0,-1-6 2 0,-2-2 0 16,2 0 0-16,-3-5 1 0,0 0 1 15,0 0-1-15,2 2 2 0,-1-1 1 16,1 1 0-16,-2-2 2 0,2 0-4 16,-2 0 0-16,0 0-2 0,0-8 0 15,0-4 1-15,0-8-1 0,-4 0 0 16,-2-4 1-16,-1-2-1 0,1 1 0 15,-1-5-1-15,-1 0 2 0,0 0-1 16,1-4 1-16,1 2-2 0,-1 2 3 16,3 3-2-16,1 7 1 0,1 0-1 0,2 8-1 15,0 6 2-15,0 0 0 0,0 6 0 16,0-1-1-16,0 1-2 0,0-2-2 16,0 1 1-16,0 1 2 0,0 0 2 15,3 3 2-15,5 10-1 0,1 4 0 16,-3 6 0-16,0 3-1 0,-1 5 2 15,-1 6 0-15,1 6-1 0,-2 2-2 16,2 2 3-16,-4 2-2 0,2-2 0 16,-3-3 3-16,0-2-3 0,0-4 2 15,0 0-2-15,0-3-1 0,0-3 1 0,2 0-2 16,-2 0 1-16,0-2-1 0,0 0 1 16,1 2-1-16,-1 0 1 0,0 0-1 15,0 1 1-15,0 0-1 0,0 3 1 16,0 0 0-16,-1-1 0 0,-1-1 1 15,-1-4-2-15,2-9-2 0,1-2 1 16,0-8-3-16,0-5 4 0,0 1 0 16,0-7 1-16,0 0 1 0,0 0-1 15,0 1 7-15,0 1-7 0,0-2-1 16,0 0-1-16,0 0-6 0,0-7 5 0,0-4 2 16,0-9-1-16,0 9 0 0,1-7-1 15,-1 7-2-15,0 5 1 0,2 1 1 16,-2 5-3-16,0-6-2 0,0 1-6 15,0-2-3-15,0 3-1 0,0 4-5 16,0-6-10-16,0 0-4 0,0-7-10 0,0 2-7 16,0-3-5-16,0-6-5 0,1 2-6 15,3-8-6-15</inkml:trace>
  <inkml:trace contextRef="#ctx0" brushRef="#br0" timeOffset="747083.017">23143 11991 75 0,'0'0'20'16,"0"0"-1"-16,0 0 2 0,0 0-5 16,0 0 0-16,0 0-1 0,0 0 2 15,0 0 0-15,0 0 2 0,-24-45-1 0,21 40-2 16,-1 2-1-16,1 0-4 0,2 0-1 16,1 3-5-16,-1-2-3 0,1 2-1 15,-5 0-1-15,-4 0 1 0,0 11 1 16,-5 3-1-16,4 6 1 0,-3 1-2 15,2 3 0-15,-1 3-2 0,-1 4 2 16,0 1 0-16,0 2 0 0,1 5-1 16,-1-1 1-16,0 1-1 0,2-1 1 15,-2-3 0-15,3-6 0 0,2-8-1 16,2-4 2-16,2-7-1 0,3-5 1 0,0 1 2 16,1-6 0-16,-2 0 5 0,2 0 5 15,0 1 2-15,0-1 0 0,0 2-6 16,0-2-3-16,2-8-5 0,7-5 0 15,2-7 0-15,0-1-1 0,1-1 1 16,-2-1-1-16,2-1 0 0,-1 0 0 0,-1-1 2 16,-1 0 0-16,-1-1-2 0,0 0 1 15,-2 0 0-15,-1 2 0 16,2 1 0-16,-2 2 1 0,-2 7 1 0,0-4-1 16,0 9 2-16,-3-4 0 0,1 1 1 15,-1 5 0-15,1-3 4 0,-1 5 3 16,0-1 1-16,2 2 0 0,-2 4-1 15,0-2-1-15,0 2-4 0,0-1-4 16,1-1-3-16,-1 1 0 0,0 1-1 16,0-2 2-16,0 2-1 0,0 0 0 0,0 0 1 15,2 0 0-15,-2 0 2 0,1 0-1 16,1 0 0-16,2 0 1 0,0 3 0 16,2 5 2-16,-2-2-2 0,2 0 1 15,-1 0 1-15,1 0-1 0,-1 0 0 16,1 2 1-16,-2-1-2 0,2 2 1 15,1 0-3-15,0-1 2 0,1 3-3 16,-1 0 1-16,-1-5-1 0,2 4 0 16,1 1 0-16,0-2 0 0,1 5 1 15,1-2 0-15,0-1 0 0,-3 4-1 0,2-2 0 16,-1 4 2-16,-3-1-2 0,1 2 0 16,-1 1-2-16,0-1 2 0,-2-3 0 15,-1-1 2-15,0-3-2 0,-2-7 1 16,1 2-1-16,-2-1 0 0,1-1 1 15,1 1 0-15,-1-1 0 0,-1-4 1 0,0 0 0 16,0 0 2-16,0 2-1 16,2 0 0-16,-2-2-1 0,0 1-1 15,0-1 0-15,0 0 0 0,0 2 0 16,0-2-2-16,0 0 1 0,0 0 0 0,0 1 0 16,0-1 0-16,0 0 0 0,0 0 0 15,0 0 1-15,0 0-1 0,0 0 1 16,0 0 1-16,0 0-2 0,0 1 0 15,-2-1 0-15,1 0 0 0,-5 0 1 16,-1 0-2-16,-5 0 2 0,-7 2-2 0,1 2 1 16,-7 3 0-16,-3 3-5 0,-4 5-2 15,-5 4-7-15,-1 3-25 16,-2 3-58-16,2 2-91 0</inkml:trace>
  <inkml:trace contextRef="#ctx0" brushRef="#br0" timeOffset="748088.4347">22993 11231 68 0,'0'0'23'0,"0"0"-2"0,0 0-1 15,0 0-1-15,0 0 0 0,0 0 1 0,0 0-3 16,0 0-3-16,0 0-1 16,0 0-5-16,-8-32-3 0,8 27 0 15,0 1-4-15,2-1 0 0,-1 1 2 16,3 1-2-16,-3 0-1 0,2 0-1 0,-3 3-4 16,0-2 2-16,0 2 5 0,0 0 1 15,2 2 4-15,-2 11-2 0,0 6-4 16,0 3 1-16,0-1-3 0,0 3 1 15,-2-3-2-15,2 1-2 0,0 0-3 16,0-1 0-16,0 0-3 0,2-3-1 0,1-3 0 16,1-1 1-16,1-4 0 0,-1-2 0 15,0 2-8-15,2-4-5 0,-2 1-5 16,-1-4-13-16,0 0-11 16</inkml:trace>
  <inkml:trace contextRef="#ctx0" brushRef="#br0" timeOffset="748409.254">23057 11425 93 0,'0'0'19'0,"0"0"-6"0,0 0-6 0,0 0-2 15,0 0-3-15,0 0-2 16,0 0 0-16,6 82 2 0,-2-57-2 16,1-2-2-16,-1 2 1 0,1 1 0 15,-2-2-1-15,0 0 4 0,0-6-3 0,-1-1 1 16,-2-5 0-16,1-1-3 0,1 1 2 16,-2-6 1-16,1 5 0 0,-1-5-4 15,0-2-1-15,2 3-4 0,-2-3-2 16,1 1-4-16,1-1 2 0,-1 1-1 15,1-1 1-15,-1 1 1 0,1-1-6 0,0 1 1 16</inkml:trace>
  <inkml:trace contextRef="#ctx0" brushRef="#br0" timeOffset="749374.5615">22623 10307 41 0,'0'0'10'0,"0"0"-4"16,0 0-4-16,0 0-2 0,0 0-3 15,0 0 0-15,0 0-2 0,0 0-1 16,0 0 2-16,0 0 2 0,-7-13 2 16,7 13 1-16,0 0 0 0,0 0-1 15,0 0 1-15,3 0-1 0,1 3 0 0,1 5 2 16,0-1-2-16,-2 1 0 0,2 0 0 16,-4-6-2-16,4 8-1 0,-4-6 0 15,1 1-2-15,0 4-3 0,0-5-1 16,-2 1-2-16</inkml:trace>
  <inkml:trace contextRef="#ctx0" brushRef="#br0" timeOffset="749694.0693">22623 10307 7 0,'2'45'22'0,"-5"-50"0"0,-3-2 0 16,3 4-1-16,-4-4 1 0,1 2 0 15,2 2 2-15,1 1-3 0,3 2-2 16,-2-1-6-16,2 1-7 0,-2 0-7 0,0-2-7 16,1 2 2-16,1 0-1 0,0 0 4 15,0 0 5-15,0 0-1 16,7 5 0-16,-1 2 1 0,3 4-2 16,-2-1 1-16,0-2-1 0,2 4 0 0,1 0 2 15,-1 0-4-15,3 4 1 0,-1-2-2 16,-4-6-2-16,1 4-1 0,0 1 0 15,-1-1-2-15,2 5 2 0,1-2-4 16,-4-5 2-16,-1 3-6 0,0-6-2 16,-1-1-1-16,2 3-4 0,-3-7 1 0,1 5-1 15,-3-2 3-15,1-2-5 0</inkml:trace>
  <inkml:trace contextRef="#ctx0" brushRef="#br0" timeOffset="750290.984">23011 11011 141 0,'0'0'49'0,"0"0"2"15,0 0-6-15,0 0-10 0,0 0-12 16,0 0-9-16,0 0-6 0,0 0-3 0,0 0-6 15,0 0-5-15,-1 6-12 16,1-5-25-16,0-1-26 0,0 0-39 16</inkml:trace>
  <inkml:trace contextRef="#ctx0" brushRef="#br0" timeOffset="750505.9768">23011 11011 169 0,'-84'54'21'0,"84"-54"-10"0,-1 0-6 15,1 0-12-15,0-1-10 0,-2 1-11 16,2-2-10-16,0 2-24 0</inkml:trace>
  <inkml:trace contextRef="#ctx0" brushRef="#br0" timeOffset="760890.5242">23095 9069 0 0,'0'0'3'0,"0"0"-3"0,0 0-3 16,0 0 3-16,0 0 0 0,0 0 0 16,0 0 0-16,0 0 0 0,0 0 0 15,1 13 0-15,1 5 0 0,-1 6 0 16,1 0 0-16,-1 3 0 0,2 5 0 15,0 3 0-15</inkml:trace>
  <inkml:trace contextRef="#ctx0" brushRef="#br0" timeOffset="762922.4716">22978 10131 37 0,'0'0'8'0,"0"0"-3"0,0 0-1 16,0 0-4-16,0 0-6 0,0 0-1 0,0 0 0 16,0 0 1-16,0 0 6 0,0 0 1 15,-2-25 3-15,4 20-2 0,-2 5-1 16,0-1-1-16,3-2 2 0,0 0-1 15,1-1 1-15,0 3 1 0,-4 1-2 16,0-1 2-16,0 1-1 0,1 0 2 0,1-2-1 16,-1 2 2-16,1-1 2 0,-2 1 0 15,1-2 3-15,-1 2-1 0,0-1 0 16,2 1-2-16,-2 0 0 0,0-1 0 16,1 1 3-16,-1 0 4 0,0 0 6 15,0-2 3-15,0 2 3 0,0 0-3 16,0 0-3-16,0 0-4 0,0 0-4 15,0-1-2-15,0 1-6 0,0 0-4 16,0 0 0-16,0 0 2 0,-1 0 1 16,-1 1 3-16,1 5-3 0,-1 8 1 0,-1 5 5 15,3 1 2-15,-1 9 1 0,1-2 2 16,0 0-7-16,0 2-3 0,4 0-1 16,2 2 0-16,2 1 0 0,-1 0 0 15,1 1-1-15,0 3 2 0,-3 0 0 16,1 3 0-16,0-3-2 0,-2-3-2 15,-1-4-1-15,0-2-2 0,-2-8 3 16,-1-3 1-16,0-3-1 0,0-7 0 16,0 5-3-16,0-4 1 0,0-3 0 15,0 2 2-15,0-6 2 0,0 0 0 0,0 0 1 16,0 0-4-16,0 1-4 0,0-1-2 16,-4-8-4-16,1-6-1 0,-2-7-3 15,3 0-9-15,1-4-10 0,1 1-8 16,0-3 4-16,0-2 6 0,0 0 13 15,0-3 12-15,0 2 2 0,-2 0 4 0,-1-1 1 16,2 2 1-16,-2 0 0 16,0-1 1-16,0 1 0 0,0 1 0 15,2-1 2-15,-1 9 2 0,2-1 6 16,0 10 4-16,0 3 3 0,0 2 3 0,0 6-1 16,-1-2-1-16,1 2-4 0,0-1-2 15,-2 0-6-15,2-2-2 0,0 3-1 16,0-2-2-16,0 1 1 0,-2-1-2 15,2 0 2-15,0 1 1 0,0 0 2 16,0-1 4-16,0 1-1 0,-2 1 1 0,2-2-1 16,0 2-4-16,0-1 0 0,-1 1-2 15,1-3-1-15,0 3-2 16,0-1 0-16,-2 1 0 0,2 0-1 16,0 0 1-16,0 0 1 0,0 0 1 0,-1 4 5 15,1 11 3-15,-3 9 0 0,0 6 2 16,0 1-7-16,0-2-1 0,0-1-3 15,2 2-1-15,1 2 1 0,-2 2 1 16,2 4 4-16,-1 2-3 0,1 2 4 16,0 2-4-16,0 0-2 0,0-2-2 0,0-3 0 15,3-6 0-15,1-4 1 0,1-5 1 16,0-3 0-16,0-6 0 0,0-1-1 16,0 0 0-16,-2-3 0 0,1-3-1 15,-1 2 1-15,-2-6-1 0,1 1 0 16,1-2 2-16,-2 1-2 0,1 1 0 15,-1-1-2-15,1 1 2 0,-2 0 0 16,0 0-2-16,0 6 0 0,0 0-1 16,0 1 0-16,0 6 0 0,-5-1-1 15,-1 4-1-15,2-7-3 0,1 1-7 0,0-6-4 16,2-5 0-16,-1 1-1 0,2-5 6 16,0 0-1-16,0 0-8 0,0 0-14 15,0 2-16-15,0-2 0 0,0-10 6 16,5-3 16-16,2-8 16 0,0 0 4 15,-1-3-3-15,0 8-2 0,-5-3-3 0,-1 1-5 16,0 5 3-16,0-8 2 16,0 3 14-16</inkml:trace>
  <inkml:trace contextRef="#ctx0" brushRef="#br0" timeOffset="763690.4709">22992 10730 4 0,'0'0'13'0,"0"0"4"15,0 0 0-15,0 0 4 0,0 0 1 16,0 0 1-16,-36-87 2 0,33 77 2 15,2 0 3-15,-2-2-1 0,0 2 2 16,1-2-5-16,1 1 1 0,0-1-3 16,-1 1-4-16,1-1 3 0,-1 2-4 15,2 3 4-15,0 3-3 0,0 4-1 0,-1-1-6 16,1 1-3-16,0-2-3 0,-2 1-2 16,2-1-2-16,-1 0-1 0,1 1-4 15,-2 1-1-15,2-2 5 0,-1 2-4 16,1 0 9-16,-3 2-3 0,2 10 0 15,-2-1-1-15,1 7 0 0,2-8 1 16,0 2 1-16,0 8 1 0,0-11-1 16,0 9-1-16,2-2-2 0,-1-5 0 0,5 4-1 15,-5-5 0-15,2 2 0 0,2 5-1 16,-1-3 3-16,2 5-2 0,0-1 0 16,1 0 2-16,-2 0-3 0,1-1 2 15,0 1-2-15,0 2 1 0,1-1 0 16,-1 2 1-16,0 1-2 0,-2 0 1 15,0 2-1-15,-1 0 0 0,0-8 0 16,1 1 0-16,-2-7 0 0,-1 1 1 16,1 0-1-16,-2-7 0 0,1 2 0 15,-1-6 1-15,0 0 0 0,0 0 2 0,0 2 1 16,2-1 1-16,-2-1 0 0,0 0 0 16,0 0-3-16,0 0-1 0,0-3 0 15,0-4 0-15,0-9-1 0,0-3 2 16,0 7-2-16,0-8 0 0,0 8-2 15,0-1 1-15,1 2 1 0,-1 4-1 0,2-3-2 16,-1 3-1-16,2-4 0 16,0-6 0-16,1 2 0 0,2-5 1 15,3 0-1-15,-2 1 2 0,2-2 1 16,2-1-2-16,-1 1 2 0,-1-1 0 0,1 4 0 16,-3 5 0-16,-1-1 1 0,-3 6-1 15,1-1 0-15,-1 0 0 0,-1 4 1 16,1 3-1-16,-1-3 2 0,0 0-1 15,-1 1 0-15,2 1 2 0,-3 3-2 16,0-1 1-16,0 1 0 0,0 0-1 0,2-2 2 16,-2 2 0-16,0-2 0 0,1 2-1 15,-1-1 1-15,0 1 1 0,0 0 1 16,0 0 1-16,0 0-1 16,0 0 1-16,0 0-2 0,-4 0-2 0,-9 0 1 15,-5 0-1-15,-5 3-1 0,2 0 2 16,2 2-1-16,-4 0 0 0,1 0 0 15,-1-1-1-15,7-1 0 0,-1 1 0 16,6-1-2-16,6-3 1 0,-1 1-4 16,6-1-5-16,-2 0-14 0,2 0-43 0,-1 0-50 15,1 0-32-15</inkml:trace>
  <inkml:trace contextRef="#ctx0" brushRef="#br0" timeOffset="765742.9334">23492 10504 110 0,'0'0'29'0,"0"0"-2"0,0 0 2 16,0 0 1-16,0 0-3 0,0 0-4 15,0 0-4-15,0 0-7 0,0 0-5 16,-12-17-4-16,12 16-4 0,-2 1-4 15,2-2-2-15,-1 2-1 0,1-2 2 16,0 2 4-16,0 0 3 0,0 0 4 16,0 0 2-16,0 0-1 0,0 0-2 15,0 0 5-15,0 4-6 0,0 0 3 16,1 5-1-16,2 0-4 0,0 1 1 0,0-2 0 16,-2 5 1-16,2 3-2 0,-2-5 2 15,2 9-2-15,-1-3 1 0,-1-4 1 16,1 6-1-16,-2-8 1 0,0-6-1 15,1 6-2-15,1-7 1 0,-2 1 0 16,1 0 2-16,-1-5 0 0,0 0 3 0,0 0 4 16,0 2 5-16,2 0 4 0,-2-1 4 15,0-1-3-15,0 0-3 16,0 2-6-16,0-2-5 0,0 0 1 16,0 0-3-16,0 0 1 0,0 0 0 0,0 0 0 15,0-3 4-15,0-2 1 0,-2 1 2 16,-1-7 0-16,2 6-2 0,-2-4-2 15,1-2-2-15,1-1-2 0,1-1 1 16,0 1-3-16,0-2 0 0,0 3-1 16,0-8-2-16,0 7-3 0,3-4 4 0,-2 6-4 15,1 5 3-15,1-4-1 0,-2 5-3 16,1-1 0-16,1 1-1 0,-1 1-2 16,2-1 3-16,-1 1 1 0,5-1 2 15,-4 3 1-15,5-2 1 0,1 1-1 16,0 0 0-16,7 2-2 0,-7 0 1 15,7 0 1-15,-2 2 0 0,-6 1-1 16,7 4 0-16,-6 3 4 0,-1 0-3 16,-1 1 7-16,-2 0-4 0,-2-3 1 15,-2 4-2-15,1-4-1 0,-3-3 0 0,1 5 0 16,-1-3 0-16,0-3 0 0,0 2 1 16,0-6 1-16,0 0-1 0,0 0 2 15,0 0 1-15,2 0 2 0,-2 2 2 16,0-1 0-16,0 1-1 0,0-1 1 15,0 1 2-15,0 0-3 0,0-2-1 0,0 0-4 16,-3 0-3-16,-2 0 2 16,-2-4-1-16,-3-7-2 0,4 6-2 15,-1-9 2-15,3 3 2 0,1-1-3 16,0-3 4-16,1 4-5 0,2-1 4 0,0 2-2 16,0-1 1-16,0 0-1 0,2 2-2 15,2 0 2-15,1 2-1 0,0-1 2 16,3 2-1-16,5 0-1 0,-5 1 1 15,8 1 0-15,-6 2 1 0,2 1 2 16,1 1-1-16,-1 0 0 0,5 0-1 0,-7 1-2 16,5 5 0-16,-4 2 2 0,-1 1 1 15,-1 2 0-15,1-1 1 0,-4 2 0 16,0 2 3-16,-2 1 2 16,-1 0-3-16,0 3 3 0,-2-5-6 0,2 6 2 15,-3-6-1-15,1-1 0 0,-1 1 2 16,0-9-3-16,2 1 0 0,-2-5 1 15,0 0 0-15,0 0-1 0,0 2 2 16,1-1-1-16,-1 1 1 0,0-1 1 16,0 1 0-16,0 0 0 0,0-1-1 0,0 1 0 15,0-1-2-15,0-1 0 0,0 2-3 16,0-2-2-16,0 2-2 0,0-2-10 16,0 1-11-16,0-1-32 15,0 1-35-15,0-1-38 0,2 5-60 0</inkml:trace>
  <inkml:trace contextRef="#ctx0" brushRef="#br0" timeOffset="766703.3006">24094 10593 268 0,'0'0'69'0,"0"0"-14"16,0 0-14-16,0 0-12 0,0 0-11 15,0 0-8-15,0 0-8 0,0 0-4 0,0 0-4 16,0 0 2-16,-4 8 2 0,-2 7 7 16,-3 6 0-16,1 2 2 0,-1 2-2 15,0-3-1-15,2 2 2 0,0-2-1 16,3-7-2-16,-1 0-1 0,2-6 0 15,2-4-2-15,-1 1 0 0,2-6 1 0,-1 0 0 16,1 0 1-16,0 1 3 0,-2 1 3 16,2-1 3-16,-1-1 0 0,1 1-5 15,-2-1-2-15,1-1-4 16,-1-10-1-16,0 0 2 0,0-9 0 0,2 2 0 16,0 6 1-16,0-8 0 0,0 2 0 15,0 1 1-15,0 0-2 0,3 0 1 16,0 7 0-16,0-2 0 0,0-1 1 15,0 3 0-15,0-2-1 0,0 1-2 16,1 1 2-16,-2 5-1 0,3-4-1 0,-2 6 1 16,-2-2-2-16,2 2-1 0,-3 3-2 15,0-1 2-15,0 1 1 0,5 0 1 16,2 4 3-16,4 4 0 0,1 7 0 16,-2 0 0-16,2 2 1 0,-4 1-2 15,1 0 0-15,0 0 0 0,1 1 0 16,-3-2-1-16,0 0-1 0,-2-4-1 15,2-1 1-15,-3-3-1 0,1-1 0 16,-1 0-2-16,-3-4 0 0,4 3-3 16,-4-2-1-16,1 0-5 0,1-1-9 0,-3 2-26 15,0 1-35-15,0 3-41 0,-2 5-58 16</inkml:trace>
  <inkml:trace contextRef="#ctx0" brushRef="#br0" timeOffset="766947.7709">23990 10750 373 0,'0'0'56'0,"0"0"-7"0,0 0-14 15,0 0-19-15,0 0-6 0,0 0-10 0,0 0-1 16,91-82-1-16,-69 76-3 16,-2-1-3-16,3 3-12 0,-1 1-12 15,0 1-24-15,4-1-37 0,0 3-53 16</inkml:trace>
  <inkml:trace contextRef="#ctx0" brushRef="#br0" timeOffset="768204.4647">24544 10372 73 0,'0'0'12'0,"0"0"0"16,0 0-1-16,0 0 1 0,0 0 6 0,0 0 6 16,0 0 1-16,0 0-3 0,0 0 1 15,23-80-3-15,-23 73 2 0,0-5 2 16,0 0 0-16,0 1 5 0,-2-6 4 16,-3 9 3-16,-1-2-8 0,2 3-10 15,-4-1-4-15,2 2-2 0,3 2 5 16,-6-1-6-16,4 3-3 0,1 1-5 15,-8 0-3-15,-2 1-1 0,-4 1 2 16,-5 5-1-16,5 5-1 0,4 0 0 16,2 2 0-16,3 2-2 0,2 2 3 0,1 1 0 15,3-3 1-15,-1 2-1 0,2 1 2 16,1-6-2-16,1 8 1 0,0-8 0 16,0-3 0-16,3 2-1 0,4-5 1 15,0 0 3-15,2-5 0 0,7 1 1 16,0-2 0-16,5-6-3 0,-2-6 0 15,-3-2-1-15,0-1 1 0,-3-2 2 16,-3 1-1-16,-2 4 3 0,-2-4 0 16,-3 1 4-16,-1 3-1 0,-1-6 7 15,1 7 0-15,-2 5 5 0,0-5-3 0,0 5-4 16,0 1-1-16,0 0-5 0,0 5 0 16,0-2-1-16,0 2-2 0,0-2-2 15,-2 1-1-15,2 0-2 0,-1-1 0 16,1 1-4-16,-2 1 2 0,2-2-2 15,0 2 2-15,0 0 2 0,0 2 1 0,0 12-1 16,0 2 1-16,0 7-2 0,3-2 1 16,0 1 0-16,2-3 1 15,0 2-1-15,2-1 1 0,-1 2-3 16,2-2 2-16,-1 5 0 0,1 2 1 0,-2 3 3 16,-2 4-4-16,-1-1 4 0,2 0-5 15,-4-1 1-15,2-3 0 0,-1-1-2 16,-1-4 3-16,1-8-2 0,0 2 2 15,-2-8-2-15,0-6 1 0,2 3-1 16,-2-7 1-16,0 0 1 0,0 0 0 0,0 2 1 16,0-1 0-16,0 0-1 0,0 1 0 15,0-2-2-15,-4 0 2 16,-2 0-1-16,-3 0 1 0,-4-8 1 16,3 2-1-16,0-5 0 0,1 1 0 0,1-4 0 15,0 2 0-15,2-3 1 0,3-2-1 16,2-1 0-16,1-6-2 0,0 0 0 15,0 1 1-15,4-2-5 0,2 3 4 16,2 0-5-16,-2 7 1 0,0 0-1 16,2 3-4-16,-3 4-7 0,3-5-11 0,3 2-25 15,-4 5-43-15,7-3-51 0,3 3-101 16</inkml:trace>
  <inkml:trace contextRef="#ctx0" brushRef="#br0" timeOffset="774602.5226">20872 11273 198 0,'0'0'56'0,"0"0"-3"0,0 0-7 15,0 0-8-15,0 0-4 0,0 0-9 16,0 0-6-16,0 0-5 0,0 0-5 16,-16 5 1-16,15-5-2 0,-1 0-3 15,2 0 2-15,-1 0-1 0,1 0-4 16,-1 0 0-16,1 0-1 0,-2-2-3 15,2 2 0-15,-1 0-2 0,1 0-2 16,-2 0 0-16,2 0-2 0,-1 0 0 16,1 0 2-16,0 0 4 0,0 0 2 15,0 0 3-15,0 0 0 0,0 0-1 0,4 0-4 16,3 5 2-16,6 1 2 0,-4-3 3 16,6 0-1-16,3 0 1 0,4-1-3 15,4-1-1-15,-1 1-1 0,-1-2 1 16,1 1-3-16,1-1 1 0,-2 2 0 15,1-2 1-15,4 0 1 0,1 0 0 0,4-2 0 16,4-1-1-16,3-2 2 0,-2 0-1 16,-1 0-1-16,-4 0 1 15,-2 1-1-15,-3 1 0 0,-4 2 1 16,-1-1-1-16,-7 2 0 0,1-2 1 0,1 2-1 16,-6 0 2-16,6 0-4 0,-9 0 2 15,3 0 0-15,-2 0 2 0,4-1-1 16,-4 1 0-16,1 0 0 0,2-2-1 15,-4 2 0-15,2-2 0 0,1 2-1 16,-3 0 1-16,3 0-2 0,-3 0 2 0,2 0 0 16,-1 0 0-16,1 0 0 0,-2 0-4 15,-3 0-7-15,-1 0-8 16,-2 0-10-16,1 0-13 0,-1 0-22 0,6 0-14 16,-6 2-31-16,1 0-51 0</inkml:trace>
  <inkml:trace contextRef="#ctx0" brushRef="#br0" timeOffset="775169.4743">21430 11223 30 0,'0'0'24'0,"0"0"1"0,0 0-3 15,0 0-4-15,0 0-7 0,0 0-5 0,0 0-1 16,0 0-2-16,0 0 1 0,0 0-2 16,-6 61 2-16,6-55-1 15,0-6 2-15,0 0 4 0,0 0 8 16,0 2 8-16,0-2 11 0,0 1 9 0,0-1 9 16,0 0-2-16,0 1-10 0,0-1-12 15,2-1-12-15,1-11-8 0,0-7-4 16,0-3 1-16,-2 5-6 0,-1-2 3 15,0-3-3-15,0 1 3 0,-4-5 1 16,-2 1-3-16,-4 0 0 0,1 1-1 0,-1-4-1 16,-1 3-1-16,-1-3 1 0,2 2 3 15,-2 3-2-15,4 3 0 16,0 5-1-16,1 0 0 0,2 8 1 0,2 2 1 16,0 3-2-16,3 2-1 0,-2-2-2 15,2 2-7-15,-1 0-3 0,-1-1 2 16,-1 1 1-16,-1 4 5 0,1 4-1 15,-1 8 0-15,4 4-7 0,0 1-6 16,0 4-13-16,7-2-28 0,-1-7-30 16,4-1-41-16</inkml:trace>
  <inkml:trace contextRef="#ctx0" brushRef="#br0" timeOffset="775793.962">21536 11050 364 0,'0'0'58'0,"0"0"-13"0,0 0-15 16,0 0-9-16,0 0-7 0,0 0-1 15,0 0-4-15,0 0-4 0,0 0-3 16,0 0-6-16,-20-83 0 0,24 74-1 0,6-2 2 16,2 3 2-16,-2 4 0 0,3-2-2 15,-3 3-2-15,-6 1-2 0,6 2-1 16,-4 0 1-16,4 0 3 0,2 5 0 15,-6 1 2-15,3 5 3 0,-3-6-2 16,-3 5 2-16,0-1 0 0,-1-5-1 0,-1 7 0 16,-1-5 0-16,0-1 1 0,2 0-2 15,-2 2 1-15,0-1 1 0,0 5-2 16,0-1 2-16,0-5 0 0,1 1-1 16,-1-6 0-16,0 4 2 0,2 1-2 15,-2 0 0-15,1-1 1 0,-1-4-1 16,0 0 1-16,0 0-2 0,5 4 1 15,-3 0-1-15,3-1 1 0,2 1 1 16,-3-3-1-16,5 2 2 0,0 2-1 16,2-3 0-16,-1 1-1 0,3 0-1 0,-3-2 0 15,1 2 0-15,0-1 0 16,-2 1-2-16,-2 0 1 0,-4-1-1 0,3 3 1 16,-5 0 0-16,-1 5 2 15,0 6 3-15,-4-1 2 0,-9 6-2 0,-6-1 1 16,-1-2-5-16,-3-1 1 0,1-3-2 15,7-5 1-15,5-3-3 0,6-3-3 16,4-3-11-16,0 0-35 0,0 0-43 16,0 0-62-16</inkml:trace>
  <inkml:trace contextRef="#ctx0" brushRef="#br0" timeOffset="776174.1768">21872 10967 365 0,'0'0'51'0,"0"0"-18"15,0 0-17-15,0 0-9 0,0 0-4 16,0 0-2-16,0 0 2 0,0 0-2 0,0 0-1 16,0 0-1-16,-44 61-3 0,42-43 1 15,2 1 1-15,0-1 1 0,0 1 0 16,0-1-2-16,2-6 0 0,1 6-6 15,0-7 4-15,1-2-3 0,-1 2 0 16,-1-8-2-16,1 2 2 0,-3-5 5 0,0 0 3 16,4 0 2-16,4-2 0 0,3-6 0 15,3-4 1-15,-4-1 6 0,-1 2-2 16,-3-3 3-16,1-1-3 0,-4-2-2 16,1-4-1-16,-1 5-4 0,-3-3 3 15,0-1-2-15,0 0 0 0,0-7-3 16,0 4 0-16,0 1 1 0,-2 7-4 15,1-2 1-15,-1 6-3 0,1 5-6 16,1 0-15-16,0 6-33 0,0-1-21 16,0 1-14-16,0 0-10 0</inkml:trace>
  <inkml:trace contextRef="#ctx0" brushRef="#br0" timeOffset="776495.2106">21958 10747 373 0,'0'0'59'0,"0"0"-10"16,0 0-6-16,0 0-17 0,0 0-11 15,0 0-5-15,0 0-8 0,0 0-5 0,0 0 0 16,0 0 1-16,-32-22 1 0,25 38 2 16,1 3-1-16,2 1 0 0,4 1-1 15,0 1 1-15,2-4-3 0,3-5 1 16,1 0-3-16,0-6 0 0,1-1-1 15,2 0 0-15,2-4 2 0,5-2 2 0,0 0 0 16,4-3 4-16,-4-8 0 16,-5 4 2-16,-3-6 3 0,-4 5 1 15,-2-5 1-15,-2-5 0 0,0 2 2 16,0-2 1-16,-2 4 0 0,-5 1-4 0,0 5-2 16,-3-3-7-16,3 4-6 0,-2 5-11 15,-10 2-34-15,2 5-71 0,-5 8-166 16</inkml:trace>
  <inkml:trace contextRef="#ctx0" brushRef="#br0" timeOffset="777749.8229">26152 10385 176 0,'-3'-3'48'16,"3"3"-4"-16,-1-1-9 0,1 1-8 16,-2 0-12-16,1-2-2 0,1 2-4 15,-2-1-2-15,2 1-1 0,-1 0-2 0,1-2-1 16,-2 2-1-16,2 0-1 0,-1-1 1 16,1 1-2-16,0 0 2 0,-2 0-2 15,2 0 2-15,0 0-2 0,-1-1 1 16,1 1 1-16,0 0 1 0,-2 0-1 15,2 0-1-15,0 0-1 0,-1 0-1 0,1 0 0 16,0 0-4-16,0 0-1 0,0 0-2 16,-3-2-2-16,3 2-4 15,0 0 0-15,0 0 3 0,0 0 2 16,0 0-2-16,0 0 2 0,0 0-5 0,0 0-4 16,0 0 2-16,0 0 3 0,3 0 3 15,-2 0 8-15,1 0 4 0,-1 0 3 16,-1 0 2-16,2 0 1 0,-2 0 2 15,0 0 2-15,1 0 0 0,-1 2 1 16,0-2 0-16,2 0 2 0,-2 0-3 0,0 1 1 16,0-1 2-16,0 0-1 15,0 0 2-15,0 0-1 0,0 1-1 16,0-1-3-16,0 0 0 0,0 0 0 0,0 0-2 16,0 0-1-16,0 2 0 0,0-2-3 15,0 0 0-15,0 0-2 0,0 0-3 16,0 1 0-16,1-1 0 0,1 0 2 15,6 0 2-15,7 0 0 0,7 0-2 16,7 0-1-16,-1-1-1 0,3-2 1 16,-1-2-1-16,2 0 0 0,0 1-1 0,-3 0-1 15,0 1 0-15,-9-1-2 0,-1 3 0 16,-5-1-2-16,-8 2-7 0,7 0-3 16,-8 0-4-16,0 0-5 0,1 0-2 15,-6 0-21-15,0 3-17 0,-5 8-24 16,-9 4-43-16</inkml:trace>
  <inkml:trace contextRef="#ctx0" brushRef="#br0" timeOffset="777995.3378">26137 10611 346 0,'0'0'86'15,"0"0"-23"-15,0 0-20 0,0 0-18 0,0 0-6 16,0 0-5-16,0 0-4 0,0 0-4 16,0 0-4-16,0 0-1 15,-10 4-1-15,10-4 0 0,15 0 1 16,6 0 0-16,7-2-2 0,6-1-1 0,3-2-3 16,0 3-6-16,1 0-15 0,1 1-34 15,0 1-55-15,0 0-67 0</inkml:trace>
  <inkml:trace contextRef="#ctx0" brushRef="#br0" timeOffset="782889.8007">30321 8218 18 0,'0'0'13'16,"0"0"-3"-16,0 0-2 0,0 0-3 0,0 0 0 16,0 0-2-16,0 0-1 0,0 0 2 15,0 0 2-15,0 0 4 0,1-12 5 16,-14 12 6-16,-3 4 0 0,-5 4-4 15,-2 2 0-15,-2 1-8 0,2 3 2 16,-2 1-1-16,-1 3-3 0,-3 2 0 0,-1 3 0 16,-3-1-2-16,-4 3 1 0,0-2-5 15,-2-1-2-15,1 1 3 0,4 0 1 16,0-1 3-16,1 2 3 0,3-2-4 16,-2 1 1-16,0-2 1 0,-1 0 3 15,-1 1 0-15,1-2 0 0,0 1 1 16,1 0-1-16,1-1-3 0,0 2-2 15,2-1-2-15,1 1-1 0,0 2 0 16,-3 0 1-16,-2 3-1 0,-3 1-2 16,1 1 0-16,-1-2 0 0,0 2 1 0,-2-3 0 15,1 1 3-15,-1-2-3 0,1-3 1 16,0-1 2-16,3-2-4 0,2-3 2 16,1-2 0-16,2-2 1 0,5 0-1 15,1-1 4-15,4-2-5 0,5-3 2 16,2 2-3-16,5-4 0 0,-3 1 1 15,2 0-1-15,1 1 0 0,-3 0 0 0,3 0 0 16,0-1-1-16,1 3 1 16,-3-1 0-16,4 0 1 0,-1-1-1 15,0 0 0-15,0 2 0 0,3-5 0 0,1-1 0 16,-1 1 0-16,0 1 0 0,0-1 0 16,0 0 0-16,3-3-1 0,-2 0 2 15,2 0-1-15,-4 3 0 0,-1 0 1 16,1-1-2-16,1 2 1 0,3-4-1 15,-5 1 0-15,0 1 1 0,1 0 0 0,1 0 0 16,3-2 0-16,-1 0 0 16,1 0-1-16,-2 0 0 0,1 2-2 15,1-2 1-15,-2 0-2 0,2 0-1 16,-1 2 0-16,1-2-2 0,-2 0-2 0,2 0-2 16,-1 1-6-16,1-1-4 0,0 0-3 15,0 0-2-15,0 0 3 0,0 0 6 16,0 0 5-16,0 2 1 0,0-2 2 15,0 2 1-15,0-2 1 0,0 1 4 16,0-1 0-16,0 1 2 0,-2-1 1 0,2 2 0 16,0-2 3-16,-1 1-2 0,1-1 1 15,-2 2 1-15,0-2-2 0,0 1 3 16,1-1-1-16,-1 2-1 16,1-2 1-16,-1 1 0 0,1-1 0 0,0 1-2 15,-1-1 1-15,1 2-1 0,-4 0 0 16,1 1 2-16,-1-1 0 0,-3 2 3 15,4-1 3-15,-1-2 1 0,2 3 0 16,3-4 3-16,-1 0 2 0,1 0 6 16,-2 1 2-16,1-1-4 0,-1 1-1 0,1-1-4 15,0 0-2-15,-1 2 0 0,1-2-1 16,-1 0 2-16,2 2-6 0,-2-2 2 16,2 0-2-16,-2 1-2 0,2-1 0 15,-1 0-5-15,1 0 0 0,-2 1 0 16,2-1 0-16,-1 0-5 0,1 0 0 15,-2 0-1-15,2 2-1 0,-1-2 3 16,-1 2 0-16,-2 1 0 0,0 0 0 16,-2 4-2-16,-1 0 2 0,4-4 0 15,0 0 2-15,3-3 2 0,-2 0 2 0,2 0-2 16,-1 1 2-16,0 0-2 0,1 1-3 16,-2 0-4-16,2-1-5 0,-1-1-7 15,1 2-2-15,-2-2 2 0,2 0 1 16,0 0 4-16,0 3 2 0,-1-3 6 15,1 0 5-15,0 1 6 0,0-1 1 0,0 0 3 16,0 1 0-16,0-1 0 16,0 0 1-16,0 0 1 0,0 0-1 15,0 0 2-15,0 0-1 0,0-1 2 16,0 0-1-16,0-2-2 0,0 3-1 0,0-2 0 16,0 1-1-16,0-1-1 0,0 0 1 15,0 1 0-15,0 0-1 0,0-1-3 16,0 1 0-16,0-1-3 0,0 2 2 15,0 0 4-15,0 0 2 0,0 0 1 16,0 6 2-16,0 7-2 0,0 9-1 0,0-1-3 16,0 8 0-16,0-1-1 0,0 5 2 15,0 1-3-15,0 5 0 0,0 0-1 16,0 5 2-16,0 0-1 16,-3 3 1-16,-2 2 2 0,0 1-6 0,-1 1 3 15,0 3-2-15,2-1-2 0,-2-3 2 16,1-3-3-16,0-3 1 0,4-5 0 15,1-4-1-15,0-4 1 0,0-4 1 16,0-2-2-16,4-1 1 0,-2-2 0 16,0-1 1-16,1 2-1 0,-2 0 1 0,1 1 4 15,-2 3-6-15,0 0 4 0,0 1-3 16,0 1-1-16,0 1 1 0,-2 1-1 16,-1 1 1-16,-2 1-3 15,-1 0 2-15,0-1-1 0,0 0-1 0,3-10 0 16,1-3 1-16,0-5-2 0,1-8 1 15,1 0 0-15,0-6-1 0,0 0-1 16,0 0-2-16,0 1-1 0,0 1 0 16,0 0-1-16,0-1 1 0,0 1-5 15,0-2-6-15,0 3-3 0,0-3 0 0,0 1 1 16,0 0 2-16,0 6-2 0,1-3-3 16,1 5-2-16,0 1-3 0,-2 0 4 15,2 0 4-15,-2 2 3 0,0-1 8 16,0 0 3-16,0 2 1 0,0-3 3 15,-3 1 3-15,2-7 0 0,1 1 0 0,0-5 0 16,-2 4 1-16,1 1 1 0,-1-1 1 16,2 1 2-16,0-5 2 15,-1 0 1-15,1 0 2 0,0 2 2 16,0-1 2-16,-2 0 2 0,2 1 1 0,0-1-1 16,0 1-4-16,-2-1-2 0,2 1-2 15,0 0-1-15,0-1 1 0,-2 1-2 16,2-1 1-16,0 1-2 0,0-1-1 15,0 0 0-15,-1 1-1 0,1 0-2 16,0-1 2-16,-2 1-2 0,2-1 0 0,0 1 1 16,0 0-1-16,0-1 2 0,0 0-1 15,0 1 1-15,0-1 2 0,0 6-2 16,0-3 2-16,0 2-1 0,2 0 1 16,3-3-2-16,4 0 2 0,0 0-2 15,4-3-2-15,3 0 3 0,2 0-4 16,7 0 2-16,1 0 1 0,2 0 1 15,1 0-1-15,1 0-1 0,-1 0 1 16,1 0-3-16,-1 0-1 0,1 0-1 16,4 0 5-16,0 0-2 0,6-1-2 0,3-1 1 15,3 1-5-15,5-1 1 0,4 1 0 16,2 1 3-16,4-2 2 0,1 2 0 16,2-1 2-16,0 1-3 15,-1 0-4-15,-1-2 1 0,-1 0 0 0,0 1-1 16,-2 1 4-16,0-2 1 0,-3 2-2 0,0-1 2 15,0 1-1-15,-1 0 1 16,-1-1-1-16,-5-2 0 0,0 0 2 16,-2-1-2-16,-1-2 0 0,2-1 0 15,1-2-2-15,-1-1 1 0,0 0 0 0,-1-1 0 16,-5 2-1-16,-3 2 1 0,-4 1-4 16,-4 3-2-16,-2-1 2 0,-10 1-5 15,-1 3 4-15,-7-2-5 0,-5 2-8 16,4-1-21-16,-3 1-16 0,-1 0-25 15,0 0-44-15</inkml:trace>
  <inkml:trace contextRef="#ctx0" brushRef="#br0" timeOffset="783821.6971">30114 8347 60 0,'0'0'20'0,"0"0"0"16,0 0-2-16,0 0-4 0,0 0-2 16,0 0-4-16,80-37-2 0,-63 28-2 0,3 2 1 15,-1-2 2-15,4-2 0 0,2 2-2 16,-1 0-1-16,0-2-2 0,0 2 0 16,-2 0 2-16,1-2-2 0,-1-1-1 15,4 0 1-15,1 0 0 0,5-3-2 16,3 0 4-16,4-1-4 0,2 0 2 15,2-3-5-15,1-1-6 0,1 0-1 16,3 0-6-16,1-2 0 0,2 2-4 16,1 0-6-16,-3 0 1 0,0-1-4 15,-4 4 2-15,-2-3 2 0,-2 2 20 0</inkml:trace>
  <inkml:trace contextRef="#ctx0" brushRef="#br0" timeOffset="785288.7727">31358 7799 9 0,'0'0'11'15,"0"0"2"-15,0 0-2 0,0 0 1 16,0 0 0-16,0 0-4 0,0 0 1 15,78-66 0-15,-71 62 9 0,2-5 2 16,-1 4-3-16,-2-1-4 0,0 1-7 0,0 0-3 16,0-1 0-16,2 1-1 15,-2 0 1-15,-3 3 0 0,1 0 1 16,-4 2-1-16,0-1 1 0,0 1-2 0,2 0 1 16,-1-2 1-16,1 2 1 0,-1-2 4 15,-1 2 3-15,2 0 1 0,-2 0 0 16,0-3 0-16,1 3-1 0,-1 0-3 15,0 0 0-15,1 0-3 0,-1 0 0 16,0-1-3-16,0 1-1 0,0 0 0 0,0 0 1 16,2 0-1-16,-2 0 0 0,0 0 1 15,0 0-1-15,0 0 0 0,0 0 1 16,0 0 0-16,0 0-2 0,0 0 2 16,0 0-2-16,0 0 0 0,0 0 1 15,0 0 2-15,0 0 0 0,0 0 2 16,0 0 0-16,0 0-2 0,1 0 1 15,-1 0 0-15,4 4-2 0,-1 1 5 16,0 4 2-16,2 0 3 0,-4 0-2 16,2 0-2-16,-1 2 0 0,0-1 1 0,-2 5 2 15,2 4 0-15,-2 1-1 0,0 7 0 16,0-1-4-16,0 1 3 0,0-1-5 16,0 0-1-16,0-2 1 0,0 2-5 15,1-2 0-15,2 2 0 0,0 3 1 16,0 3 3-16,0 3 3 0,-2 3-3 0,1 1 0 15,-2 2-5-15,0 0 2 16,0 2 1-16,0-3-1 0,0 3-1 16,0 0 0-16,1-1 4 0,1 1-3 15,-2 2 4-15,1-1-4 0,-1 0-2 0,1 0 1 16,1-2 0-16,-1 1 1 0,1-2-1 16,1 1-1-16,0 0 1 0,1-2 1 15,2 0 0-15,-1 0 3 0,1-4-3 16,0 0 0-16,0-2 2 0,1-1-3 15,-3 0 3-15,1-1-3 0,-2 0-2 0,1 2 2 16,2 1 0-16,-2 1 1 0,2 0-1 16,-2 2 0-16,1 1-1 15,-1-2 1-15,0 1-1 0,1 0 1 16,-1-1-1-16,0-1 1 0,-1-3 0 0,0 1 0 16,0-1 4-16,-2-1-3 0,2 0 3 15,-1-1-4-15,-2-1-1 0,0-1 1 16,1-1-2-16,-1 2 1 0,0-1 0 15,0-1-1-15,2 1-1 0,1-4 2 16,0 3 0-16,0-2 1 0,0-2-1 0,0 0-1 16,0-2-1-16,0 0 2 0,2-1-2 15,-2-1 2-15,-2-3 0 16,1 0 1-16,-1-1-1 0,0-2 1 16,-1 4 0-16,0 1 0 0,0-6 0 0,0 5 0 15,0 1 0-15,0-7-1 0,0 6 4 16,0-6-3-16,0 1 4 0,0 6-3 15,0-7-2-15,0 6 1 0,0-1 0 16,0-6 0-16,3 7-2 0,0-2 2 16,1 0 0-16,-1 0 0 0,0 1 0 0,0-2 0 15,0-4 0-15,0 5 0 0,0-8 0 16,-3-4 0-16,1 6 0 0,1-5 0 16,-1-2 0-16,1 2 0 0,-2-5 0 15,0 0-1-15,0 0 2 0,0 2-1 16,1 0 0-16,-1-1 2 0,0 5-2 15,0 0-2-15,0 0 2 0,0 0 0 16,0-1 0-16,0 1 0 0,0-1-1 16,0 6 1-16,-1-6-1 0,-1 0 0 15,2 1-1-15,0-6 0 0,-1 0-2 0,1 5 2 16,-2 2 0-16,2-1 0 0,0-1 1 16,0-5 0-16,-1 5 1 0,1 1-1 15,0-1 2-15,0 2 0 0,-2-3 1 16,1 0 0-16,-1 1 0 0,2 0 1 15,0-5 0-15,-1 0-1 0,1 0-1 0,0 1 1 16,-1 0-2-16,1 1 0 16,-2 0-1-16,2-1 0 0,-1 1 1 15,1-2-1-15,-2 3 0 0,2-2 0 16,-1 0-1-16,1 1 1 0,-2 0-1 0,2-1 2 16,0 1 0-16,-1-1 0 0,1 6 0 15,-2-2 2-15,1 0-1 0,1 1 0 16,-4-3 0-16,1 1 0 0,0 0 0 15,2-1 0-15,-4 0 0 0,2-2 0 16,-1 0 0-16,1 3 1 0,3-4-1 0,-7 0 0 16,3 1 0-16,-1 1 2 0,-7-1-1 15,7-1-1-15,-8 2 1 0,1-2 0 16,-1 2 0-16,2-2 1 16,-3 1-1-16,-6-1-1 0,2 2 0 0,-6-2 1 15,3 1-1-15,3 1-1 0,1-1 1 16,-3 3-1-16,-2 0 1 0,-4 3 0 15,-2 1 0-15,2 0 0 0,0 2-1 16,1-2-4-16,0 1 5 0,2-2-4 16,0 1-2-16,-1-2 6 0,0 0-5 0,1 0 4 15,-3-1 1-15,-2-3 0 0,-1 2 0 16,-4-4 1-16,-2 0-1 0,-8 0-2 16,-3 0 1-16,-6 0 0 0,-3 0 1 15,2 0 1-15,1 0 0 0,4 0-4 16,0 3-3-16,2 0 1 0,0 1-2 15,2 1 3-15,3 0-8 0,2-1-21 16,-1-1-55-16,4 1-53 0,2-2-132 16</inkml:trace>
  <inkml:trace contextRef="#ctx0" brushRef="#br0" timeOffset="786770.0081">31718 9674 130 0,'0'0'22'0,"0"0"2"0,0 0-4 0,0 0-1 16,0 0-1-16,0 0 0 0,0 0-2 16,0 0-2-16,0 0-1 0,29-45-2 15,-28 45-1-15,1 0 1 0,-1 0-3 16,0 0 2-16,1 0 2 0,-1 0-1 15,4 0 3-15,-1 0 3 0,2 0 5 16,2 3 4-16,3 2-2 0,4 0-2 16,4 0-4-16,5-1-5 0,1-1 3 0,4-3-9 15,6 0 4-15,3 0-4 0,3 0-6 16,2 0 6-16,-1 0-7 0,-1 0-1 16,-2 0 0-16,-2 0 0 0,-3 0 0 15,3 0 0-15,0 0-2 0,-1 0 0 16,0-2-2-16,1-1 0 0,-4-2-2 0,-4 1 8 15,-2 1-6-15,-8 0 7 16,-1 0-6-16,-7 1 1 0,-7 1-3 16,2 1 2-16,-6 0-1 0,0 0 1 15,0 0 0-15,2 0-1 0,-1 0 1 0,0 0-2 16,1 0 10-16,-1 0-10 0,1 0 1 16,-1 0-3-16,4 0-2 0,0 1 1 15,-2 1 8-15,1 1-5 0,-4-3-1 16,0 0-3-16,0 0-2 0,2 2-3 15,-1-1 0-15,-1 1 5 0,0-1 3 0,0-1 3 16,0 0-4-16,0 2 8 16,0-2-5-16,0 0 5 0,-4 0 1 15,-2 0 0-15,-5 0 1 0,-2-5 1 16,3 0 0-16,-5-2-5 0,2-1 9 0,-1-1-7 16,-2-2 9-16,-2 1 1 0,8 2 1 15,-3 1 3-15,2-3 5 0,2 3 7 16,-4-2 2-16,7 3-1 0,2 3-6 15,-3-3-3-15,4 3-5 0,-1 0 0 16,1 0-4-16,3 3-3 0,-2 0-2 0,2 0-6 16,0 0-1-16,-1-2-3 0,1 2 1 15,0 0 2-15,0 0 3 0,7 0 3 16,7 5-1-16,4 2-2 16,-1 1 0-16,0 1 0 0,1-1 2 0,2-1-2 15,-2 3-2-15,2-3 7 0,-7-1-7 16,1 0 8-16,-7-2 0 0,1 3-6 15,-1-3 6-15,-4-1-7 0,2 2 1 16,-2-2-1-16,0 0 0 0,0 0 1 16,-3-3 1-16,0 0 0 0,0 0 2 0,0 1-1 15,0 5 0-15,0-1 0 0,-1 2-7 16,-4 3 6-16,-2-3-7 0,-6 6 7 16,2-3-1-16,-8 4-8 0,3-2 7 15,3-4-8-15,3 0 3 0,2-1-4 16,5-4-10-16,1 1-19 0,2-4-32 15,-2 6-36-15,1 2-66 0</inkml:trace>
  <inkml:trace contextRef="#ctx0" brushRef="#br0" timeOffset="787135.7317">32503 9540 462 0,'0'0'67'0,"0"0"-16"16,0 0-17-16,0 0-11 0,0 0-9 15,0 0-7-15,0 0-2 0,0 0-3 16,0 0 0-16,-22-11 1 0,18 20 0 0,0 8 2 16,-1 6-2-16,2 3 1 0,2-1-3 15,0 2 0-15,1-4-2 0,0 0 1 16,0-6-2-16,0 1 2 0,0 1 0 16,0-7 0-16,1 7-2 0,0-8 0 15,2-1-5-15,-1 1-9 0,1-2-8 16,5 3-34-16,-2-4-54 0,-3 4-80 15</inkml:trace>
  <inkml:trace contextRef="#ctx0" brushRef="#br0" timeOffset="788556.9878">32477 10449 211 0,'0'0'41'0,"0"0"-9"16,0 0-11-16,0 0-4 0,45-87 5 0,-38 69 8 15,0 0-4-15,-3 4 7 0,1-2-10 16,-4-2-6-16,1-2 2 0,-2-5-8 16,0 4 1-16,-3 3-5 15,-3 6-3-15,-5 1-1 0,-3 3 0 0,-3 3-3 16,-6 3 0-16,1 2 0 0,-2 5 1 15,-1 7 3-15,1 5-3 0,-1 3 0 16,0 1-1-16,5 3-2 0,3 2 1 16,4 0 0-16,4-1-1 0,5 0 1 15,2-1 0-15,2-1 2 0,5-3-2 0,6-4 0 16,7-2 0-16,-1-2-2 0,5-4 1 16,1-6-2-16,-7 1-1 0,4-3 1 15,-4 0 3-15,1-7-2 0,3-4 5 16,-5 1-1-16,-2-4 1 0,-3-3 2 15,-1 1 2-15,0-1-3 0,-2-1 2 0,-3 4 3 16,-1-1 5-16,0 4 3 16,-3 5 3-16,0-6 1 0,0 8-2 0,0-3-2 15,0 3-5-15,0 4-7 16,0-2-5-16,0 2-1 0,0 0 0 0,1 0 1 16,-1 3 2-16,0 12-1 0,0 7-2 15,-1 5 1-15,-2-1-2 0,3-2-1 16,0 1-2-16,0-4-4 0,6 1-2 15,4-2-6-15,4 0-25 0,2-5-20 16,3-1-23-16,-3-7-8 0,-2-1 7 0,-2-3 5 16,1-3 19-16,3 0 9 0</inkml:trace>
  <inkml:trace contextRef="#ctx0" brushRef="#br0" timeOffset="788966.796">32711 10534 1 0,'0'0'40'0,"0"0"13"16,0 0 15-16,0 0 15 0,0 0 3 0,20-79 2 15,-21 68-15-15,-2 1-15 0,0 2-14 16,2 4-11-16,-2-1-9 0,3 0-7 15,0 5-10-15,0-1-5 0,0 1-6 16,-1 0 0-16,1 0 2 0,-3 1 1 16,-3 13 3-16,-1 7 2 0,-2 7 2 0,-1-1-5 15,1-1 3-15,0-3-5 0,-1-1 0 16,5-8 0-16,0 0 0 0,2-5 1 16,2-4 0-16,1-1-1 0,0-4 0 15,-2 0 1-15,2 0 1 0,0 2 3 16,-1 0 0-16,1-2-1 0,0 0 1 15,0 0-4-15,0-12-2 0,1-3 2 16,5-8-1-16,2-2 1 0,-3 1-4 16,4-2 4-16,-2 0-3 0,0 1 3 15,3 2 0-15,-1 1 1 0,0 2-1 0,-3 7 0 16,-2 4 1-16,3 3-2 0,-4 2-1 16,0 1-1-16,3 2 1 0,1 1 1 15,3 9 1-15,0 8 0 0,-1 4 0 16,-2 5 1-16,2 4 2 0,-5 2-3 15,2 1 4-15,0-1-5 0,-2 2 0 16,2-4 0-16,-3-1-1 0,1-5-4 16,2-1 0-16,-3-8-1 0,1 1-5 15,-2-8-2-15,-1-3-11 0,1 0-12 16,-2-5-19-16,2 1-43 0,2 2-51 0,-1-1-92 16</inkml:trace>
  <inkml:trace contextRef="#ctx0" brushRef="#br0" timeOffset="789171.0042">32672 10560 430 0,'0'0'59'0,"0"0"-19"16,0 0-16-16,0 0-16 0,82-52-4 15,-60 43-7-15,1 3-1 0,3 2-8 16,-1 2-18-16,0 2-50 0,-4 0-88 16,-3 3-99-16</inkml:trace>
  <inkml:trace contextRef="#ctx0" brushRef="#br0" timeOffset="789346.9117">32995 10608 557 0,'0'0'6'16,"0"0"-10"-16,0 0-43 0,0 0-134 16,0 0-100-16</inkml:trace>
  <inkml:trace contextRef="#ctx0" brushRef="#br0" timeOffset="795482.6226">31918 10322 199 0,'0'0'45'0,"0"0"-10"15,0 0-11-15,0 0-3 0,0 0-1 16,0 0 1-16,0 0-2 0,0 0-1 16,0 0-3-16,-24-76-2 0,24 76-5 15,-1-2-4-15,1 2-3 0,-2 0-1 0,-3 0 0 16,2 0-1-16,-3 8-1 0,1 0-1 16,4 4 2-16,-2 6-1 0,3 0 4 15,0 4 0-15,0-2-2 0,4-1 0 16,1-6 0-16,-1 1-1 0,2 0 1 15,0-4-1-15,-1 4 1 0,0-2 0 0,-1-3 12 16,1 5-10-16,-2-5 3 16,-2-5-4-16,1 3 0 0,-2-3-1 15,0 2 2-15,0 5 1 0,0-2-6 16,-3-2 7-16,-2 1 2 0,2-5 0 0,2 2 1 16,1-5 3-16,-2 0 3 0,2 0-2 15,-6 0-1-15,1 0-4 0,-4-5 0 16,2-7-3-16,4 1-4 0,0-5 5 15,3-1-4-15,0-1 3 0,0-3 1 16,3 1-4-16,0 6-1 0,1-1-1 0,1 6 0 16,0-1-2-16,-1 0 0 0,-2 6-5 15,1 1 3-15,1 0-1 0,1 1 7 16,-1 0-4-16,6 1 6 16,-4 1-6-16,3 0-4 0,-1 1-2 0,2 4 2 15,0 1 2-15,-2-2 6 0,5 5 1 16,-6-4 1-16,-1 1 0 0,1 2 1 15,-2-1 0-15,0 3 0 0,-4-6 0 16,1 7 3-16,-2 0-2 0,0-1 0 16,0 7 0-16,-7-4 3 0,1-3-2 0,-1 3 5 15,2-5-6-15,2-5 0 0,1 1 5 16,2-4 1-16,0 0 3 0,0 0 1 16,0 2-4-16,-2-2-2 0,1 0-3 15,-5 0-2-15,2 0-2 0,1-2-4 16,-2-7 4-16,5 3-4 0,0-7 4 0,0-6 0 15,2 3 0-15,4-7-1 16,1 5 0-16,0 1 0 0,2 0-1 16,-3 5 1-16,1 2 3 0,0 2-3 15,-4 4 3-15,0 0-5 0,-3 4 0 0,0-1-1 16,4 1 2-16,3 1 0 0,3 8 2 16,1 4 1-16,-3 2 0 0,-2 3-1 15,1 0 1-15,-1 0 0 0,-2 2-1 16,1 2 5-16,-1-1-6 0,-1-2 6 15,3 3-6-15,-4-9 0 0,3 2 1 0,-1 0-2 16,-1-5 1-16,2 5 0 16,-2-8 0-16,-2-2 0 0,1 0-2 15,-1 0-2-15,0 0-1 0,1-2-2 16,0 2-5-16,-2-5-6 0,0 6-19 0,0 5-23 16,-2 5-32-16,-1 1-33 0,-3-2-38 15</inkml:trace>
  <inkml:trace contextRef="#ctx0" brushRef="#br0" timeOffset="796521.2041">32257 11032 74 0,'0'0'30'15,"0"0"-2"-15,0 0-4 0,0 0-4 16,0 0 3-16,0 0 2 0,0 0 4 0,-13-83 2 16,13 70-2-16,0 0-5 0,0-2-3 15,-1 4-1-15,1-1 0 0,0 6-1 16,0 0 2-16,-2 0-1 0,2 0-1 15,-1-1-1-15,1 3-3 0,0 4-5 16,-3-4-2-16,1-1-3 0,1 0 1 0,-1 0-2 16,2 5-2-16,-1-1 3 0,-3-3-4 15,1 2 1-15,0-1 0 0,0 0-1 16,3 3 0-16,-1-1 0 0,1 1 2 16,-8 0-2-16,3 0 0 0,-7 0 3 15,2 0-2-15,1 6 1 0,-4 1 1 16,3 4 1-16,-4 2 1 0,7-2-1 15,-2 0 0-15,3 2-2 0,1-5 1 16,-1 6 0-16,3-6-2 0,0 3 0 16,1 0-1-16,1-6 0 0,1 7 0 0,0-6 0 15,0 4 0-15,0 2 0 0,4-4 0 16,1-1 0-16,1 0-1 0,0-1-1 16,-3-3 1-16,6 1-1 0,-4-2 0 15,-1 0 1-15,3-1 0 0,-7-1 0 16,4 0 1-16,2 0-1 0,3 0 1 15,2 0 0-15,-5-6-1 0,0 0 1 16,-2-3 0-16,4-3 0 0,-4 0 0 16,0-2 0-16,-1 3 1 0,-2-1-1 15,2-1 3-15,-3 8 0 0,2 0 1 0,-2-1 2 16,0-1-1-16,0 2 0 0,0 1-1 16,0 4-3-16,0-2-1 0,0 2-1 15,0-1-1-15,1 1 1 0,-1 0 1 16,0 0-1-16,0 0 1 0,2 0-1 15,-1 4 0-15,4 7 1 0,-1 2-1 0,0-4-1 16,0 5 2-16,1 0-2 0,-1-4 1 16,2 4 1-16,1-2-1 15,-1-3-1-15,3 2 0 0,-4-3-2 16,3-4 1-16,2 0-4 0,0-1 1 0,0-1-3 16,3-2-1-16,-1 0-2 0,-1 0-1 15,8 0-5-15,-2-6-4 0,-1 2-8 16,0-3-14-16,-6 3-19 0,-5 2-28 15,1 1-34-15,-6 1-79 0</inkml:trace>
  <inkml:trace contextRef="#ctx0" brushRef="#br0" timeOffset="799085.6184">32218 10861 123 0,'0'0'35'16,"0"0"3"-16,0 0 3 0,0 0 2 16,0 0-1-16,0 0-1 0,0 0-6 0,0 0 0 15,0 0-3-15,0 0-6 0,8-12-4 16,-7 10-9-16,-1 2-2 0,0 0-1 16,-6 9 1-16,-6 8-1 0,-3 7-3 15,-1 3-2-15,-2 2 0 0,2 1-1 16,-2 1 1-16,1 1-1 0,-1 0 0 15,1-2 2-15,2-1-11 0,3-4 10 16,2-6-11-16,5-8 5 0,3-7 3 16,2-4-2-16,-1 0 0 0,1 0 1 15,0 1-1-15,0 1 5 0,0-2-1 0,0 0 0 16,3-3 4-16,7-11-10 0,3-3 7 16,0-2-6-16,1 1 1 0,-4-2 2 15,2 2-2-15,1-4 2 0,-1 1-2 16,2-1 1-16,-1-3-1 0,1 3 1 15,-1-3 0-15,-1 1 0 0,2 1-1 16,-3-2 1-16,0 5-2 0,-4 3 2 16,1 3 1-16,-4 5 1 0,-3 5 1 15,2 1 1-15,-3 3-3 0,0-2-1 16,0 2-2-16,2 0-1 0,-1 0 5 0,1 14 4 16,0 10 2-16,-2 7-2 0,2 6-1 15,-2 1-5-15,1-1 2 16,2-1-3-16,2-3 1 0,2-4-1 0,3-5-1 15,1-2 1-15,0-4-2 0,1-1 2 16,0-4-4-16,-1-2 3 0,-2-2-4 0,-1-4 1 16,-5-3 0-16,4 3-2 0,-3-2-4 15,-1-1-11-15,7 2-14 0,-6-2-36 16,5 2-40-16,-1 1-47 0</inkml:trace>
  <inkml:trace contextRef="#ctx0" brushRef="#br0" timeOffset="799348.9424">32072 11142 503 0,'0'0'54'0,"0"0"-17"16,0 0-13-16,0 0-11 0,46-86-7 16,-24 76-4-16,1 2-1 0,6 0-1 15,3 4-2-15,3 1-3 0,2 0-5 0,2 1-1 16,2 2-6-16,2-3-26 0,-2 2-51 16,-2-5-112-16</inkml:trace>
  <inkml:trace contextRef="#ctx0" brushRef="#br0" timeOffset="808874.7084">17808 8758 117 0,'0'0'24'0,"0"0"1"16,0 0-4-16,0 0 0 0,0 0 0 16,0 0-2-16,0 0-1 0,0 0-6 15,0 0-4-15,0 0-5 0,-26-21-1 16,25 21-1-16,1 0-1 0,-2 0 2 15,2 0 2-15,0 0-1 0,0 0 2 16,0 2-3-16,0 2 3 0,5 7 3 16,3 1 4-16,-4-3-2 0,4 3 3 0,-2-6-5 15,-1 0-1-15,2-1 1 0,1 2-5 16,-4-2-1-16,5 1 2 0,-2-2-3 16,-4-1 0-16,5 2 1 0,1 0 2 15,1-2 0-15,5 1 6 0,-5-1 0 16,4-3 2-16,5 0 2 0,-2 0-2 15,5-7-1-15,-4-4-2 0,0-3 0 16,0-6-1-16,2-2-1 0,0-7-2 16,3-3-1-16,-1-5-3 0,1-2 0 15,2-2 1-15,-2-2-5 0,-1 0 2 0,-1 1-5 16,1-1 1-16,-2 4-5 0,-1 2-4 16,-3 5-10-16,-2 8-21 0,-3 7-32 15,0 8-41-15,-4 8-35 0</inkml:trace>
  <inkml:trace contextRef="#ctx0" brushRef="#br0" timeOffset="809281.3966">17840 9043 309 0,'0'0'21'0,"0"0"-14"0,0 0-6 16,0 0-1-16,0 0 14 0,0 0 6 15,0 0 2-15,0 0 0 0,0 0-9 16,0 0-9-16,16 62 3 0,-2-52-2 16,2-3 2-16,0 1 3 0,1-1 0 0,1-4 0 15,2 1-1-15,0-1 1 0,2-3-1 16,1 0-2-16,3 0 1 0,1-8-3 16,2-2-3-16,0-4 1 0,3-4-5 15,1-2 1-15,1-6-3 0,0-3-5 16,1-5-5-16,0-5-10 0,-2-3-16 15,0-2-26-15,-4-2-24 0,0-1-34 16,-1 2-36-16</inkml:trace>
  <inkml:trace contextRef="#ctx0" brushRef="#br0" timeOffset="813634.8742">30249 10970 10 0,'0'0'1'0,"0"0"-12"15</inkml:trace>
  <inkml:trace contextRef="#ctx0" brushRef="#br0" timeOffset="824070.1089">25452 10149 152 0,'0'0'43'0,"0"0"-14"15,0 0-12-15,0 0-1 0,0 0-4 16,0 0-2-16,0 0-3 0,0 0-5 0,0 0-3 16,0 0-1-16,-15-14-1 0,14 12 8 15,1 2 3-15,0 0 6 0,0-1 7 16,15 1-2-16,6-1 2 0,11-1-2 16,3-3-5-16,6-2-2 0,3-2-5 15,5-3-2-15,3 1-1 0,5-1-2 16,2 0 1-16,2 0-2 0,-2 0 0 15,-3 3-1-15,-6 2-2 0,-4 1 0 16,-7 4-1-16,-3 1-3 0,-4 1 1 16,-3 0-2-16,-5 0 1 0,-1 3 3 0,-8 0 1 15,-4-2 3-15,-2 1-2 0,-4 0-1 16,-1-1 2-16,0 1 2 0,-4-2 1 16,0 0 4-16,0 0 1 0,2 0 2 15,0 0-2-15,0 0-3 0,-2 0-1 16,0 0-4-16,0-5-1 0,0-6 1 15,0 1 0-15,-2-7-3 0,-5 5 0 16,3 3 0-16,-3-3-2 0,1 4 2 16,-4 2-2-16,3 2 3 0,-5 0 2 15,-5 0 0-15,5 3-1 0,-7-1 1 0,8 2 0 16,-2 0 2-16,3 0 0 0,4 0 2 16,1 0-1-16,-1 0 1 0,0 0 1 15,0 0 2-15,1 0 1 0,5 0 1 16,-1 0-2-16,1 0 2 0,-2 0-3 15,1 0-3-15,1 0-2 0,0 0 0 0,0 0-1 16,9 0 3-16,6 2-1 16,6 3-2-16,1-1 0 0,1 1 0 15,-2 2-4-15,-2-1 2 0,-3-1-1 16,-3 0 1-16,-4 0 0 0,-1-1-1 0,0 1 0 16,-6-1 0-16,1-2-3 0,-3-2 3 15,0 0 3-15,0 6 2 0,-5 3 2 16,-11 6 2-16,-6 4-2 0,-6-1 0 15,1-2-4-15,0 3 0 0,2-4 0 16,7-1-2-16,4-6 1 0,5 2-3 0,4-3-4 16,0 3-4-16,1-1-28 0,3 7-31 15,1 7-45-15,0 1-112 16</inkml:trace>
  <inkml:trace contextRef="#ctx0" brushRef="#br0" timeOffset="825633.7479">23183 9558 75 0,'0'0'25'16,"0"0"-5"-16,0 0 3 0,0 0 7 15,0 0-1-15,-10-90 0 0,10 71-9 16,0-1-14-16,0 1-2 0,0-3 10 0,0 1 2 15,-1-8 0-15,1 2 0 16,-2-2-11-16,-1-3 1 0,0-1-3 16,2-5-5-16,-1-3 2 0,1-5-1 15,1-3 3-15,-2-2 3 0,-1-1-5 0,1-1 0 16,-3 0-3-16,0 3 3 0,-1 3 0 16,0 0 0-16,-1 2-1 0,1 0 0 15,-1-1 1-15,3 3-3 0,-1-1 0 16,2 1-4-16,0 1 1 0,0-1 4 15,2 2 1-15,-1 0 1 0,1 4 1 0,-1 0-3 16,1 2-1-16,1 5 5 16,0 7-1-16,0 0 3 0,0 9 2 15,-2 1 1-15,2-1-3 0,0 8-1 16,-1-6-2-16,1 7-1 0,-2-1 2 0,2 1-1 16,0 5 1-16,-2-1-1 0,2 1-2 15,0-1 1-15,-1-1-1 0,1 1 0 16,0-1 1-16,0 1-1 0,0-2-2 15,-2 3 2-15,2-2 0 0,0 2 1 16,0-2 0-16,0 2 0 0,0-1 0 0,0 1 0 16,-1-2-1-16,1 2 0 0,0-2-2 15,0 2-1-15,0 0-1 0,0 0-2 16,0 0-1-16,0 0 0 16,-2 0-3-16,2 0 1 0,0 0 0 0,0 0 1 15,0 0 3-15,0 0 3 0,0 0 3 16,0 0 2-16,0 2-1 0,0 5 0 15,0 4 0-15,-3 8 2 0,0-4 0 16,-1 6-1-16,-2-1 0 0,2-2-1 16,-3 2-1-16,1 1 0 0,0 2 0 0,2 1-1 15,-2 2 1-15,-1 0 1 0,1 0-4 16,2-2 1-16,1-6 0 0,1 2-2 16,1 0 4-16,-1-7 3 0,1 7-1 15,-1-8 0-15,2-6-2 0,-1 6 0 16,1-6 1-16,-2 1 1 0,2-1-2 0,0-6 1 15,0 0 1-15,0 0 2 0,0 1 3 16,0 0 1-16,0-1-1 16,0 2-5-16,0-2-3 0,0-9-2 15,2-6-1-15,4-6 6 0,-2 1 1 0,1-2-3 16,-1-2 2-16,0 0-4 0,3-3 1 16,-1-4-2-16,0 1-1 0,0-2 1 15,1 2 3-15,0-1 4 0,-1 6 2 16,-2 5 0-16,-1 3-1 0,-1 7 2 15,-2 5 3-15,1 0-1 0,-1 5 1 0,0-1-4 16,0 1-5-16,0-1-6 16,2-1-9-16,-2 1-5 0,0 1 3 15,0-2 3-15,0 2 7 0,1 0 5 16,2 9 3-16,2 6-1 0,1 5 2 0,0 0-1 16,0 0-2-16,0-2-2 0,1 0 0 15,-3-6 1-15,1 3 0 0,-1 0 2 16,0 2-1-16,4 5 0 0,-3-9 3 15,0 2-2-15,-2-5-1 0,-2 2 0 16,2 0-1-16,-2-4-2 0,2 3 4 0,-3-6-1 16,2 6 2-16,-1-6 1 0,-1 8 2 15,0-3-1-15,0-4 1 0,0 5-1 16,0-6-1-16,-3 4-1 0,-5 2 3 16,2-4-1-16,-7 2-1 0,-2-1-3 15,-5 0 0-15,-6 2-6 0,0 0-6 16,-3 0-25-16,3 2-31 0,-4-1-71 15</inkml:trace>
  <inkml:trace contextRef="#ctx0" brushRef="#br0" timeOffset="848318.9364">23164 9499 56 0,'0'0'18'15,"0"0"-5"-15,0 0 4 0,0 0 5 16,0 0 6-16,0 0 1 16,0 0-1-16,0 0-1 0,0 0 0 0,0 0 0 15,-13-54 3-15,12 49-3 0,-1 2-11 16,1-2-3-16,-1 1-4 0,2 4-2 15,-2-2 3-15,2 2 0 0,0-1-1 16,0-2-2-16,0 2-1 0,0 0-4 16,0-1 0-16,0 1 0 0,0-1-2 15,0 0 1-15,0 2 1 0,0 0-1 0,0-2 3 16,0 2 1-16,-2-1 2 0,2 1 1 16,0 0-2-16,0 0-3 0,0 0-1 15,0 0-1-15,0 0 4 16,0 5 1-16,4 8 6 0,2 4-3 0,0 2 0 15,1-1-3-15,-1 0-6 0,3 2 0 16,-2-2 1-16,2-1-1 0,-2 2 0 16,3-3 1-16,-4-5-2 0,1 0 1 15,-1-3 0-15,2-2-2 0,0 2 2 16,-5-5-2-16,1 2 1 0,-4-5 2 0,0 0 1 16,0 0-1-16,1 1 6 0,1-1 2 15,-1 0 1-15,-1 1-1 0,0-1-3 16,0-7-3-16,-8-6 2 0,-3-9 4 15,-2 1 2-15,2-5 0 0,-2 0-4 16,1-1-3-16,-1 0 1 0,-1 1-1 16,1 5 6-16,3 4 0 0,4 8 1 15,4 6-1-15,2 3-3 0,-1-2-2 16,1 2-5-16,-1-2-3 0,-1 2-3 16,1-1-3-16,1 1 5 0,0 0 0 0,0 9 4 15,1 5 2-15,5 6-3 0,3 1 1 16,1-1-1-16,-2-1-1 0,1 1-1 15,1-2 1-15,-1-1 0 0,0 0 2 16,-4-7-1-16,4 1 1 0,-5-5-1 16,2 0 0-16,-2 0 1 0,-1-3-1 0,0 0 1 15,-3-3 2-15,0 0-2 0,0 0 3 16,2 2 1-16,-1-1-1 0,-1-1 0 16,0 0 0-16,0 2-1 15,0-2-1-15,0 0 1 0,-3-9-3 0,-3 1 4 16,-1-5-1-16,0-1 0 0,-2 0 1 15,2 0-2-15,0 1 1 0,2 5-1 16,1-1 0-16,0 2 1 0,0 2-2 16,2 2 1-16,2 3 0 0,-1-2-1 15,1 2 0-15,0-1-1 0,-2-1-2 0,2 2 0 16,0-2-1-16,0 2 1 0,0 0 4 16,0 0-2-16,2 13 0 0,6 1 1 15,1 7-1-15,1 0 1 16,1-1 1-16,0-2-1 0,-4-4 0 0,0-1-1 15,-1-5-2-15,0-1-2 0,0 1 0 16,-4-4 0-16,1 0-3 0,-3-4-7 16,0 0-11-16,0 0-19 0,5 3-29 15,-1 0-44-15,0 0-65 0</inkml:trace>
  <inkml:trace contextRef="#ctx0" brushRef="#br0" timeOffset="854473.1819">19867 13045 465 0,'0'0'50'0,"0"0"-9"16,0 0-16-16,0 0-6 0,0 0-6 16,0 0-8-16,0 0-5 0,0 0-6 0,0 0-4 15,-27-24 3-15,27 26 3 0,0 15 5 16,0 11 4-16,3 8-2 0,4 3 4 16,-2 0-5-16,3 0 2 15,1-4-3-15,2-2 1 0,-1-4-1 0,2-3-3 16,2-6 0-16,-5-7-3 0,-2-5 0 15,-4-5 3-15,1-3 5 0,1 1 3 16,2-1 2-16,5 0 1 0,-1-10-3 16,4-10 1-16,-1-5-3 0,-1-3 1 15,-1-4 0-15,1 0-9 0,-2-1 5 0,2 2-6 16,-3 4 5-16,-1 4 2 0,-2 7-1 16,-1 8-1-16,0 2-1 0,-2 3-1 15,-1 0 1-15,9 1 0 16,2 2 2-16,5 2-1 0,3 6-2 0,-2-1-1 15,-3 2-1-15,-1 2 1 0,-1 1 2 16,0 0 1-16,-1-1 2 0,1 2 3 16,-2-2-5-16,-3-2 6 0,1-1-6 15,-4-4 2-15,-4-2 0 0,1 1-1 16,-4-3 2-16,0 0 2 0,6 0 0 0,1-3-5 16,2-8 3-16,0-5-5 0,-4 3 5 15,-2-5 4-15,-3-3-2 0,0-4 2 16,0-3-2-16,-8-1-1 0,0 2 1 15,-2 1 1-15,0 2 1 0,-2 1-1 16,2 3-2-16,4 4 0 0,1 8-2 0,3 5-2 16,2 3 0-16,-1-1-5 15,1 1-4-15,0-3-4 0,0 1-4 16,10 0-11-16,6 2-20 0,5 3-55 16,2 9-61-16,-2 5-128 0</inkml:trace>
  <inkml:trace contextRef="#ctx0" brushRef="#br0" timeOffset="854890.2498">20537 13324 544 0,'0'0'43'16,"0"0"-12"-16,0 0-9 0,0 0-10 16,0 0-6-16,0 0-3 0,0 0-3 15,0 0 0-15,0 0-1 0,-19-9 1 0,19 0-2 16,4 0 1-16,5-5-1 0,-2 8 2 16,-1-3 1-16,4-2 0 0,-1-1 0 15,-1-3 1-15,0-1-7 0,-2-3 4 16,0-1-3-16,-1 5 4 0,-2 0 1 15,-2 4 0-15,-1-1 1 0,0 0-1 16,0 2 1-16,0 0 1 0,-1 5 0 16,-1 0-2-16,2 5-2 0,-6 0-1 15,-3 0 1-15,-3 12 1 0,-4 4-3 16,3 6 0-16,3 2 4 0,0 5-6 0,4 0 2 16,3 0-4-16,3-1-1 0,0-1-9 15,3-5-19-15,6-2-20 0,4-5-25 16,6-4-24-16,2-7-16 0,8-4-8 15</inkml:trace>
  <inkml:trace contextRef="#ctx0" brushRef="#br0" timeOffset="855737.576">21017 13195 262 0,'0'0'54'0,"0"0"-11"15,0 0 2-15,0 0-7 0,0 0-4 0,0 0-1 16,0 0-9-16,0 0-3 0,-80-83-4 15,71 78-7-15,1-1-3 0,4 3-4 16,-5 0-2-16,3 3-1 0,-5 0-1 16,-5 0-1-16,1 5-1 0,-1 7 2 15,2 1-2-15,2 4 1 0,3 1 0 0,0 2 1 16,4-5-3-16,2 2 3 0,3 0-4 16,0-5-1-16,0 6-4 0,5-6-5 15,-2-4-3-15,6 2-3 16,-3-5 4-16,3-5 3 0,5 0 6 0,0 0 5 15,3-10 4-15,-4-2 5 0,-1-3 4 16,-1-1 2-16,-2-4-1 0,-2-3-3 16,-1 0 0-16,2 1-4 0,-2-1 5 15,-1 0 3-15,-1 8-2 0,0 0 5 16,-1 4 3-16,1 0-2 0,1 1 3 0,-4 5-5 16,1 0-6-16,-1 0-1 0,0 2-3 15,1-2-2-15,1 2 1 0,-3 3-1 16,0-2 0-16,0 2 0 0,0-1 0 15,0-1 2-15,0 0-2 0,0 1 1 16,0 0 0-16,1-1 1 0,-1 1-1 0,0-1-1 16,0 1-1-16,0 0 1 15,0-1-2-15,0 2 1 0,2-1 0 16,-2 1-1-16,0-2 0 0,0 2-1 16,0-2 0-16,0 2 1 0,0-1 1 0,0 1-2 15,1-2 1-15,-1 2 1 0,0 0-2 16,0-2 3-16,0 2 0 0,0 0 0 15,0-1 1-15,0 1-1 0,0 0 0 16,2-1 1-16,-2-1-1 0,0-6-2 16,0-4 1-16,0-4-2 0,-2-6 1 0,-1 5 0 15,0 0 0-15,2 0 0 0,-2 3 0 16,2 2 0-16,-1 1 1 16,1 7 0-16,-1-1 1 0,2 1-2 15,0 4-2-15,-1-1-1 0,1 1-4 0,0 0 1 16,0 0 4-16,0 13-1 0,0 8 3 15,0 9 0-15,0 6-2 0,0 1 1 16,0 2 2-16,0-3-2 0,3-4 0 16,1-3-2-16,0-6 1 0,4 1 2 15,2-5-5-15,0-2 2 0,-3-5-9 0,2-2-8 16,-1-1-6-16,-2-4-9 0,2 3-12 16,-1-2-22-16,6 3-29 0,-5-3-42 15,7 2-61-15</inkml:trace>
  <inkml:trace contextRef="#ctx0" brushRef="#br0" timeOffset="856549.34">21321 13030 399 0,'0'0'58'15,"0"0"-14"-15,0 0-15 0,0 0-9 16,0 0-6-16,0 0-4 0,-40-79-1 0,32 69 2 16,-1 4-5-16,0 5-2 15,-1 0-1-15,-1 1-4 0,-5 0-3 16,4 8 2-16,-5 6 1 0,4 3-1 16,0 1 1-16,1 2-1 0,1 0-1 0,5-5-1 15,0 0-1-15,3-4 0 0,2-7 3 16,1 6-4-16,0-3-1 0,0-3-1 15,0 3 0-15,0-7 4 0,0 0 4 16,0 0 2-16,0 0 1 0,3 0 3 16,3 0 2-16,5 0-2 0,2-7 0 0,-1-4 0 15,-1 3-2-15,-1-3 2 0,1 2-1 16,-3 3 0-16,2-4-1 16,-2 4 2-16,-1 1-3 0,3 2 0 15,0-1-1-15,0 3-1 0,2 1 0 0,2 0-1 16,0 0 0-16,1 6 0 0,-1 5 1 15,-2 4-2-15,-3 4 3 0,-1 6-2 16,-3 2 0-16,-5 5 4 0,0 5-4 16,-2 2 3-16,-6 2-3 0,-1 1-1 15,-1-2 1-15,-2-3-3 0,2-6 2 0,0-5 0 16,4-8 1-16,1-9 0 0,3-4 1 16,2-5 3-16,0 0 3 0,0 0-2 15,-4 0 0-15,-4-2-2 0,0-8-4 16,-4-7 3-16,4-1 1 0,3-2 1 15,2-1 1-15,2-2-2 0,1-1-2 16,0 1-1-16,3-1 0 0,4 1 1 16,3 0 0-16,3 1-7 0,3-1 6 15,3 0-5-15,1 2 3 0,0-2 2 16,3-1-2-16,0-1 0 0,1 1 0 0,-2-4 0 16,1 1-1-16,-2-3 2 0,-2-2 0 15,0 1 1-15,-3-3 0 0,-2 4 2 16,-4 1 0-16,-4 9 2 0,0 2 1 15,-5 7-1-15,-1 1 2 0,0-1-1 16,0 6 0-16,-4-1-1 0,-6 6-2 16,-5 0-3-16,-5 6 1 0,-1 10-1 0,0 6 1 15,0 6 0-15,3 3 0 16,4 1-2-16,3 0 2 0,5-1-2 16,4-1 2-16,2-2-1 0,0-3 0 0,10-2-1 15,2-2 1-15,5-4-2 0,0-3-4 16,4-5-1-16,2-2-1 0,0-4-4 15,4-3 4-15,4 0 2 0,2-3-1 16,2-4-5-16,1-2-22 0,-5-2-46 16,-3 3-64-16,-9 2-135 0</inkml:trace>
  <inkml:trace contextRef="#ctx0" brushRef="#br0" timeOffset="863385.6145">22346 10880 62 0,'0'0'23'0,"0"0"0"0,0 0-3 16,0 0-4-16,0 0-8 0,0 0 1 15,0 0 0-15,0 0-2 0,0 0 3 16,0 0-4-16,-28-77-3 0,25 73-4 0,2 1-4 16,-8 3-1-16,-2 0-3 0,-7 0 0 15,-2 3-3-15,1 4-5 0,3 4-7 16,-1 2-16-16,-2 1-17 0</inkml:trace>
  <inkml:trace contextRef="#ctx0" brushRef="#br0" timeOffset="863840.101">22149 10950 97 0,'0'0'33'0,"0"0"-3"0,0 0-2 16,0 0-1-16,0 0 2 0,0 0 4 16,0 0 3-16,0 0 0 0,0 0-5 0,2-9-4 15,-2 9-2-15,0-2-5 0,0 2 1 16,0-1-2-16,0 1-2 16,0 0-4-16,0 0-3 0,0-2 1 15,0 2-2-15,0 0-3 0,0 0-2 0,0 0-2 16,0-1-1-16,0 1-1 0,0 0-1 15,0 0 0-15,0 0 0 0,0 0 1 16,3 0 2-16,12 0 1 0,7 0 0 16,6 0-1-16,1 0-1 0,1 0-1 15,0 0 0-15,1 0 0 0,-1 0-1 0,0 0 1 16,1 0-1-16,1 0 1 0,-2 0-1 16,2 0 0-16,0 0 0 0,-1 0-3 15,1-2 1-15,-1 0-5 16,-2 1-2-16,-4 0-2 0,-6 1-1 0,-3 0 0 15,-3 0-4-15,-3 0 1 0,2 1-4 16,-2 2-5-16,-1 0-8 0,-5-1-8 16,3 3-2-16,-3-2-1 0,-1 0 0 15,2-1 3-15,-5-2 3 0,0 0 0 16,0 0 5-16,1 2-2 0,1-1 5 0</inkml:trace>
  <inkml:trace contextRef="#ctx0" brushRef="#br0" timeOffset="864345.3825">22788 10901 5 0,'0'0'13'0,"0"0"-2"16,0 0 5-16,-78-33 8 0,55 27 6 0,0 1 0 16,-2-1 2-16,1 2-7 0,0-2-6 15,1 1 1-15,6 2-4 16,1-1 5-16,-3 1 1 0,8 1 6 16,-6-3 4-16,6 4-2 0,0-2-2 0,1 2-7 15,5-1-5-15,1 0 3 0,-2 0 2 16,2 1 1-16,-2 0-4 0,2 1-5 15,4 0-3-15,-2-2-2 0,2 2-1 16,-1 0-2-16,-1-1 1 0,1 1-3 16,-1 0 0-16,1-2-1 0,0 2-1 0,-1 0-1 15,1-1-1-15,1 1-2 0,-2 0 0 16,2 0-3-16,0 0 3 0,0 0 1 16,0 0 4-16,7 0 0 0,8 7 0 15,4 4-3-15,-1-3 0 0,0 3 0 16,1-1 0-16,-2-1 1 0,3 0 0 15,2 0 0-15,-2 0 0 0,5 2 0 16,-1-2 1-16,-1-1 0 0,-1-2-1 16,-4 0 0-16,-1-3 0 0,-7 1-1 15,-1 1 0-15,1-2 1 0,-6-2-4 0,0 3 1 16,-4-4 1-16,0 0 1 0,0 0 2 16,0 6 1-16,-1 3 0 15,-6 3-1-15,-3-2 0 0,0 0-1 0,-3-1 0 16,0 0-1-16,-7 6 1 0,2 0 0 15,-4 0 0-15,1 2 1 0,0 0-1 16,1-4 0-16,7-2-1 0,0 0 0 16,6-5-1-16,4-4-1 0,0 2-3 15,3-4-3-15,-1 0-8 0,1 0-11 16,0 1-25-16,0-1-12 0,0 0-3 0,0 0-24 16,10-5-10-16</inkml:trace>
  <inkml:trace contextRef="#ctx0" brushRef="#br0" timeOffset="864571.5814">22521 10869 429 0,'0'0'62'0,"0"0"-13"0,0 0-15 15,0 0-11-15,0 0-9 0,0 0-9 16,0 0-6-16,0 0-3 0,0 0 2 15,-25 14 3-15,25 17 1 0,0 4 2 16,7 4-2-16,1 2 0 0,0-2-3 16,4 0-3-16,-1-6-5 0,3-4-21 0,0-5-51 15,2-6-59-15,-3-6-148 0</inkml:trace>
  <inkml:trace contextRef="#ctx0" brushRef="#br0" timeOffset="865410.2734">22625 10496 189 0,'0'0'52'0,"0"0"-2"0,0 0-8 15,0 0-7-15,0 0-6 0,0 0-6 0,0 0-2 16,0 0-4-16,0 0-5 0,0 0-2 16,-34-24-6-16,34 18 1 15,0-5-3-15,6-2 0 0,5-7-2 0,0 3-1 16,5 1 1-16,-1-3-1 0,2 3 3 15,1 0 0-15,0 1-2 0,1 0 2 16,0 0-1-16,2 0-2 0,1 1 1 16,-2 2 0-16,2 0-2 0,-1 5 0 15,0 2 0-15,-8 0 0 0,3 3-1 16,3 2-2-16,-2 0 1 0,3 0-2 0,-1 5-2 16,-4 2 1-16,-1 3-6 15,-1-1 0-15,0 1 0 0,0 1-1 0,1-2-2 16,1 1 2-16,0-2-3 0,-3-1-6 15,0-3-10-15,-1 0-15 0,-6-2-16 16,6 3-19-16,-5-1-10 0</inkml:trace>
  <inkml:trace contextRef="#ctx0" brushRef="#br0" timeOffset="865690.775">22582 10411 284 0,'0'0'74'0,"0"0"-10"0,0 0-16 16,0 0-13-16,0 0-11 15,0 0-6-15,0 0-4 0,0 0-12 0,0 0-4 16,0 0-6-16,-43-39 0 0,51 34 4 15,12-1 4-15,7 0 1 0,7 1-2 16,3 1-2-16,1 1-7 0,0 0-6 16,0 0-9-16,-3 3-14 0,-3 0-21 15,1 1-29-15,-2 7-47 0</inkml:trace>
  <inkml:trace contextRef="#ctx0" brushRef="#br0" timeOffset="867240.406">20022 10193 274 0,'0'0'67'0,"0"0"-3"0,0 0-21 15,0 0-11-15,0 0-6 0,0 0-9 16,0 0-7-16,0 0-7 0,0 0-11 0,-26-57-6 16,26 56 0-16,-1 1 5 0,1 1 9 15,0 16 1-15,0 6 2 0,0 9 2 16,2 0-5-16,1 0 3 0,3-2-2 15,-3-3 0-15,1-4 0 0,-2-6-1 16,1-2-1-16,-1-6 1 0,0-5 0 16,-1 1 0-16,-1-5 1 0,0 0 4 15,0 0 3-15,2 2 8 0,-2-1 6 16,0-1 2-16,1 2-5 0,-1-2-4 0,0-2-9 16,0-9-5-16,0-5 1 0,-1-5 1 15,-2 6-2-15,0-4 2 0,2 1-2 16,-1 5 0-16,1-7 1 0,1 1-3 15,0 6 1-15,0 2-1 0,0 7-1 16,0 4-2-16,0-4-4 0,1 1 0 0,6 0 1 16,6 3 1-16,2 0 2 15,5 10 1-15,-2 2-5 0,2 4 5 16,0 1 0-16,0 1 0 0,2 2 2 16,-1-2-2-16,1 0-3 0,1-2 3 0,-2-2-4 15,-2-3 1-15,-2-2-1 0,-6-1-6 16,-4-5-5-16,-2 0-10 0,-5-3 3 15,0 0 7-15,0 0 9 0,1 0 8 16,1 0-3-16,2 0-4 0,-1-4-4 16,1-7 1-16,1-7 4 0,-4-2 6 0,1-7 5 15,-2-1 2-15,0 3 3 0,0-3 0 16,-3 1 0-16,0-3 0 16,0 3 5-16,0 0 2 0,0 2 0 0,2 4 1 15,-1 4 4-15,1 5-2 0,1 4 0 16,0 2-2-16,0 6-3 0,0-1-4 15,0 1-7-15,-2-2-7 0,2 0-9 16,0 2 3-16,0 0 1 0,0 2 8 16,2 12 1-16,2 13 0 0,2 6-4 15,-3 5 0-15,-2 2-1 0,-1 2 4 0,0-2-7 16,0-1-3-16,0-4-14 0,0-5-13 16,0-4-15-16,2-2-33 0,1-7-38 15,5-3-78-15</inkml:trace>
  <inkml:trace contextRef="#ctx0" brushRef="#br0" timeOffset="867484.6726">20492 10350 443 0,'0'0'54'0,"0"0"-11"15,0 0-11-15,0 0-8 0,0 0-8 16,0 0-9-16,0 0-5 0,0 0-3 0,0 0-5 16,0 0 0-16,0-7 0 15,0 7 2-15,0 9 2 0,7 6 1 16,0 8-3-16,1-1-7 0,-3 2-12 16,1 1-21-16,0 1-53 0,0 3-51 0,-3-2-119 15</inkml:trace>
  <inkml:trace contextRef="#ctx0" brushRef="#br0" timeOffset="871607.442">20738 10475 148 0,'0'0'52'16,"0"0"-5"-16,0 0-10 0,0 0-13 15,0 0-2-15,0 0-8 0,0 0 0 16,0 0-4-16,0 0-5 0,-16-47-3 16,16 36 1-16,0 2-2 0,3 0 2 0,3-5 2 15,-1 1-3-15,4-4 1 0,-2 0 1 16,0 1 0-16,1-3 3 16,-1 1-1-16,-1 1 0 0,-2 4-1 0,0-4 3 15,-1 0 0-15,-1 6-1 0,1-11 1 16,0 2-5-16,-2 7 1 0,-1-7 2 15,2 8 5-15,-2 6 1 0,0 1 4 16,0 5-5-16,0-1-4 0,0 1-4 16,0-3-11-16,0 3-2 0,0-2-8 15,0 2-2-15,0-1 7 0,0 1 5 0,0 1 7 16,0 11 4-16,5 8 0 0,2 4-3 16,4-1 0-16,1-2 0 0,2-1 0 15,-1-3-3-15,2-2 2 0,4-1 1 16,-1-4 1-16,3-2 2 0,-2-1-2 15,-3-4-1-15,-3 2 0 0,-3-2 1 16,-6-1-1-16,1 0 0 0,-5-2 0 16,0 0 0-16,0 0 1 0,1 2 2 15,-1-1 1-15,0 4 0 0,0 3 1 16,-7 2-2-16,0-1-1 0,-5-2-1 0,5-3 0 16,3-2 0-16,-1 0 2 0,5-2 1 15,-1 0 1-15,1 0 3 0,-2 0-2 16,2 0-3-16,-4 0-2 0,3-5-2 15,-1-8 1-15,2-5 1 0,0 6 0 16,0-6 1-16,0 7 1 0,0-1 2 0,0 0-1 16,0 6-2-16,0 1 0 15,0-1-2-15,0 0-1 0,0 0-1 16,0 2-4-16,0 4-5 0,0-2 0 16,0 2 2-16,9 0 7 0,5 0 5 0,8 0 2 15,4 6-5-15,-3 2-5 0,-3 4-1 16,-1 1-1-16,-4 3 3 0,-3 3 3 15,-1 1-2-15,-4 2 3 0,-1-2 0 16,-3-3-2-16,-3 1 1 0,0-1-2 16,0-5-1-16,-3 5-1 0,-3-3-2 0,2-4-1 15,-4 2-9-15,2-4-4 0,3-5-8 16,0 0-8-16,-3-3 0 0,-5 0-6 16,0-3-13-16,-1-8-14 15,8-4-13-15</inkml:trace>
  <inkml:trace contextRef="#ctx0" brushRef="#br0" timeOffset="871747.4922">21043 10083 248 0,'0'0'53'0,"0"0"-10"15,0 0-4-15,0 0-17 0,0 0-4 0,0 0-8 16,0 0-10-16,0 0-11 0,0 0-15 16,0 0-7-16,-47-65-16 0,47 65-13 15,8 3-16-15,9 5-45 0</inkml:trace>
  <inkml:trace contextRef="#ctx0" brushRef="#br0" timeOffset="872249.7048">21261 10128 343 0,'0'0'55'0,"0"0"-17"0,0 0-23 16,0 0-15-16,0 0-14 0,0 0-1 15,0 0 3-15,0 0 4 0,0 0 9 16,0 0-1-16,3 50-1 0,6-25-1 16,-2 1 0-16,-1-3 0 0,0 0-4 15,-3-6 4-15,1-2-3 0,-3-5 2 16,-1-5 1-16,2 1 0 0,-2-6 5 16,0 0 5-16,0 0 4 0,0 1 2 0,0-1-2 15,0 1-1-15,-2-1-5 0,-11-5 3 16,0-6 0-16,-6-7 0 0,6 0-2 15,2-2-2-15,4 5 2 0,2-3 0 16,4 6 0-16,1-1-2 0,0-6-1 16,4 3-6-16,6-3-4 0,6 5 0 0,3 3 0 15,1 2 2-15,3 5 1 0,0 1-1 16,-1 3 0-16,0 0-3 0,-3 3 0 16,-3 4-4-16,-2 6 3 15,-4 2 3-15,-1 3 1 0,-1 3 6 0,-3 2-2 16,-4 1 0-16,-1 0 1 0,0-1 0 15,-6 0 0-15,-1-2 1 0,2-6 0 16,-1-3 0-16,1-2-2 0,2-7 2 16,2 1 3-16,1-4 5 0,-2 0 5 15,2 0-2-15,0 0-3 0,-2 0-9 0,-2 0-10 16,-1-9-4-16,2-2-4 0,2-3-2 16,-1-6-7-16,2 2-12 0,0-7-17 15,0 10-12-15,3-2-8 0,3 2-7 16,0 6-2-16</inkml:trace>
  <inkml:trace contextRef="#ctx0" brushRef="#br0" timeOffset="872861.7087">21572 10051 177 0,'0'0'43'0,"0"0"-6"0,0 0-8 15,0 0-6-15,0 0-5 0,0 0-7 16,0 0-3-16,0 0 2 0,0 0-1 0,-16-43-2 16,13 41 0-16,2-1-3 15,1 3 0-15,-2-2-1 0,2 2-1 16,-1-1-2-16,-1 0 0 0,1 1-3 16,-1-2 0-16,2 2-1 0,-2-2 2 0,2 2 0 15,-2-1-2-15,2 1-2 0,0-2 1 16,0 2 1-16,0-2 4 0,0 2 5 15,0-1 2-15,0 1 0 0,0-4-2 16,0 1 0-16,9-4-3 0,-2 1 0 16,-4 4 2-16,6-3-4 0,2 1 0 0,-2 2 1 15,10-1 2-15,0 3 0 0,2 0-2 16,7 0-2-16,-4 3-6 16,-5 4-2-16,-2 3 2 0,-2 3 1 15,-5 2 4-15,-3 5 1 0,-4 1 1 0,-3 2 0 16,-3 1-1-16,-10 0-1 0,-1 1 0 15,-5-2 0-15,0-3 1 0,0-4 1 16,3-2 2-16,4-4 1 0,4-5 4 16,5-2 6-16,3-3 4 0,-1 0 0 15,-4 0 0-15,-1 0-5 0,-2-4-4 0,2-3 2 16,5-1 0-16,1-6-3 0,0 0-1 16,6-3-5-16,7 2-3 0,3 3 1 15,2 2 0-15,3 0 1 16,-5 5-1-16,1 4-1 0,2 1 0 0,-8 0-2 15,8 0-1-15,-6 3-2 0,-3 3-1 16,0 4-1-16,-1-1 3 0,-2 6 1 16,0-2 1-16,-4 4 0 0,-3 1 1 15,0 4-2-15,-6 5 2 0,-6 0-5 16,-3-1-5-16,-2-3-21 0,-2-2-17 0,0-1-11 16,3-5-3-16,3-5 5 0,7-4 7 15,4-2 11-15</inkml:trace>
  <inkml:trace contextRef="#ctx0" brushRef="#br0" timeOffset="873229.9865">21867 10049 288 0,'0'0'64'0,"0"0"-16"16,0 0-11-16,0 0-19 0,0 0-11 0,0 0-7 15,0 0-7-15,0 0-5 0,0 0 2 16,0 0 0-16,0-12 4 0,0 12 8 15,0 0-1-15,2 14 0 0,-1 3-1 16,2 7 1-16,-3-1 1 0,1-2-1 16,-1-2-2-16,0-3-6 0,0-2-2 0,0-2-2 15,0 1 2-15,0-8 2 0,2 1 4 16,-2-6 5-16,0 0 7 0,0 0 6 16,1 0 1-16,-1 2 0 15,0-2-5-15,0-2-6 0,0-11 6 0,0-7 2 16,-3-5-1-16,-2 1 2 0,0 3-6 15,-1 0 0-15,2 0-2 0,0 6-1 16,1 0 1-16,2 2-4 0,-1 1 0 16,1-1 0-16,1 8-3 0,0 1 0 15,0 4-6-15,0-2-6 0,0 2-5 0,0-2-20 16,0 1-12-16,0-1-17 0,0 0-11 16,0 1-10-16,0-1 3 0,0 1 4 15</inkml:trace>
  <inkml:trace contextRef="#ctx0" brushRef="#br0" timeOffset="873566.6009">21828 9806 181 0,'0'0'53'0,"0"0"-1"0,0 0-15 16,0 0-8-16,-13-85-1 0,12 71 3 0,-1 1 3 16,2 8-4-16,-1-8-10 0,-1 9-8 15,1-1-6-15,1 1-8 0,0 4-6 16,-2-2-4-16,2 2 2 0,0 2 5 15,-1 11 5-15,1 9-1 0,0 5 1 16,0 1 0-16,0-1-2 0,3 0 2 16,3-3 2-16,1-2-5 0,1-4 3 15,0-4-2-15,-1-6-1 0,1-1 3 16,-5-6 0-16,8 1 2 0,-1-2 0 16,4-8 2-16,4-4-1 0,-4-6 0 0,-4-4 0 15,-2-2 3-15,-4-3 2 0,-4 0-1 16,-4-2 2-16,-5 1-1 0,-3 4 0 15,-4 1 1-15,3 5-2 0,0 4-3 16,2 7-4-16,2 2-5 0,-4 5-5 16,-3 2-8-16,2 11-21 0,-1 11-40 0,8 4-56 15,7 7-125-15</inkml:trace>
  <inkml:trace contextRef="#ctx0" brushRef="#br0" timeOffset="888024.749">20237 15329 383 0,'0'0'37'16,"0"0"-5"-16,0 0 2 0,0 0-4 15,0 0-3-15,0 0-6 0,0 0-2 16,0 0-4-16,0 0-2 0,-16-50-6 16,16 48-2-16,0 2-1 0,0 0-2 15,2 0 3-15,5 10-3 0,3 8 0 16,3 8-1-16,-3 2 0 0,-1 4-2 16,-3 2 2-16,1 2-1 0,-3 1-1 0,1-2-4 15,-1-2-5-15,2-2-11 0,2-9-5 16,-2-5-13-16,3-8-23 0,1-7-31 15,7-2-37-15,5-13-72 0</inkml:trace>
  <inkml:trace contextRef="#ctx0" brushRef="#br0" timeOffset="888230.6854">20564 15141 482 0,'0'0'50'0,"0"0"-21"0,0 0-10 15,0 0-5-15,0 0-7 0,0 0 4 16,0 0-5-16,-14 93-1 0,14-56-4 16,0 3-3-16,0 1 0 0,1 0-5 15,6 0-2-15,1-2-3 0,-1-2-7 0,0-5-14 16,3-5-21-16,-4-9-32 0,0-4-26 16,-2-6-20-16,-1-5-20 0</inkml:trace>
  <inkml:trace contextRef="#ctx0" brushRef="#br0" timeOffset="888399.7679">20237 15511 408 0,'0'0'59'0,"0"0"-16"0,0 0-17 0,0 0-15 16,0 0-6-16,0 0-4 0,0 0-6 15,0 0 0-15,87-25-3 0,-40 9-5 16,5 1-9-16,1-2-20 0,0 1-24 15,1-4-37-15,0 1-28 0</inkml:trace>
  <inkml:trace contextRef="#ctx0" brushRef="#br0" timeOffset="888879.0927">20995 15261 519 0,'0'0'50'0,"0"0"-17"0,0 0-11 16,0 0-11-16,0 0-6 0,0 0-6 15,0 0 0-15,0 0 2 0,0 0-3 16,0 0 2-16,1 43-1 0,-1-18-3 16,0 1 1-16,0-2-5 0,0-5-2 0,0 2-4 15,0-3-4-15,2-4-2 0,1 3-1 16,0-7 0-16,-2-5 1 0,1 0 6 16,-2-5 10-16,0 0 7 0,4 0 5 15,6-1 5-15,2-6-3 0,2-7 1 16,-1 0 3-16,-4-1 2 0,1-2 0 15,-3 5 1-15,0-2-5 0,2 1-1 16,2-2-4-16,4-4-1 0,1 3-2 16,-1 1-3-16,2 3-1 0,0 2 0 15,3 5 0-15,1 4-1 0,3 1-1 0,1 0 1 16,-2 9 0-16,0 3 0 0,-4 2-1 16,-2 2-1-16,-4 2 2 0,0 0-2 15,-3-2 2-15,-2-2-1 0,-1-1 0 16,-1-6 1-16,-4-4 0 0,1 2 1 15,-3-5 2-15,0 0 0 0,3 0 2 16,0-7 2-16,2-8-1 0,-1-6 2 16,-4-5 2-16,0-1 0 0,0-2 4 15,-4-2 3-15,-4 0-2 0,0 0-5 16,-4-1 1-16,3 4-10 0,2 2 1 0,0 8 0 16,3 1-3-16,1 6-1 0,1 7-10 15,2 0-25-15,0 4-33 0,6 0-83 16,7 1-157-16</inkml:trace>
  <inkml:trace contextRef="#ctx0" brushRef="#br0" timeOffset="889225.4038">20767 15915 640 0,'0'0'30'16,"0"0"-7"-16,0 0-4 0,0 0-9 16,0 0-3-16,0 0-5 0,0 0-3 15,0 0-2-15,0 0-5 0,0 0-10 0,-5-39-15 16,5 37-21-16,9-2-58 0,10-3-92 16,4-1-88-16</inkml:trace>
  <inkml:trace contextRef="#ctx0" brushRef="#br0" timeOffset="889467.7496">21779 15669 655 0,'0'0'27'0,"0"0"-10"0,0 0-4 0,0 0-5 16,0 0-6-16,0 0-1 15,0 0-5-15,0 0-3 0,0 0-14 16,-7-36-22-16,7 35-31 0,0 1-87 16,0 0-144-16</inkml:trace>
  <inkml:trace contextRef="#ctx0" brushRef="#br0" timeOffset="889945.84">19912 16552 450 0,'0'0'50'0,"0"0"-12"16,0 0-11-16,0 0-6 0,0 0-15 0,0 0 1 16,0 0-7-16,0 0 5 0,108-73 0 15,-59 66 0-15,12 2 1 0,13-3-1 16,11-3 2-16,11-4-4 0,4 0 0 15,4-5-3-15,-2 2-1 16,0-4-1-16,-4 1-2 0,-4 2-4 0,-4-1-4 0,-6 2-12 16,-9 1-15-16,-7 0-19 15,-9 2-30-15,-7 4-27 0,-7-1-29 16</inkml:trace>
  <inkml:trace contextRef="#ctx0" brushRef="#br0" timeOffset="890294.0457">19952 16788 539 0,'0'0'46'0,"0"0"-13"16,0 0-6-16,0 0-12 0,0 0-8 16,0 0-1-16,0 0-4 0,0 0-2 15,0 0 3-15,48-29-2 0,4 18 0 0,8-2 2 16,8-4-1-16,8-4 0 0,8-4 1 16,7-3-3-16,7-1 3 0,1-3-1 15,1-2-8-15,-3 3 7 16,-2-1-8-16,-7 3 1 0,-7 6-4 0,-10 6-16 15,-7 1-17-15,-11 5-27 0,-9-1-52 16,-8 3-71-16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4T04:25:46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28059 5710 9 0,'0'0'2'0,"0"0"1"0,0 0 3 16,0 0 3-16,0 0 4 0,0 0 6 0,0 0 4 16,0 0 5-16,0 0 9 0,3-13 1 15,-1 11-3-15,-2 0-4 0,0 1-9 16,0 0-6-16,0-6-6 0,0 1-2 15,0 0 0-15,0 2-1 0,0 4 2 16,0-2 0-16,0 2-1 0,0-1 2 0,0-1 0 16,0 0 0-16,0 1 2 0,0 0 2 15,0-1 1-15,0 0 1 0,0 1-2 16,0 0-2-16,0-2-3 0,0 2 0 16,0 0-3-16,-2 0-1 0,2-1 1 15,0 0-1-15,0 1-1 0,0 0 0 16,0-1-1-16,0 1-2 0,0-1-1 15,0 2-2-15,0-2-4 0,0 2 1 16,0 0-2-16,0 0 1 0,0 0 3 16,-1 0 0-16,1 2 2 0,-2 5 0 0,2 9 1 15,-1 5-1-15,-1-3 0 0,1 2 1 16,-1-2-2-16,1 3 4 0,-1 0 2 16,1 8 0-16,-2-4 1 0,2 0-2 15,-1 0-3-15,2-3-2 0,0 0 0 16,0-1 2-16,0-1-2 0,0 1 2 0,3 0 0 15,0 1 0-15,0-1-1 0,0-2-1 16,-2-2-1-16,1 0 1 16,-1-6-1-16,1 1 1 0,-2-2-1 15,0-5 2-15,1 1 1 0,-1-6 1 0,0 0 3 16,0 0 1-16,0 1 2 0,2 1 1 16,-2-1 1-16,0 1-1 0,0-1-2 15,0-1-2-15,0 0-3 0,0 0-3 16,0-1-4-16,-3-11 2 0,-3-5 0 15,0-7-2-15,3 0 0 0,2-2-1 0,1-3 1 16,0-2 1-16,0 3 1 0,1-2-2 16,3 0 4-16,1 5 2 0,-1-1-2 15,-1 9 4-15,-1-1-2 16,-1 5 4-16,-1 0 1 0,2-1-1 0,-2-1-2 16,0 2 2-16,0-1 2 0,0 0 4 15,0 2-1-15,0-1-3 0,0-2-3 16,0-2 0-16,-3 6 0 0,0-7 0 15,1 9 3-15,1 3-1 0,1 1-1 16,0 5-1-16,-2-1 1 0,2 1-2 0,0-2-3 16,-1 0-1-16,1 1-3 0,-2 0-2 15,2-1 0-15,-1 0 0 0,1 2 1 16,0 0 2-16,-2 0 2 0,2 0 0 16,0 0-1-16,-1 2 1 0,1 11 0 15,0-2 4-15,0 8-1 0,0 1 0 0,0-9-1 16,0 8 2-16,0 1-4 15,0-8 4-15,0 9 1 0,0-2 0 16,-1 2 5-16,1 7-2 0,-2-4 2 16,2-6-5-16,0 1-3 0,0 1-1 0,0-2 0 15,0 6 0-15,0 0 2 0,0-1 1 16,0 2-1-16,0-2 0 0,0 2 0 16,2-3 1-16,-2 3-2 0,0-1 2 15,1-1-2-15,-1 0 0 0,0-2 0 16,1-5-1-16,1 4 0 0,-1-2 1 15,1 1 0-15,1 5 2 0,-2-1 1 16,1-2-1-16,-1-4-1 0,1 1 0 16,-2 2 2-16,1-2 2 0,1 7 1 15,-2-1-1-15,1 0 1 0,-1-2-4 0,0 1 5 16,0-7-5-16,0 4-1 0,0-2 0 16,0-6-1-16,0 8 2 0,0-2-2 15,0-6 1-15,2 8 0 0,-2-2 0 16,1 0 0-16,3 5 1 0,-3-8 0 15,2 2 0-15,-1-1-2 0,1 3 0 0,0 5 0 16,-2 0 0-16,1 0 0 0,-1 1 0 16,1-3 0-16,0 3-1 0,0-9 0 15,-1 3 2-15,-1-3-2 16,2-4 1-16,-2 7-1 0,1-8-1 0,-1 1 1 16,0 0 1-16,0-1 2 0,0 9-2 15,0-7 0-15,3 6 0 0,-3 0 4 16,0-1-4-16,0 0 5 0,0 2-5 15,0-2 0-15,1 2 0 0,1 5 1 16,-2 1 0-16,1-2-1 0,-1 2 1 0,0-2-2 16,0-5 0-16,2-1-1 0,-1-6 1 15,1 2 0-15,1 3-1 0,-2-5 4 16,2 5-2-16,0-2 0 0,0-5 1 16,0 1-2-16,-2-2-2 0,1-4-1 15,0-1 2-15,0 7 0 0,-1-7 1 16,1 1 3-16,-1 4-3 0,1-5 0 15,-1 1 1-15,0 0-3 0,-1 0 2 16,2-2 2-16,-1 2-3 0,1 0-1 16,-2-5 0-16,0 4-2 0,1 1 1 0,1 0-1 15,-1-1 0-15,-1-4 0 0,0 0 0 16,0 0-2-16,0 2 0 0,2-1-4 16,-2-1-2-16,0 0-8 0,0 1-6 15,1-1-10-15,-1 0-7 0,0 0-6 16,0-2 0-16,0-4 4 0,0-7 1 0,-1-3 1 15,-2 5 8-15,-3-6 2 16,0 2 6-16,0 1 12 0,-2-1 8 16,2 2 6-16,0-1 4 0,-1 2 1 15,0-2-3-15,0-1-2 0,2 0 2 0,1 3-2 16,-1-7 3-16,2 9 0 0,2-3 4 16,-1 1 2-16,0 6 0 0,1-6 6 15,1 8 10-15,-2-2 3 0,1-5-1 16,1 7 4-16,-2-1-8 0,1-5 3 15,1 3 12-15,0 1 6 0,0 2-1 0,-2-3 0 16,2 1-7-16,0 0-7 0,0 0-1 16,-1 0-7-16,-1 2-8 0,1-3-4 15,1 3 2-15,0 4-2 16,-2-1-1-16,2 1 0 0,0-2-4 0,-1 1 1 16,1-2-1-16,-2 2 1 0,2 0 1 15,-1-1-1-15,1 1 0 0,-2-1-2 16,2 0 0-16,-1 2 0 0,1-2-1 15,0 1-1-15,0 1-1 0,0-2-1 16,-1 2-1-16,1-2-2 0,0 2 0 0,0-1-1 16,0 1 2-16,0-2-1 0,0 2 4 15,-2-2 1-15,2 2 1 0,0 0 1 16,0 0 1-16,0 0-1 0,0-1 3 16,-1 1-4-16,1 0 1 0,0 0-2 15,0 0 0-15,0 0-2 0,0 0 1 16,0-1-2-16,0 1-2 0,-2 0-2 15,2 0-2-15,0 0 1 0,0 0 4 16,0 0 4-16,0 1 5 0,0 10 2 16,0 6 4-16,2 5-2 0,1 0-1 0,-1-1-1 15,1 0-2-15,0 2-1 0,0 1 1 16,2 0-3-16,-1 2-1 0,1 0-1 16,0 0-1-16,-1-2 0 0,1-1 1 15,-2 0-1-15,1-2 4 0,0 0-4 16,2 0 4-16,-3-1 0 0,0-5-2 0,0 0 1 15,-2-3-1-15,2-1-1 16,-1 0 1-16,-1-6-1 0,0 5 1 16,1-5 0-16,-1 0 0 0,1-2 0 15,-2-3 1-15,0 0 1 0,0 0-1 0,0 9 0 16,1-3 0-16,-1-1 0 0,0 2 0 16,0-7-1-16,0 0 0 0,0 0 1 15,0 1-1-15,0 0 0 0,0 1 0 16,0-1 0-16,0 1 0 0,0 0 1 15,0 0 1-15,0-1 0 0,0 0 0 0,0 1 0 16,0-1 0-16,0 1 1 16,0 0 0-16,0-2 0 0,0 1-1 0,0-1 0 15,0 1 1-15,0-1 1 0,0 0-2 16,0 1-2-16,0-1-2 0,0 0-1 16,0-1 2-16,0-6 1 0,0-6-1 15,-1-5 1-15,-1 6 0 0,2-8 2 16,0 8 2-16,0-3-1 0,0-5-1 15,0 1 0-15,0-6-3 0,0 2 1 16,0 6 0-16,0-2 1 0,0 0-1 0,0 7 0 16,0-8-1-16,0 0 0 0,2 8 0 15,-1-8-1-15,1 3-1 0,-1 5 0 16,3-4 1-16,1-1-1 0,-2 9 2 16,1-7 0-16,-1 6 0 0,1-2 1 15,-1 1 0-15,-1 3 0 0,1 3 1 16,-3 4 0-16,1-5-1 0,2 1 1 15,-2-1-1-15,2 3 0 0,-3 2-1 16,0-2 2-16,0 2-1 0,1 0 0 16,-1-2 0-16,2 1-1 0,-2-1 2 0,1 0-1 15,-1 1 2-15,2 0-2 0,-2-1 1 16,1 1 0-16,-1-1 0 0,2 1 2 16,-2-2-1-16,1 3 2 0,-1-2 1 15,0 0-2-15,2 1 1 0,-2 1 0 16,0-2-1-16,0 2 1 0,0-1 0 0,0 1 0 15,0-2 0-15,0 2-1 16,0-1-2-16,0 1 0 0,0 0-1 16,0-1 2-16,-6 1 0 0,0-2 2 15,-1 0 0-15,-5 1-3 0,6 1 0 0,-6-2-2 16,-1 1-1-16,7 1-1 0,-7-2 1 16,7 2-4-16,0 0-11 0,-7 0-27 15,2 0-48-15,-1 0-48 0,-5 0-64 16</inkml:trace>
  <inkml:trace contextRef="#ctx0" brushRef="#br0" timeOffset="361.5562">27981 7327 9 0,'0'0'-9'0</inkml:trace>
  <inkml:trace contextRef="#ctx0" brushRef="#br0" timeOffset="12166.2204">26249 7252 11 0,'0'0'6'0,"0"0"-4"0,0 0-1 16,0 0 1-16,0 0-2 0,0 0-2 15,0 0 2-15,0 0-2 0,0 0-3 16,0 0 1-16,-32 29-5 0</inkml:trace>
  <inkml:trace contextRef="#ctx0" brushRef="#br0" timeOffset="13324.8781">26249 7252 129 0,'37'-6'31'0,"-35"6"-9"0,-2 0-6 0,0 0-11 16,0 0-3-16,0 2-5 0,-6 6-1 15,-1-3 0-15,-3 5 0 0,-3 0 2 16,1-1 0-16,-3 4-4 0,3-1 1 0,0 0 0 15,1 1 3-15,-1 3 1 16,0 0 3-16,-4 2 0 0,2 2 0 16,-5 2-1-16,2-3-1 0,-1 2 1 15,1-1 0-15,3-2 0 0,-4 1 2 0,2-3 0 16,-2 1 0-16,0-2-1 0,-1 2-1 16,-2 0 0-16,0 1-3 0,-2 2 3 15,-1 0-1-15,-2 2 0 0,0 1 0 16,1 1-1-16,-1 1 1 0,1-2 1 15,1 2 0-15,-1-1 2 0,2-1 0 0,1 0-1 16,1-2 1-16,0-1-2 0,1 0 0 16,2-4 2-16,0 3-1 0,1-4-1 15,2 1 2-15,1 0-3 16,-1-1 0-16,1 2-1 0,-1 1 1 0,-2 0 0 16,3 0 0-16,-4 2 0 0,1 1-2 15,-2 0 2-15,-2 3-1 0,0 2 1 16,-2 0 0-16,0 0 0 0,0-2 0 15,1 0 0-15,0-1 1 0,1-1-1 16,2-2 2-16,2-3 0 0,1 3 0 0,0-2 2 16,1 2-2-16,1-1 1 0,2-3-1 15,-1 0-1-15,2-2 1 0,-1-1 4 16,2-3 3-16,1 0-2 0,3-3-1 16,-1-2-4-16,-1 4-1 0,5-7-1 15,0 2 1-15,3-4-2 0,-3 1-1 16,0 3-1-16,0-1-1 0,-3 2 0 15,3-2 1-15,-1 0 0 0,1 1 1 16,3-4-2-16,-2 3 3 0,-1-1-1 16,0 2 1-16,1-1 1 0,2-3-3 0,-1 0 0 15,1 0-4-15,0 0-4 0,0 0-2 16,-2 3-4-16,2-3 0 0,0 0 1 16,0 1 5-16,0-1 6 0,0 0 5 15,0 1 4-15,0-1-1 0,0 0 3 16,0 0 0-16,0 2-1 0,0-2 0 0,0 0-1 15,0 0-2-15,0 0 0 16,0 0-1-16,2 0 1 0,-2 0-1 16,0 0 0-16,1 0 0 0,-1 0-1 15,0 0-2-15,0 0-1 0,0 0-2 0,0 0-2 16,0 0 1-16,0 0 1 0,0 2 1 16,0-2 4-16,0 0 2 0,0 0 1 15,0 1 2-15,0-1 2 0,0 0 0 16,0 0 1-16,0 0 1 0,0 0 0 15,0 1 2-15,0-1 2 0,0 0 1 0,0 0 3 16,0 0-2-16,0 0 3 0,0 0-1 16,0 0 1-16,0 0-3 15,0 0-4-15,0 0-5 0,0 0-4 16,0 0-2-16,0 0-2 0,0 0 1 0,0 0 2 16,6 2 4-16,-2 0 1 0,9 3-1 15,2-2 1-15,2-1-1 0,6 1-1 16,-1-3 4-16,3 0 5 0,3 0-5 15,3 0 2-15,5-1-4 0,2-3-4 16,2-1-2-16,1 0-1 0,1-1 0 0,1 2 0 16,-1-1-2-16,0-1 1 0,1 2-2 15,-1 0-3-15,-2 1 0 0,0 0-3 16,-3 0 2-16,-1 2 0 0,-1 0 1 16,-3 1-4-16,0 0 0 0,-3 0 1 15,-2 0 5-15,-1 2 0 0,-1 1 6 16,-1 1 0-16,-3 0 0 0,-4-1-1 15,0-1 0-15,2-1 0 0,-5-1 2 16,5 0-2-16,1 0 2 0,-8 0-2 16,5 0-4-16,-6-1-8 0,-7-1-14 0,2 2-21 15,-6 0-13-15,0-1-28 0</inkml:trace>
  <inkml:trace contextRef="#ctx0" brushRef="#br0" timeOffset="13881.3126">25304 8392 147 0,'0'0'51'0,"0"0"-1"0,0 0-5 0,0 0-7 16,0 0-3-16,0 0-3 0,0 0 0 15,0 0-5-15,0 0-7 0,-15-30-8 16,15 28-4-16,-2 2-7 0,2-1 2 16,-1 1 1-16,1 0 1 0,0 0 3 15,0 0 2-15,0 0-1 0,0 3 0 0,0 0 1 16,6 4-4-16,-2-3 1 15,4 2-2-15,3 1-1 0,0 1 1 16,1-1 0-16,-2 1-3 0,2 0 0 16,-4-2 0-16,4 1-2 0,-2 2 2 0,-2-2-1 15,4 3-1-15,-3 0 4 0,-2-3-4 16,0 5 2-16,-1-3-4 0,-3 0-2 16,1 2-3-16,-1-1-8 0,-3 7-10 15,0 0-32-15,-3 4-34 0,-7-3-52 16,-6-1-113-16</inkml:trace>
  <inkml:trace contextRef="#ctx0" brushRef="#br0" timeOffset="20235.3557">25880 8989 181 0,'0'0'56'0,"0"0"-7"0,0 0-5 0,0 0-11 15,0 0-9-15,0 0-1 0,0 0-3 16,0 0-3-16,0 0-5 0,0 0-5 16,20-31-4-16,-18 27-2 0,-1-1-3 15,1-1 0-15,-1 2-2 0,3-7 1 16,1 2 0-16,0 0 2 0,4-3-2 0,-3 4 2 15,3-1 0-15,-2 3-3 0,-4 3 0 16,1 2 0-16,-4 1-1 16,3-4 1-16,1 3-1 0,1-1 0 15,-1 1-2-15,-4 1 0 0,6 0-2 0,-1 0 0 16,4 0 1-16,0 4 1 0,-2 5 3 16,0 4 4-16,-2-4 2 0,-1 6-2 15,-1-6 3-15,-3 3 0 0,1 0 2 16,-1 0 1-16,0 1-2 0,0-3-1 15,0 2-1-15,0-7-2 0,0 1 0 0,0-6-2 16,0 0 0-16,0 6 0 0,0-1-2 16,0 1-4-16,0 0-4 15,0-6-4-15,0 3 0 0,0 0 8 16,6 2 2-16,3-1 8 0,-1-1 4 0,3 0-4 16,0-1 2-16,1-1-2 0,-3 1 2 15,0 1 0-15,-4-2 2 0,-1 0 4 16,-1 1 2-16,0 1 3 0,0 1-4 15,0-2-1-15,-3-2-2 0,0 0-2 16,0 0 2-16,0 6 1 0,-2 4 3 0,-6 2 0 16,-3 1 1-16,0-5-2 0,4-4-6 15,2-1-2-15,-3 1-1 0,2-3-7 16,2 1-1-16,-7-1-14 0,7 1-25 16,-7-2-39-16,2 0-38 0,5 0-60 15</inkml:trace>
  <inkml:trace contextRef="#ctx0" brushRef="#br0" timeOffset="20696.1867">26257 8892 244 0,'0'0'57'0,"0"0"-7"0,0 0-7 16,0 0-6-16,0 0-6 0,0 0-3 16,0 0-5-16,0 0-8 15,0 0-2-15,9-16-4 0,-8 16-3 0,-1-1-1 16,0 1-3-16,0-1-3 0,0 1 0 16,0 0-6-16,0 0 0 0,0 0 3 15,0 0 3-15,0 13 2 0,-1 8 2 16,-3 7-3-16,-1-1 1 0,0 0-1 15,2 1 0-15,1-3-1 0,1-1 1 0,1-2-2 16,0-1 2-16,3-6 1 0,0-1-6 16,5-3 2-16,-3-4-9 0,-3-4 3 15,10-3 4-15,2 0-2 16,4-9 8-16,5-4-3 0,-4-4 3 0,-5-1 1 16,-1-2 1-16,-6-1 3 0,-1 6 1 15,-3-2 1-15,-3 0 2 0,0 5-4 16,0-8 0-16,0 4 3 0,-4 5-1 15,-2-4 0-15,2 6-3 0,-2 0-5 16,0 1-2-16,3 5-4 0,2 0-3 0,-5 3-15 16,-3 0-26-16,-1 0-42 0,-4 4-38 15,6 3-65-15</inkml:trace>
  <inkml:trace contextRef="#ctx0" brushRef="#br0" timeOffset="21063.4718">26479 8745 482 0,'0'0'46'16,"0"0"-15"-16,0 0-9 0,0 0-6 16,0 0-6-16,0 0-6 0,0 0-4 15,0 0-3-15,0 0-3 0,0 0 2 16,-13-23 2-16,13 23 3 0,0 7 0 0,1 10 0 15,5 4-2-15,-3 1-1 16,1-1 0-16,-1 0-2 0,1-1-1 0,1-4-6 16,1-4-7-16,2-1-9 15,4-3 3-15,3-5-2 0,6-3 3 0,2 0 6 16,-1-7-2-16,0-3 9 16,-1-3 10-16,-2-1 7 0,-8 1 12 0,-2 1 10 15,-3 4 4-15,-5-5 4 0,-1-2-9 16,0 0-6-16,-4-5-3 0,-6 4 1 15,0 0-2-15,-5 2 0 0,5 6-8 0,-2 0-6 16,-2 1-3-16,4 2-7 16,-6 0-16-16,-1 4-53 0,4 1-93 0,-6 0-135 15</inkml:trace>
  <inkml:trace contextRef="#ctx0" brushRef="#br0" timeOffset="22200.4818">27612 5989 57 0,'0'0'10'16,"0"0"-7"-16,0 0 0 0,0 0-3 15,0 0 0-15,0 0 1 0,0 0 0 16,0 0 2-16,0 0 0 0,0 0 2 0,0 0-2 15,0 2 0-15,0-2 0 0,0 1 1 16,2-1-4-16,-2 2 7 16,1-2 5-16,4 3 3 0,-1 0 1 15,-1-1-5-15,4 4-5 0,-2-3-2 0,1 3 2 16,2 0 1-16,-1 0 3 0,-1 0-4 16,2 0-3-16,-2 2 1 0,2-4-1 15,-1 2 3-15,1-1 0 0,0 1 2 16,-1-2 1-16,0 1-2 0,3-2 1 15,-3 1-3-15,2-2-3 0,0 1 2 0,1-1-1 16,0 1 2-16,0-3-4 0,2 1-3 16,-8-1-4-16,8 2 1 0,-6-2 4 15,6 0 3-15,9 0 1 16,-2 0-1-16,4-3 1 0,-7 0 0 0,-1-2-2 16,-6 2 0-16,1 0-1 0,0 0 1 15,-5 2-1-15,2-3 2 0,-2 3-2 16,0-1 0-16,-1 1 0 0,-4 1 0 15,0 0 0-15,0 0-3 0,2 0 1 16,-1 0-3-16,1 0-3 0,-1-2-3 0,1 2-4 16,-1-1-4-16,1 1-8 0,-1 0-9 15,1-1-9-15,-1 1-5 0</inkml:trace>
  <inkml:trace contextRef="#ctx0" brushRef="#br0" timeOffset="24064.3978">27719 6835 216 0,'0'0'44'0,"0"0"-7"0,0 0-1 16,0 0-5-16,0 0-6 0,0 0-8 15,0 0-6-15,0 0-4 0,0 0-4 16,-14-1-3-16,12 1-3 0,0 0-1 15,-4 0-2-15,-4 0 0 0,1 1 3 0,-5 5-2 16,6 0 2-16,1 0-3 0,1 0-2 16,-1 2 4-16,3-1 0 0,-1 3 4 15,0 3 3-15,0-4-2 16,1 6-1-16,0-5 0 0,2 2 0 0,1 1 0 16,-1-2 2-16,2 1-3 0,0 0 1 15,0 0-1-15,0-1-2 0,0 1 3 16,0-3-2-16,3 2-4 0,-1-6-2 15,2 4 1-15,-3-5-3 0,1 0 3 16,2 5 1-16,-1-7-5 0,-2 2 2 0,2-1 1 16,-3-3 6-16,0 0 3 0,0 0 5 15,2 2 3-15,-2-2 2 0,1 2 3 16,-1-2 3-16,0 1 3 0,2-1 2 16,-2 2-1-16,0-2-1 0,1 0-3 15,-1 2-3-15,2-2-4 0,-2 0-2 16,1 1-5-16,-1-1-3 0,2 0-3 15,3 0-1-15,-1-3-1 0,-1 0-1 16,2 1-1-16,-2-1-3 0,1 1-1 16,-1-2 0-16,1 3 0 0,-4 1-1 0,0-1-1 15,0 1 1-15,2 0-1 0,-1-2 2 16,2 2 0-16,-2-1 4 0,1 1 4 16,-1-2 0-16,1 2-3 0,-1 0-4 15,1-2 0-15,-1 2 1 0,-1 0 6 16,2-2 1-16,-1 2 1 0,4-3-3 0,-1 1 2 15,-1-1 1-15,2 1 3 0,-5 2 2 16,0-1 1-16,0 1 2 0,2 0 6 16,-1-1 5-16,1 1 4 15,-1-3-1-15,1 3 1 0,-2-1-3 0,1 1-2 16,-1-1-3-16,0 1-4 0,2 0-4 16,-2 0-5-16,0 0-4 0,0 0-5 15,0 0-1-15,-11 1 3 0,-3 8 2 16,-5 4 2-16,3-3 0 0,5-1-3 15,-2 0 0-15,3 0-2 0,4-3-7 0,-3 2-5 16,5-2-13-16,1-3-12 0,0-1-7 16,0 2-4-16,3-4-17 15,-1 0-10-15</inkml:trace>
  <inkml:trace contextRef="#ctx0" brushRef="#br0" timeOffset="24533.5422">27806 6923 218 0,'0'0'56'0,"0"0"-8"15,0 0-7-15,0 0-6 0,0 0-3 16,0 0-3-16,0 0-4 0,0 0-5 15,0 0-7-15,0 0-6 0,10-10-6 16,-10 10-3-16,2 0-3 0,-2 0 1 16,0 0 1-16,-5 8 1 0,-3 7 2 0,-4 7-2 15,2-2 0-15,0-1-2 0,4-5-2 16,-1 0-2-16,4-4 1 0,3 1 3 16,-1 0 0-16,1 0 2 0,0 0-5 15,3 0-4-15,1-2-7 0,3-1-3 16,0-2 0-16,2-4 3 0,2 3 1 0,0-5 5 15,-1 0 3-15,0 0 6 16,-2 0 5-16,1-3 5 0,3-3 3 16,-5 1 4-16,3-5 2 0,-5 4 4 15,-3-5 7-15,1 0 2 0,-3-4-4 0,0-4-4 16,0-1-10-16,-1-1-6 0,-2 3 3 16,2 7 0-16,-1 5 2 0,1-6-1 15,1 6-2-15,0 0-5 0,0 0-5 16,0 6-6-16,-2-7-15 0,1 3-33 15,-1 0-41-15,-1-6-49 0,0 8-55 0</inkml:trace>
  <inkml:trace contextRef="#ctx0" brushRef="#br0" timeOffset="24937.8556">27886 6625 345 0,'0'0'61'0,"0"0"-5"16,0 0-14-16,0 0-13 0,0 0-12 16,0 0-13-16,0 0-6 0,0 0-8 15,0 0-1-15,13-30 2 0,-13 30 3 16,0 0 2-16,-6 11-1 0,-4 4-2 15,0 6-4-15,1-1-1 0,3-5-2 16,1 0-4-16,2-3-4 0,3-1-2 16,-2 1-2-16,2-3-5 0,0 0-2 0,6-4-2 15,2 1 7-15,3-5 15 0,4 1 11 16,0-2 9-16,5-3 0 0,-4-4 6 16,-4-1 11-16,-4-1 11 0,-2 1 19 15,-4 4 5-15,1-6-10 0,-3-2-5 16,0-3-14-16,-6-3-10 0,-5 1-4 0,-3 4-2 15,-2-1-4-15,-1 3-3 16,-3 4-2-16,7 1-5 0,-6 2-8 16,0 3-35-16,-3 1-76 0,-5 0-168 15</inkml:trace>
  <inkml:trace contextRef="#ctx0" brushRef="#br0" timeOffset="25996.5386">28691 5382 103 0,'0'0'22'0,"0"0"-2"0,0 0 1 15,0 0-5-15,0 0-3 0,0 0-2 16,0 0-5-16,0 0-3 0,0 0 0 15,0 0-2-15,23-18 0 0,-10 9 0 16,-7 3 3-16,4-3 0 0,-3 3 4 16,-2-3 3-16,2-5 2 0,-4 3 1 0,1-4 4 15,-1 4 1-15,-1 0 4 0,-1 0 5 16,-1-3-5-16,0-4-3 0,-4 2-5 16,-2-4-6-16,-1 3-2 0,-1 0 3 15,-2 2-2-15,5 3-1 0,-3-1-3 16,1 0-3-16,1 3-1 0,-1-3 0 0,3 3 1 15,1 6-1-15,1 1 0 16,2 3-2-16,-1-2 1 0,1 2-2 16,-2-1 1-16,1 0-2 0,1 0-2 15,-2-1-3-15,2 2-3 0,-1-2-5 0,1 2-11 16,-2-1-5-16,2 1-5 0,0 0-3 16,0 0 1-16,0 0 0 0,-2 0-2 15,2 0-1-15,0 0-10 0</inkml:trace>
  <inkml:trace contextRef="#ctx0" brushRef="#br0" timeOffset="26964.1886">29176 4927 208 0,'0'0'51'15,"0"0"-7"-15,0 0-7 0,0 0-9 0,0 0-7 16,0 0-7-16,0 0-6 0,0 0-3 16,0 0-4-16,0 0-1 15,1-59-2-15,3 55 0 0,-2 0 1 16,3-3 0-16,0 3 1 0,2-2 1 0,1 0-1 16,-3 3 0-16,-1 0 0 0,-4 3 2 15,0-1-1-15,0 1 1 0,2 0 0 16,-1-1-4-16,1 1 1 0,-1-2 0 15,1 2-1-15,-1-2 1 0,1 2-1 16,-2 0-1-16,1 0 2 0,-1 0-1 0,2 0-2 16,-1 0 2-16,5 0 0 0,-1 0 3 15,4 2 0-15,1 5 1 0,-2-2-2 16,3 4 2-16,-2 0-4 0,-3-2 0 16,0 6 2-16,-2-4-1 0,-3 2 1 15,0 1 0-15,-1 2 0 0,0 5 0 16,-1-2 1-16,-7 6 0 0,2-10 0 15,-2 1 1-15,4-6-2 0,1-4-2 16,0 0 0-16,3-4 0 0,0 0-5 16,0 0 1-16,0 2-1 0,0 3 4 0,0-2 3 15,9-1 0-15,4 0 0 0,4-2 3 16,-2 0-4-16,1-4 4 0,-6 1 0 16,-1 0 0-16,2-2 3 0,-7 4 3 15,2-1 0-15,-6 2 2 0,0-1 0 16,0 1-2-16,2 0-1 0,-1 0-3 0,1 0-4 15,-2 0 1-15,1 0 1 0,-1 0 1 16,-9 10 1-16,-5 2-2 16,-6 5-5-16,-3-3-6 0,0-1-7 15,2 0-18-15,5-5-16 0,2-1-20 0,6-1-10 16,3-5-14-16,1 2-24 0</inkml:trace>
  <inkml:trace contextRef="#ctx0" brushRef="#br0" timeOffset="27397.6347">29423 4831 244 0,'0'0'79'0,"0"0"-15"15,0 0-17-15,0 0-13 0,0 0-11 16,0 0-8-16,0 0-6 0,0 0-6 0,0 0-5 16,0 0-7-16,2-13 0 0,-2 13 1 15,0 0 2-15,-6 4 6 0,0 8-1 16,-2 7-2-16,3 1-1 0,-2-1-1 16,4-4 2-16,1 2 3 0,2-2-3 15,0-2-6-15,0 1-2 0,3-3-5 16,4-3-10-16,-1-1 3 0,1-4 7 15,2 2 7-15,2-3 13 0,0-1 2 16,-1-1-1-16,6 0-1 0,-8-5 4 16,5-4 1-16,-4-1 6 0,-5 1 3 0,2-8 4 15,-4 0 3-15,-2 1-1 0,0-6-3 16,-2 3-4-16,-2 4-2 0,-1 3-1 16,1 2-2-16,0-1-5 0,-3 2-3 15,4 5-10-15,-3-4-5 0,3 5-27 16,-4 3-24-16,-6-1-33 0,0 1-39 0,0 1-102 15</inkml:trace>
  <inkml:trace contextRef="#ctx0" brushRef="#br0" timeOffset="27824.7326">29476 4640 360 0,'0'0'63'0,"0"0"-14"16,0 0-7-16,0 0-17 0,0 0-9 0,0 0-8 16,0 0-3-16,0 0-3 0,0 0-4 15,0-12-2-15,0 11-3 0,0-1-4 16,0 0-2-16,0 1 2 0,0 1 3 15,0 0 5-15,0 0 5 0,0 3-1 16,-3 7-1-16,1 0-4 0,0-6-4 0,2 2-2 16,0-1-1-16,0 1-1 0,0 2-1 15,2 0 5-15,0-5 3 0,6 1 8 16,3-4 4-16,2-2-3 0,6-7-1 16,-4-3 0-16,-1-2 0 0,-5 4 3 15,-2-4 2-15,-3 3 1 0,-4-1 5 0,0-5 0 16,0 2-2-16,-3 0 0 15,-2 3-1-15,-1 4-1 0,3 5-2 16,0 0-9-16,-4 2-5 0,-3 1-5 16,-6 4-13-16,-6 9-20 0,0 9-38 0,1 3-54 15,3 3-116-15</inkml:trace>
  <inkml:trace contextRef="#ctx0" brushRef="#br0" timeOffset="38858.337">26169 5442 305 0,'0'0'68'0,"0"0"-9"16,0 0-14-16,0 0-12 0,0 0-11 15,0 0-8-15,0 0-5 0,0 0-6 16,0 0-3-16,0 0-4 0,-8-8-4 16,8 8-5-16,-2 0-1 0,2 0 5 15,-1 0 3-15,1 12 7 0,0 8 4 16,0 4-1-16,0 2-3 0,0 0 0 15,1-2 0-15,3 1-1 0,-2-1-1 16,-1-8 0-16,2 2-1 0,-1-1 1 16,-1-5 0-16,2 5 0 0,-2-7 0 0,-1-5-2 15,2 1 1-15,-2-6 0 0,0 0 2 16,0 0 2-16,0 2 4 0,1 0 2 16,-1-1 4-16,0 0 3 0,2 0 4 15,-2-1 2-15,0 2-6 0,0-2-6 16,0-2-6-16,0-11-6 0,-6-6 0 0,-1-7-1 15,-2-1 0-15,3 0 0 0,1 0 2 16,0 2 1-16,1 2 1 0,1 7-2 16,1-4-2-16,1 10-3 15,-2-3-1-15,2-1 0 0,1 6 4 0,0 2-1 16,0 6 0-16,0-6-2 0,0 1-5 16,0-1-4-16,0 2-9 0,0 4-1 15,0-3 4-15,4 0 1 0,5-2 5 16,1 1 5-16,1 2 1 0,-1 1-2 15,-5 1 1-15,5 0 0 0,-3 0 1 0,2 0 9 16,6 1 1-16,-6 3 4 0,5 1-1 16,-3 2-1-16,1 1 1 15,-2 2-4-15,-3 0-3 0,0 5 2 16,-3-1 2-16,-1 7 1 0,-3 2 1 0,0 3 2 16,-4 1-1-16,-7 2 0 0,-3-1-1 15,-1-1 0-15,2-4-5 0,2-8 3 16,2-2 0-16,4-6 0 0,2-3 1 15,2 0 1-15,1-4 2 0,0 0 1 16,0 0 6-16,0 0 1 0,0 0-11 0,0 0-7 16,0 0-9-16,0-3-6 0,1-7 6 15,9-4 1-15,5-2 6 0,-1 3 3 16,-1 6 2-16,0 0 3 0,-1 5-4 16,-8 0 2-16,8 2-2 0,-2 0 2 15,1 0 2-15,2 4 1 0,-3 1 0 16,-4 1 5-16,3 3 2 0,-3-1 2 15,0 3 6-15,-2-2 5 0,-4 3 1 16,0 6-1-16,-9 0-3 0,-5 5-2 16,-5-3 2-16,-4 1-6 0,1-4 0 0,-1-3-5 15,-2-3-5-15,1-2 2 0,0-1-3 16,0-3-2-16,4-2-7 0,8-2-24 16,1-1-73-16,5-1-149 0</inkml:trace>
  <inkml:trace contextRef="#ctx0" brushRef="#br0" timeOffset="41404.8198">29228 10165 138 0,'0'0'44'0,"0"0"0"16,0 0-1-16,0 0-3 0,0 0-11 16,0 0-14-16,0 0-4 0,0 0 0 15,0 0 3-15,0 0 0 0,31-52 0 16,-31 51-1-16,2 0-1 0,-2-2-1 15,0 3 2-15,0-2-1 0,0 1-2 0,0-1 0 16,0 0-2-16,0 1-3 0,0 0-3 16,0-1-3-16,0 2-1 15,0 0 1-15,-2 0-1 0,-3 6 5 16,-6 9-3-16,0 6 1 0,-1 2-1 0,1 5 0 16,1-1 1-16,-1 2-1 0,0-2 0 15,2-1 1-15,4-8-1 0,-1 0 0 16,1-7-1-16,4-7 1 0,-2 3-1 15,3-7 1-15,-1 0 0 0,1 0 3 16,0 1 3-16,0 1 4 0,0-2-1 0,0 1-2 16,0-1-2-16,0-11-4 0,5-7 1 15,4-4 0-15,-2-5 0 0,2 0 1 16,1-1-2-16,-1-1-1 0,0 1 1 16,2 3-1-16,-1 2 1 0,0 1 0 15,-1 9 2-15,0-1-3 0,-5 7 0 0,2-2 0 16,-2 4-3-16,-1 2 3 15,1 0-1-15,1 2 0 0,-1-1 0 16,0 0 1-16,5 2-1 0,1 0 1 16,0 7 0-16,3 5 0 0,-3 1 2 0,-2 5 3 15,-2 3-1-15,-4 4-1 0,3-1-2 16,-4 4 1-16,3-1-2 0,-2-1 1 16,-1 1-2-16,1-3 1 0,-1-1-2 15,1-6-1-15,-1-2-5 0,-1-3-4 16,0 1-10-16,0-2-20 0,0 0-25 0,0 0-29 15,-1-6-22-15,-4 3-46 16</inkml:trace>
  <inkml:trace contextRef="#ctx0" brushRef="#br0" timeOffset="41606.3099">29074 10342 420 0,'0'0'33'0,"0"0"-17"16,0 0-8-16,0 0-2 0,0 0-2 15,0 0-2-15,90-22-2 0,-66 19-3 16,2-2-6-16,-1 3-15 0,4-3-29 16,-1-3-44-16,-1 1-56 0</inkml:trace>
  <inkml:trace contextRef="#ctx0" brushRef="#br0" timeOffset="41800.4971">29505 10393 483 0,'0'0'5'0,"0"0"-20"0,0 0-58 16,0 0-121-16</inkml:trace>
  <inkml:trace contextRef="#ctx0" brushRef="#br0" timeOffset="70704.6719">22573 8972 9 0,'0'0'5'16,"0"0"4"-16,0 0 6 0,0 0 3 15,0 0 1-15,0 0-6 0,0 0-4 0,0 0-3 16,0 0-4-16,4-39 1 0,-4 39 0 16,2-2-1-16,-2 2-2 0,1-1-1 15,-1 1-1-15,0-2-1 0,2 2 1 16,-2 0-2-16,0 0 2 0,0 0 0 15,0 0 0-15,0 0 2 0,0 0 4 0,0 0-4 16,0 0 1-16,0 5-1 0,1 1-1 16,-1 4 2-16,0 2-1 0,0-1 0 15,0 6-1-15,0 0-1 16,2 5 0-16,-2 3 6 0,1 0-2 0,-1 4 1 16,0 4-1-16,0 2 0 0,0 4 2 15,1 2-4-15,1 3 2 0,-2 0-2 16,2 1-1-16,0-1-1 0,1 0-3 15,0-5 2-15,1-2-1 0,2-7 2 16,-2-2-3-16,1-12 0 0,0 1-2 0,-2-8 1 16,2 0-2-16,-3 1-4 0,0-7-3 15,1 1-2-15,-3-4-1 0,0 0 14 16</inkml:trace>
  <inkml:trace contextRef="#ctx0" brushRef="#br0" timeOffset="71212.2713">22544 9047 132 0,'0'0'17'0,"0"0"-9"16,0 0-3-16,0 0-2 16,0 0-2-16,0 0 0 0,0 0-2 15,0 0 0-15,0 0-4 0,0 0 0 0,0-11-1 16,0 10 1-16,0 1 4 0,0 0 6 16,0 0 2-16,0 1 1 0,0 13-1 15,0 5-2-15,0 5-4 0,0 1 3 16,0 1 2-16,1 4 3 0,2 2 2 15,0 2-2-15,0 4 0 0,4 1-5 0,-1 0 1 16,0 4-1-16,3-2-4 0,-2 1 2 16,1-2-3-16,0 0 1 15,-3-1 1-15,3-3-1 0,-1 1 0 16,-1-4 0-16,-1 0-1 0,3 0 1 0,-2-3-1 16,1 0-2-16,-2-3 1 0,0 0 1 15,-1-4-2-15,-1-5 2 0,2-4 0 16,-3-3 0-16,1-2-2 0,0 0 5 15,-2-5-2-15,1 1 0 0,-2-5-2 16,0 0 2-16,0 0-1 0,1 2 0 0,-1-1 2 16,0 1-2-16,2-1-3 0,-2 0-11 15,0-1-13-15,0 0-12 0,0 0-11 16,0-1-18-16</inkml:trace>
  <inkml:trace contextRef="#ctx0" brushRef="#br0" timeOffset="71612.7168">22597 9233 22 0,'0'0'1'0,"0"0"5"16,0 0 3-16,0 0 7 0,0 0-1 15,0 0 1-15,0 0-2 0,2 105-1 0,-1-73-2 16,1 3-2-16,-1 0-3 0,-1 3 3 16,0 3 0-16,0 1 2 0,0 4-1 15,0 1 0-15,0 1 1 0,0-1-4 16,0 0 0-16,-1-1-4 0,1-3 0 15,0-5-2-15,0-3 1 0,0-4-1 0,0-2-2 16,1-3-1-16,2-5-1 0,0-5 1 16,0-3 0-16,0-6-2 0,-2-2-1 15,1 0 0-15,-2-5-4 0,0 0 0 16,0 0 0-16,1 1-1 0,-1 0-7 16,3-1-11-16,-3 0-19 0,0 0-18 15</inkml:trace>
  <inkml:trace contextRef="#ctx0" brushRef="#br0" timeOffset="72076.783">22214 9756 75 0,'0'0'39'16,"0"0"-1"-16,0 0-6 0,0 0-7 16,0 0-7-16,0 0-4 0,0 0-4 15,0 0-6-15,0 0-1 0,9-45-1 0,1 33 4 16,9-3 1-16,-2 3 1 0,6 0 2 16,0-1-1-16,1 0 0 0,0 1-1 15,1 0-4-15,-1-1-3 0,-3 5 0 16,0-3-1-16,1 3-1 0,-3 0 0 15,2 1-4-15,1 1-1 0,0 1-3 0,-6 3-4 16,2 0-4-16,-6 2-3 0,1 0-2 16,3 0-2-16,-4 0-8 0,0 0-4 15,-6 0-4-15,0 0-18 0</inkml:trace>
  <inkml:trace contextRef="#ctx0" brushRef="#br0" timeOffset="73179.5884">22043 9105 50 0,'0'0'12'0,"0"0"-2"0,0 0-2 16,0 0-1-16,0 0-2 0,0 0 0 15,0 0 1-15,0 0-1 0,0 0 4 16,0 0-1-16,-9-23 3 0,9 21 0 16,0 0 2-16,0 1 1 0,0-1 4 15,0 1 2-15,0-5-5 0,0 0-2 16,0-6-8-16,4-3-4 0,-2 4 4 15,3-5 2-15,-1 8 2 0,1-2 2 16,-1 0-2-16,2 1 1 0,1-1-2 16,-1 2-1-16,0 0-3 0,-1 1-1 0,1 0-5 15,-2 4 2-15,-1 1 0 0,0 0 0 16,2 0-2-16,-3 1 0 0,3-1-5 16,-5 2 1-16,0-1 1 0,0 1 2 15,4 0 3-15,1 0 0 0,0 0 1 16,2 4 0-16,-4-1-1 0,2 3 0 0,1 1-2 15,-3 1 2-15,1 0 0 0,-2 3 0 16,0 0 1-16,-2 2-3 0,0-1 2 16,0-1 1-16,0 1 1 15,-2-3 3-15,0 1-3 0,1-5-1 0,-1 0 0 16,2-5-1-16,0 0 0 0,0 0 2 16,0 2-2-16,0-1-3 0,0 0 1 15,-1 0-1-15,1 1-3 0,0-2-4 16,0 2 2-16,0-2-1 0,0 1 2 15,0-1 3-15,0 2 2 0,0-2 2 0,1 3 1 16,4-2 1-16,3 2 2 0,1 2-3 16,-2-2 1-16,1 0 1 15,0 2-1-15,5 0 3 0,-3 0-5 16,4 2 2-16,1-2-1 0,-5-3 2 0,4 4-1 16,-4-3-2-16,-5-2-4 0,2 2 0 15,-4 1-2-15,0-3 2 0,1 2 3 16,-4 4 2-16,-3 8 3 0,-8 5-4 15,-9 8 0-15,-2-4-4 0,-4 0-6 16,-2-4-8-16,4-3-13 0,7-6-4 0,-1-5-9 16,8-5-32-16</inkml:trace>
  <inkml:trace contextRef="#ctx0" brushRef="#br0" timeOffset="73603.7063">22360 8899 144 0,'0'0'43'0,"0"0"-6"16,0 0-10-16,0 0-5 0,0 0-1 15,0 0-2-15,0 0-4 0,0 0-6 16,0 0-5-16,-49-23-5 0,48 23-3 0,-1 0 1 15,-1 0 0-15,0 2 3 16,2 9 0-16,0 4-2 0,1 3 1 16,0 6-2-16,2-2 2 0,4-1 0 15,1-2 1-15,1 0-1 0,-1-3 1 0,0-3-2 16,2-2 0-16,-4-4 1 0,3-1-3 16,-2 0-7-16,-3-3-4 0,1 0 1 15,-4-3 9-15,0 0 16 0,5 0 5 16,-2 0 0-16,3-9 2 0,-1-6-4 15,-5-5 4-15,0-6 4 0,-8-1-1 0,-3 1-1 16,-1-1-2-16,-2 1 1 0,-1 2 2 16,1 4-2-16,2 6-5 15,2 4-5-15,3 4-9 0,4 3-11 0,-1 1-23 16,4 2-15-16,0 0-23 0,0 2-25 16,2 7-31-16</inkml:trace>
  <inkml:trace contextRef="#ctx0" brushRef="#br0" timeOffset="74125.8712">22396 8590 190 0,'0'0'24'0,"0"0"-9"0,0 0-7 16,0 0-6-16,0 0-1 0,0 0-2 16,0 0-3-16,0 0 0 0,0 0 0 0,0 0 2 15,0-50-1-15,0 48 3 0,0 1-1 16,0 1 1-16,0-2 4 0,0 2-2 16,0-2 2-16,0 2-2 0,0-1-1 15,0 1-1-15,0-1-1 0,0 1 0 16,0 0-2-16,0 0 3 0,0 0 8 0,0 0 3 15,-1 2 8-15,-3 9-1 16,-1 3-4-16,2-5-6 0,0 1-2 16,-1 0-4-16,1-5-1 0,2-1 2 15,0 0-3-15,1-4-2 0,-2 0 1 0,2 0 0 16,0 2 0-16,0-1 1 0,0 0 1 16,0 1 0-16,0 0 2 0,0 0 0 15,0-1 2-15,0 1 6 0,0-1 9 16,0-1 9-16,0 0 0 0,4 0-2 15,6-3-2-15,-1-8-1 0,3-2 4 0,-4-4-4 16,-1-2-4-16,-4 5-5 0,0-2 2 16,-1 6-2-16,-2-2 1 0,0 1-4 15,0 0-5-15,-2 3-4 0,-5-2-3 16,-3 0-3-16,-4 3-1 0,-4 0-9 16,-4 5-7-16,1 2-19 0,-2 13-20 15,1 5-13-15,5 10-34 0,3 4-35 16</inkml:trace>
  <inkml:trace contextRef="#ctx0" brushRef="#br0" timeOffset="77717.3019">22460 13227 22 0,'0'0'-4'0,"0"0"0"0,0 0-1 16,0 0-3-16,0 0 7 0</inkml:trace>
  <inkml:trace contextRef="#ctx0" brushRef="#br0" timeOffset="78541.8899">22500 13010 138 0,'0'0'44'16,"0"0"1"-16,0 0-3 0,0 0 2 0,0 0-6 15,0 0-3-15,-8-85-4 16,5 74-1-16,2 5-4 0,1 2-1 16,0 4-6-16,0-2-5 0,0 2-3 15,0-1-3-15,0 0-7 0,0-2-4 0,0 2-1 16,-2 1 1-16,2 0 2 0,0 0 1 16,0 1 1-16,0 16 0 0,0 4-1 15,0 8 1-15,0-2-1 0,0-1 1 16,0-2-1-16,0 1 0 0,0-7 0 15,0 1 0-15,2-1 0 0,-2-6 0 0,1 6 3 16,0-7-3-16,-1-4 4 0,2-1-4 16,-2-6 0-16,0 0 1 15,0 0 2-15,0 2 1 0,1-1 2 16,-1 1 6-16,0 0 1 0,0-1-2 0,0-1-6 16,0 0 1-16,0 0-8 0,-1-9 4 15,-3-6 0-15,-2-5-1 0,1-1 0 16,2-1-1-16,0-1 0 0,0 0 0 15,1-2 0-15,2 0 0 0,0-2 0 16,0 4-1-16,0 0 0 0,4 5-2 0,-1 2 1 16,0 7-1-16,0 0-2 0,1 0 2 15,1 2-1-15,0 2-1 16,5-2 3-16,-2 3-3 0,3 2 3 16,5 0 0-16,-4 2 1 0,5 0-1 0,-4 1 1 15,1 5-1-15,2 5 1 0,-1-1 0 16,-4 5 0-16,0-1 0 0,0 1 0 15,-4 1 1-15,-2-4 0 0,-2 3 1 16,0 3-1-16,-3 0 2 0,0 6 0 16,-2-3-1-16,-5 1 0 0,-2-2-1 0,-4-2 0 15,1-3 0-15,-2 0 0 0,0-3 0 16,3-4 0-16,3-3 0 0,5-2-1 16,3-3-1-16,0 0-1 0,-1 0-6 15,1 1-2-15,-2-1-6 0,1 1-2 16,1-1 0-16,0 2 7 0,0-2 4 15,4 2 7-15,10-2 1 0,5 1 1 16,-4-1 2-16,6 0-2 0,-2 0 0 16,0 2-1-16,3 2 0 0,-8-1 4 15,-1 3-4-15,0 2 4 0,-6-2-7 0,2 5 1 16,-4-4 0-16,-5 4 3 0,0 4 1 16,-2 0 2-16,-8 3-1 0,-2-2 0 15,-2-4 0-15,4-3 0 0,-5-3 0 16,7-3-3-16,-4-1-6 0,-1-1-12 15,-2-1-26-15,-5 0-39 0,7 0-30 0,-4-9-51 16</inkml:trace>
  <inkml:trace contextRef="#ctx0" brushRef="#br0" timeOffset="78833.0558">22859 12985 462 0,'0'0'55'0,"0"0"-14"15,0 0-11-15,0 0-10 0,0 0-8 16,0 0-5-16,0 0-5 0,0 0 1 16,0 0-1-16,-7-1 0 0,2 22 0 15,0 8 1-15,2 3-2 0,-1 0 2 0,4 2 2 16,0-1-5-16,0-3 4 15,0-1-5-15,0-5 1 0,0-7-1 16,4 0-1-16,2-2-1 0,-2-6-4 16,2 4-5-16,-3-5-7 0,-2-5-8 0,5 3-13 15,1 0-29-15,0-1-58 0,4-1-134 16</inkml:trace>
  <inkml:trace contextRef="#ctx0" brushRef="#br0" timeOffset="79265.848">23028 13183 514 0,'0'0'47'16,"0"0"-13"-16,0 0-13 0,0 0-8 16,0 0-3-16,0 0-6 0,0 0 0 15,0 0-5-15,0 0 0 0,0 0 0 16,0-49 1-16,0 48 1 0,0 1-1 15,0 0 1-15,0 1-1 0,0 12 0 0,-1 2 5 16,-2 1-4-16,-4-2 3 0,4-3-5 16,-1 0 1-16,1-1-2 15,-2 0 1-15,1 1 0 0,1 0 1 16,1-1-1-16,2 1 0 0,0 3 0 0,0-5-1 16,3 5 0-16,6-4-1 0,3-1-2 15,5 0-4-15,-4-4-4 0,6-2-3 16,2-3-2-16,0 0 0 0,6-8 4 15,-2-1 3-15,-4-1 3 0,-4-4 7 16,-3-1 1-16,-4-2 3 0,-4 4 3 0,-5-4 2 16,-1-3 2-16,-5-2-1 0,-4-5 6 15,-4 3-3-15,1 4 0 0,-1 2-1 16,-3 3-6-16,2 3-1 0,1 3-4 16,-2 2-2-16,5 5-4 0,-1 2-7 15,-1 0-7-15,1 0-15 0,0 1-24 16,4 5-29-16,-3 0-33 0,7-3-53 15</inkml:trace>
  <inkml:trace contextRef="#ctx0" brushRef="#br0" timeOffset="80217.2073">23583 13030 341 0,'0'0'33'0,"0"0"-16"0,0 0-6 0,0 0-7 16,0 0-2-16,0 0 2 0,0 0-2 16,0 0-3-16,0 0-2 0,-44-39-3 15,38 39 1-15,0 0 2 0,2 0-2 16,-6 0 5-16,7 4-1 0,-4 2 1 15,1 0 1-15,3-3 0 0,-2 4 1 0,4-2 0 16,-2-2 0-16,2 2 0 0,-3-2 3 16,2 1 1-16,1-1 4 0,-4 5 1 15,4-3 0-15,-1-3 1 0,-2 5-2 16,1-1-2-16,-3 3 3 0,-2 4-2 16,0 1 0-16,1 5-2 0,0 1-4 15,1-1 2-15,3 3-3 0,2 1 3 16,1-1-4-16,0-3-3 0,0-1 1 15,8-1-5-15,1-3 1 0,3-4-6 16,2-1-3-16,4-2-10 0,2-4-9 0,3-3-14 16,0 0-11-16,2-3 1 0,1-6 2 15,-2-2 9-15,-1-3 16 0,-2-1 13 16,-4-2 9-16,-2-1 11 0,-3-2 3 16,-1 1 6-16,-4-3 4 0,1 1 4 15,-5 6 6-15,0-4 9 0,0 8 7 16,-3-1 7-16,2-3 5 0,-2 10-4 15,0-2-4-15,0 7-11 0,0 0-5 16,0-4-9-16,0-3-6 0,0 3-7 16,0 0-6-16,0 4-2 0,0-1 1 0,-3 1 0 15,-3 7 3-15,-3 6-2 0,-1 6-2 16,3 1-1-16,1 0 0 0,-1 1 2 16,3 0-1-16,1 2 0 0,1-6-2 15,2 1-3-15,0-2-1 0,0-5 0 16,2 6-4-16,1-9-1 0,-2-3 1 0,2 3-3 15,1-5 1-15,-2 0 2 16,0 1 0-16,-2-4 9 0,0 0 2 16,3 0 1-16,5-1 3 0,1-8-4 15,5-5-1-15,-2-1 2 0,0-3 0 0,0 1 0 16,0-2 1-16,0 0-4 0,0 1 3 16,0 0-3-16,1-1 3 0,-2 2 1 15,2 2-1-15,-1 0 0 0,0 2 1 16,-2 4 1-16,0-1-1 0,-3 4 0 15,0-1 0-15,0-1-1 0,-4 3 2 0,2 3 1 16,-5 2 1-16,0-3 1 0,0 3-1 16,1 0 1-16,-1 0-1 0,2 0 3 15,-2 0-1-15,-3 3-2 16,-5 7 1-16,-4 4-3 0,-2 1 0 0,1 2 0 16,-1 1 0-16,2 0-1 0,1 2 1 15,1 0 0-15,2 1-4 0,0-2 3 16,5-2-5-16,2-2-1 0,1-4-3 15,0 0-1-15,3 4-2 0,6-5-2 16,6 4 2-16,2-5-2 0,2-2 4 0,4-3 1 16,2-1 0-16,1-3-4 15,-7 2-6-15,1-2-13 0,0 0-10 0,-8 0-21 16,11 0-28-16,-2-5-50 16</inkml:trace>
  <inkml:trace contextRef="#ctx0" brushRef="#br0" timeOffset="81693.1812">24330 13014 238 0,'0'0'51'16,"0"0"-5"-16,0 0-9 0,0 0-7 16,0 0-10-16,0 0-6 0,0 0-9 15,0 0-4-15,0 0 0 0,0 0 1 16,0-34 2-16,-3 37 2 0,0 9-1 16,-3 7-2-16,1 6-1 0,0-2 0 15,2 0-2-15,2 0 0 0,1-6 2 16,0 3-2-16,0-3 3 0,0-2-3 15,0 3 0-15,0-8 0 0,0-3 1 16,0-1-1-16,0-2 2 0,1 1-1 0,-1 0 2 16,2-1 8-16,-2-4 9 0,0 0-1 15,0 0-1-15,0 0-2 0,0 0-4 16,0-12-1-16,0-5-6 0,0-4 1 16,-2-3-7-16,-2 4 4 0,1-3 0 15,-1 0-1-15,-1 0 0 0,1 3-1 16,0 4 0-16,2-2-1 0,1 0 0 15,1 6 0-15,0-8 0 0,0 2-1 16,0 7 0-16,1-7-3 0,5 3 1 16,1 3-2-16,-1-1 0 0,3 1-1 0,2 3 1 15,-2 5-1-15,3-2-1 0,-3 2 0 16,0 3-1-16,1 0 0 0,5 1 4 16,2 0 2-16,2 0-1 0,-1 0 3 15,-1 0-1-15,-7 0 1 0,1 1 0 16,2 5 0-16,-4 0 3 0,3 3-2 0,-7-1 2 15,-3 2 2-15,-1 7-1 16,-1 0 3-16,-1 7 0 0,-9-3 1 16,-5 2-2-16,-1-2-2 0,-2-1-2 15,0-2 1-15,-1-3-2 0,1-3 0 0,6-2-1 16,0-4 0-16,2-2-1 0,6-2 0 16,1 1-2-16,3-3 0 0,0 0-1 15,0 0 0-15,0 0-3 0,0 0 1 16,7-2 0-16,9-4 1 0,5 0 4 15,0 0 0-15,1 1 2 0,-6 3-2 0,3 0 2 16,-3 2-1-16,-4 0-1 0,5 0 2 16,-2 2-1-16,0 5 1 0,-1-1 2 15,-4 2-1-15,-2-2-1 16,-4-3 1-16,-1 6 1 0,-2-4 0 0,-1 5 1 16,0 4 2-16,-10 0 2 0,-1 1-4 15,-7-1 3-15,2-4-5 0,2-4 0 16,-2 0-2-16,0-3 1 0,-1 0-2 15,-5 2-2-15,1-4-1 0,4 1-5 16,0-1-2-16,5-1-13 0,-1 2-24 0,1-2-31 16,1 3-30-16,-6-2-35 0</inkml:trace>
  <inkml:trace contextRef="#ctx0" brushRef="#br0" timeOffset="81905.3399">24655 13297 619 0,'0'0'35'0,"0"0"-13"15,0 0-10-15,0 0-7 0,0 0-8 16,0 0-3-16,0 0-15 0,0 0-25 0,0 0-43 15,0 0-82-15,-11-26-122 0</inkml:trace>
  <inkml:trace contextRef="#ctx0" brushRef="#br0" timeOffset="145921.8365">17507 13755 22 0,'0'0'6'16,"0"0"1"-16,0 0-6 0,0 0 1 0,0 0 2 16,0 0-4-16,0 0 1 0,0 0-2 15,0 0 2-15,0 0-1 0,15-32 1 16,-11 31 0-16,-4 1 1 0,4 0-1 16,2 0-1-16,0 0 0 0,4 0 1 15,-6 0-1-15,1 1 1 0,-1 1-1 0,-1-2 1 16,3 1 4-16,-2 1 2 15,0-1 5-15,-4-1 4 0,0 0 5 16,0 0 5-16,2 0 7 0,-1 0 3 16,1 0 1-16,-1 0-7 0,1 0-1 0,-1 1-4 15,1-1-4-15,-2 2 0 0,1-2-4 16,-1 0-4-16,0 2-1 0,2-2-3 16,-2 0-3-16,0 1 0 0,0-1-3 15,0 0 0-15,0 2-2 0,0-2 0 16,0 0 0-16,-5 0 3 0,-1 0 0 0,-5 0-1 15,-1 0 2-15,2 0-1 16,-2 0 2-16,-2 0-1 0,5 0 1 16,-4 0-3-16,2 0 3 0,-2 0-2 15,-6 0 1-15,0 0-1 0,2 2-2 0,-2-1 0 16,3 0 2-16,2 1-1 0,-4-2 1 16,-1 0 2-16,8 0 1 0,-9 0-1 15,0 0 0-15,8 0 1 0,-8-2 1 16,2 0 1-16,7 0-3 0,-1-1-1 15,2 1-3-15,3 2-1 0,1 0 0 0,2 0-3 16,4 0 0-16,-2-2-1 0,2 2 0 16,-1 0 0-16,-1 0-3 15,1 0 1-15,-1 0 1 0,1 0 0 16,-1 0 2-16,1 0 1 0,-1 0-1 0,1 0 1 16,-2 0 0-16,3 0-2 0,0 2 2 15,0 5 0-15,0-1-3 0,0 4 2 16,7 4 0-16,4-5-2 0,4 4 2 15,1-2 2-15,2 0-2 0,-1-1 2 16,0 1 2-16,0 1 4 0,-2 0-5 0,0 2 5 16,1 1-4-16,-5 1-1 0,1 3 1 15,-2 1-1-15,-3 1 0 0,-1 0-2 16,-3 0 1-16,2 1 0 0,-3-5 1 16,-2 3 1-16,0-2 0 0,0-6 2 15,0 5 0-15,-3-7-1 0,-2-2 2 0,0 1 2 16,-1-2-1-16,0 2 0 15,-1-2-1-15,-1-2-1 0,0-2 0 16,0 2-2-16,3-3 2 0,2-1 0 16,3-1 2-16,-1 0-2 0,1 0-1 0,-3 0 0 15,2 2-2-15,-1-2-1 0,1 0-1 16,-1 0-2-16,1 0-2 0,-2 0-3 16,3 0 1-16,-1 0 1 0,1 0 2 15,0 0 0-15,0 0 1 0,1 0-5 16,12-3-2-16,3-4-5 0,7-1-6 0,1 0-5 15,1 0-16-15,3 1-13 0,1 1-18 16,3-4-24-16,-1 2-37 16</inkml:trace>
  <inkml:trace contextRef="#ctx0" brushRef="#br0" timeOffset="146536.0012">17788 13950 453 0,'0'0'57'0,"0"0"-20"15,0 0-10-15,0 0-7 0,0 0-11 16,0 0-8-16,0 0-6 0,0 0-2 0,0 0 0 16,0 0 3-16,-19-23 2 0,19 32 2 15,3 6-2-15,3 3 0 0,-2 2 2 16,0 0-1-16,-2-5 1 0,-2 1 0 16,0 4 0-16,0 0 0 0,0 0-1 15,0-2 1-15,0-4-1 0,0-2 0 0,0 2 0 16,0-8 0-16,1 6 0 15,-1-6 0-15,0-2-2 0,1 3 4 16,-1-7 2-16,0 0 0 0,0 0 3 16,0 1 0-16,2-1-1 0,-2 1-1 0,0-1-2 15,0-1 0-15,0-13 0 0,0-4-1 16,0-6 1-16,0 0 0 0,-2 1 2 16,0 1 0-16,0 1 0 0,-2 5-1 15,3-3 1-15,-2 1-2 0,3 5 1 16,-2-9-2-16,1 10 2 0,1-2-1 15,-2 2-1-15,2 6-1 0,-1-7-1 0,1 8 1 16,0-1-6-16,0 1 6 16,0 5-7-16,0-1 5 0,0 1 1 15,0-2-3-15,0 1-1 0,0-2-4 0,0 3-2 16,0-2-2-16,0-3 0 0,0 0 4 16,3-3 3-16,6-2 2 0,5 0 3 15,-2 3-3-15,3 0-6 0,-2 2-7 16,3 0-7-16,5-1-13 0,0-1-9 15,2 5-14-15,0-1-13 0,1 0-12 0,-1 1-17 16</inkml:trace>
  <inkml:trace contextRef="#ctx0" brushRef="#br0" timeOffset="146794.8224">17789 14040 458 0,'0'0'62'0,"0"0"-15"0,0 0-15 16,0 0-7-16,0 0-6 0,0 0-8 16,0 0-2-16,0 0-5 0,0 0-3 15,0 0-2-15,-26 0-1 0,26-3 0 0,10-2-4 16,5 0-5-16,-2-1-6 15,5 3-11-15,0 1-14 0,5 1-22 16,7-1-50-16,1 1-48 0</inkml:trace>
  <inkml:trace contextRef="#ctx0" brushRef="#br0" timeOffset="147572.5489">18018 14277 398 0,'0'0'64'0,"0"0"-13"0,0 0-20 15,0 0-12-15,0 0-6 0,0 0-2 16,0 0-1-16,0 0-3 0,0 0-2 16,0 0-4-16,-51-19-3 0,51 12-2 15,0-1 1-15,4 1 1 0,1-2 0 16,2 5 1-16,-1 2 0 0,-2 1 0 15,9-1-2-15,-4 2 1 0,1 0 0 16,3 8 1-16,-6-2-3 0,-4 3 4 0,4 5 0 16,-5-4 3-16,1 8-2 0,-3 1 0 15,0-7 0-15,0 7 0 0,0-8 0 16,-2 0 0-16,1-1-1 0,-1-5 0 16,1 0-1-16,1-5 2 0,0 0-1 15,0 0-1-15,0 1 2 0,0 0 0 16,0 1 1-16,-2 0-2 0,2-1 0 15,0 1 2-15,0-2 0 0,0 0 1 16,0 2 0-16,0-2-1 0,0 0-1 16,0-9 0-16,3 2 1 0,3-6 3 0,0 3 3 15,-3-1 4-15,1 0 2 0,-1 0-3 16,1-1-1-16,-1 1-5 0,0 0-1 16,0 1-2-16,1-1 0 0,0-1-2 15,4-2 0-15,-4 4-1 0,4-4-1 16,1 3 1-16,-3 4-1 0,5-2 1 0,-6 3 1 15,-2 3 0-15,3 1 0 16,-6 2 0-16,0-2-2 0,0 2 0 16,1 0-1-16,-1-1-1 0,0 1-1 15,2 0 1-15,-2 0 1 0,-5 5 1 0,-6 8 1 16,-4 5 0-16,-2 4-2 0,2 2 0 16,0 2-2-16,3-2 1 0,-1 1-3 15,6-3 1-15,1-5-1 0,3-2 0 16,3-3 0-16,0-1 1 0,0 1 0 15,0-3-2-15,5 5-3 0,0-7 1 0,4 2-2 16,0-3-5-16,2-4-9 16,8 1-19-16,0-3-26 0,10 0-17 0,-2-6-22 15,1 0-77-15</inkml:trace>
  <inkml:trace contextRef="#ctx0" brushRef="#br0" timeOffset="150595.9087">18472 13952 157 0,'0'0'43'0,"0"0"-5"0,0 0-3 0,0 0-3 15,0 0-1-15,0 0 0 0,0 0-2 16,0 0-5-16,0 0-2 0,-22-19-5 15,19 14 0-15,0 2-3 0,3 3-3 16,-1-2-2-16,1 2-8 0,-2 0-5 16,1-1-2-16,-1 1-3 0,-2 0 3 0,-3 1 3 15,1 10 2-15,-3 5 1 0,3 3 0 16,2 1 0-16,0 3-1 0,3-6-1 16,-1 1 0-16,2-1 0 0,0-5 2 15,0 3 1-15,0-5-1 0,0-5 0 16,2 0-1-16,-2-5 1 0,0 0 1 0,0 0 2 15,1 1 5-15,1 1 2 0,0-1 4 16,0-1-1-16,-1 1-4 16,2-1-2-16,0-1-5 0,3-8-3 15,0-5 2-15,-3 4 0 0,2-7 1 0,-1 0-1 16,-1 6 0-16,0-5-3 0,0 5 3 16,-3 5 0-16,2 2 3 0,-2 4 1 15,0-2-2-15,0 2-1 0,0-1-2 16,1-1 0-16,-1 2-2 0,0 0 2 15,0 2 2-15,-1 11-1 0,-4 7-1 0,1 7 1 16,-2-1-2-16,5 0 0 0,0-2 1 16,1 1-2-16,0-7 0 0,0-1-1 15,0-6-4-15,0 1-7 16,0 1-13-16,0-9-31 0,0 3-45 0,0-7-42 16</inkml:trace>
  <inkml:trace contextRef="#ctx0" brushRef="#br0" timeOffset="151232.8598">19162 14048 406 0,'0'0'72'0,"0"0"-21"0,0 0-21 16,0 0-12-16,0 0-7 0,0 0-4 15,0 0 0-15,0 0-2 0,0 0-2 16,0 0-4-16,-11 3-6 0,11-3 3 15,0 0 2-15,0 0 2 0,3 0 3 16,10 0 0-16,8 0-1 0,-3 0 0 0,1 0-1 16,0-3-5-16,-7 2 1 0,6-2 0 15,-2 1 0-15,-3-1-2 0,3 1-8 16,-4 1-17-16,-8-1-26 0,6 1-31 16,0 1-29-16,2 0-32 0</inkml:trace>
  <inkml:trace contextRef="#ctx0" brushRef="#br0" timeOffset="151445.8452">19091 14270 465 0,'0'0'61'0,"0"0"-25"0,0 0-15 16,0 0-9-16,0 0-3 0,0 0-4 0,0 0-1 15,0 0-3-15,0 0-2 0,0 0 1 16,56-6-3-16,-37 6-5 16,7 0-8-16,-2 0-17 0,4 0-42 15,2-1-66-15,4-4-130 0</inkml:trace>
  <inkml:trace contextRef="#ctx0" brushRef="#br0" timeOffset="157123.9052">20515 13957 268 0,'0'0'59'0,"0"0"-12"16,0 0-5-16,0 0-7 0,0 0-7 15,0 0-12-15,0 0-7 0,0 0-7 0,0 0-4 16,0 0-1-16,-10-34-3 0,10 33 2 16,-2 1 3-16,2 0 1 0,-1 0 1 15,-1 6 1-15,1 6-2 0,-1 0 0 16,-1 1 0-16,0 5 2 0,1-7-2 15,-1 7 0-15,2-6-2 0,-1 0 0 0,1 0-2 16,1-1-2-16,0 1 4 0,0-6 0 16,0 0 2-16,0-2 0 15,0 1 0-15,0 0 1 0,0 1 2 0,0-6 5 16,0 0 1-16,0 0 4 0,0 1 4 16,0 1 1-16,0-2 0 0,0 0-5 15,0 0-4-15,1 0-7 0,1-6-2 16,1-7 4-16,0-3-2 0,0 4-2 15,2-5 1-15,-4 7-2 0,2-3 2 16,-1 1-1-16,1 0 0 0,-2 0 0 0,1 1 1 16,1 1-2-16,-3 5 1 0,1 0 0 15,-1 5-1-15,0-1-3 0,0 1-1 16,2-1-5-16,-2-1-3 0,1 1 4 16,3-3 0-16,2 1 4 0,4 2 5 15,5 1-2-15,0 0 1 0,3 3 2 0,-2 6-1 16,-6-3 0-16,1 5 0 15,-3-1 0-15,-4-1 0 0,2 5 0 16,-3-3 1-16,-2-7 0 0,-1 9 1 16,0-2-1-16,0 1 0 0,-1 7 2 0,-4-10-2 15,1 0 2-15,-2 0-2 0,3-4 0 16,-1 3 1-16,0-5 1 0,1-1 1 16,0 1 0-16,3-3 2 0,-1 0-2 15,1 0 0-15,-2 0 2 0,-2 0-3 16,-4-1 0-16,1-5-3 0,-1 1 0 0,6-5 0 15,2-4 0-15,0-3-1 16,6-5-1-16,4 5 1 0,-1 0-1 16,2 4 3-16,-1 2-1 0,-1 2-3 15,-2 3 0-15,2 0-1 0,0 1 0 0,-1 2 0 16,1 0 3-16,-3 1-2 0,5 2 2 16,1 0 0-16,4 0-2 0,0 0 2 15,-2 6-1-15,-2 2 1 0,-1 3 2 16,1 4-1-16,-2 0 0 0,0 0 0 15,-6-1 0-15,1 1-1 0,-2 2 4 0,-2-5-3 16,1 6 0-16,-1-7-1 0,-1-5-1 16,2 6 0-16,-2-6 0 0,0 0-1 15,1 0 1-15,-1-6-1 16,0 0 1-16,0 0-2 0,0 2 0 0,1-1-1 16,-1 1-3-16,0-1-14 0,0 1-18 15,0-2-36-15,2 1-34 0,-2-1-56 16</inkml:trace>
  <inkml:trace contextRef="#ctx0" brushRef="#br0" timeOffset="158119.7725">21073 14142 99 0,'0'0'46'0,"0"0"1"15,0 0-4-15,0 0-1 0,0 0-4 0,0 0-2 16,0 0-4-16,0 0-5 0,0 0-7 16,-11-8-8-16,9 8-4 0,2 0-6 15,-1 0-2-15,1 0-1 0,-2 0-2 16,2 0 0-16,-1 0 3 0,-2 0 0 15,-4 8 2-15,1 4 1 0,-3 5-2 0,3 1 0 16,-1 1 0-16,5-4-2 0,-1 2 0 16,0-1-1-16,3-4 0 15,-2 8 1-15,2-3 1 0,0-4-3 0,0 5 2 16,2-9-1-16,1 1 0 0,-2 0 1 16,1-5-2-16,-1 0 0 0,-1-5 1 15,0 0 4-15,0 0 5 0,1 1 4 16,-1 0 0-16,3-1-1 0,-3 0-4 15,1 0-3-15,2-9 0 0,-1-1 1 16,-1-7 1-16,1-1-1 0,-2-2 1 0,0-6-1 16,0 8-2-16,0-1 4 0,0 0-2 15,0 6 2-15,0-7 2 0,0 9 1 16,0-1-1-16,0 0-1 0,0 0-4 16,0 0-1-16,0 5 0 0,0-3-1 15,0 4-1-15,0 0 0 0,0-3-1 16,0 4-1-16,0 1-3 0,3-6-2 15,0 7 2-15,5-1 1 0,7-4 3 16,-7 5-1-16,10 0-1 0,-8 2 0 16,2 1 2-16,5 0-1 0,-7 0 0 0,6 2 1 15,-5 5 0-15,-3-1-2 0,2 5 2 16,-5 0 1-16,-2-1 1 0,0 7 0 16,-3-2 2-16,0 1-2 0,0 4 0 15,-7-3 0-15,-2-1 1 0,-2 0-2 16,2-4 2-16,0-2-1 0,2-3 0 0,3-5 2 15,-3 4-1-15,4-2 0 0,-2-3 1 16,2 2 0-16,3-3 0 16,0 0 2-16,0 0-4 0,0 0 0 15,-1 0-2-15,-1 0-5 0,2 0-3 0,-1 0-6 16,1 0-2-16,0-1 2 0,7-4 5 16,1 0 6-16,6 1 2 0,-2 3 1 15,-1-1-1-15,8 2 4 0,-3 0-1 16,1 0 0-16,-3 4 1 0,-2 2 0 15,-6-1 1-15,3 7-1 0,-3-5 0 0,-5 4 1 16,2 5 1-16,-3 0 2 0,-6 2-2 16,-4-2 0-16,-5-3 0 0,-3-1-1 15,-1-1 0-15,-1-2 0 16,4-3-1-16,1-1-1 0,3-2 0 0,-2-1-2 16,-6-2-1-16,3 0-14 0,-2-4-35 15,10-5-82-15,8-3-134 0</inkml:trace>
  <inkml:trace contextRef="#ctx0" brushRef="#br0" timeOffset="167264.1266">21983 13974 4 0,'0'0'9'0,"0"0"0"0,0 0-1 15,0 0 0-15,0 0 1 0,0 0-3 16,0 0 2-16,0 0 0 0,0 0-1 16,0-9 1-16,0 7-3 0,0 1 5 15,0-1-2-15,0 0 2 0,0 1 1 0,0-1-2 16,0 1 4-16,0-1 0 15,0 1 3-15,-3-3-1 0,-2 0 0 16,1 1 3-16,-1-3 0 0,2 2-1 16,0 2 3-16,0-1-3 0,3 3-2 0,-5-3-5 15,2 0-1-15,0 0-5 0,1 2 1 16,2 1-4-16,-3-2-1 0,3 2 0 16,-7 0-2-16,-4 0 1 0,1 0-1 15,-6 6 1-15,5 2 0 0,4-2 0 16,-3 6 1-16,2 0 0 0,1 0-1 0,0 2 1 15,0 0 0-15,1-1 1 16,0 2 0-16,-1-1 0 0,1-1 0 16,2-3 1-16,1-1-2 0,0 2-3 15,1-7 3-15,1 1-1 0,0-1 0 0,1 2 2 16,0-1-4-16,0 1 1 0,0-3 2 16,0 0 2-16,8 0 0 0,1 2 1 15,2-5 1-15,7 0-2 0,-1 0 3 16,-2-5-2-16,1 0 3 0,-5 0 2 15,-1 0 0-15,2-4 1 0,-3-2-1 0,-5 4 1 16,6-8 5-16,-4 1 1 0,-2-2-3 16,2 1 0-16,-2 0 0 0,-2 6-1 15,0 3 2-15,0-5 1 0,-2 5-2 16,0 0-2-16,1 2 0 0,-1 4-3 16,0 0-2-16,0 0-1 0,0 0-5 15,0-2-2-15,0 0-1 0,0 1-2 16,0 1 0-16,0-2 5 0,0 2 0 15,0 0 2-15,0 0-1 0,0 7-2 16,-3 5 2-16,1-2 0 0,0 1-2 0,1 1 2 16,1-1-1-16,0 0 0 0,0-1 0 15,0 2-3-15,0-3 1 0,0 2-1 16,3-3-4-16,1 0-1 0,0-1-4 16,1 0-2-16,0-1-5 0,3-1-6 15,-5-3-13-15,8 0-12 0,1-2-12 0,5 0-7 16,3-2-12-16,1-8-14 15</inkml:trace>
  <inkml:trace contextRef="#ctx0" brushRef="#br0" timeOffset="171311.7871">22208 14244 117 0,'0'0'41'0,"0"0"0"0,0 0-3 16,0 0-6-16,0 0-1 0,0 0-5 15,0 0-6-15,0 0 1 0,0 0-4 16,0 0-2-16,-42-29 0 0,42 29-4 15,-1-1-3-15,-1 0-3 0,1-1-2 16,-1 0-3-16,2 1-1 0,-2 1-1 16,2-2 0-16,0 2 0 0,0-2 1 0,0 2 0 15,2-1-2-15,3-1 1 0,1 1-1 16,4 1 1-16,1 0 0 0,1 0-1 16,5 0 0-16,-2 4-1 0,-6 1 1 15,6 1-1-15,-7 0 1 0,-1 0 3 16,3 3-1-16,-4-2 5 0,0 1-3 15,-3 2 1-15,-1 0 2 0,-2 2-2 16,0 5 2-16,-4-3 0 0,-5 4-2 16,-2-3 0-16,-1 1 1 0,0-4-1 15,-2 0-1-15,4-4 1 0,1 2-1 0,1-4 2 16,5-3-2-16,0 1 1 0,3-4-1 16,0 0-1-16,0 0 0 0,0 1-2 15,-2 0 3-15,1-1 1 0,1 1 3 16,-1-1-1-16,1 0 2 0,0 2-2 15,0-2 1-15,0 0-1 0,2-5 0 0,9-6 3 16,2-2 0-16,-2 0-2 0,2 0 3 16,-3-2-3-16,2 2 1 0,-4 2 1 15,1 0 1-15,-4 4-2 16,-1-2 2-16,2 1 0 0,-5 4 1 0,5-4-2 16,-3 5-1-16,-2-1-4 0,2 0 0 15,-3 4-1-15,0-1 0 0,0 1-1 16,2-2 0-16,-2 2-2 0,1 0 0 15,-1 0 1-15,0-3-2 0,1 3 2 16,-1-1-2-16,0 1 0 0,2-1-1 0,-2 1 2 16,0 0 1-16,0 0 3 0,0 0 0 15,0 0 1-15,0 5-2 16,0 6 0-16,-3 4 0 0,0-3-1 16,0 5-1-16,0-4 0 0,2-1 0 0,-2 3-1 15,3-3-1-15,0 6-1 0,0-8-2 16,7 6-2-16,0-4 0 0,-1-6-2 15,5 3 1-15,-3-3-2 0,-5-5-2 16,1 3-7-16,-4-4-17 0,5 0-17 16,4 0-27-16,5-2-28 0,3-9-44 0</inkml:trace>
  <inkml:trace contextRef="#ctx0" brushRef="#br0" timeOffset="171617.6976">22574 13995 370 0,'0'0'71'15,"0"0"-11"-15,0 0-17 0,0 0-13 16,0 0-10-16,0 0-6 0,0 0-5 15,0 0-3-15,0 0-2 0,-26-11-4 0,25 11-2 16,-1 0 4-16,-1 0 0 0,-1 8 2 16,-2 7 1-16,-1 3-3 0,3-4-2 15,1 1 0-15,0 2 0 0,0-4-2 16,2 6 0-16,1-1-9 0,0-5-7 16,0 4-19-16,3-2-41 0,2-5-68 15,10 2-132-15</inkml:trace>
  <inkml:trace contextRef="#ctx0" brushRef="#br0" timeOffset="186041.6501">16547 14898 28 0,'0'0'23'16,"0"0"0"-16,0 0 2 0,0 0-1 0,0 0 0 16,0 0-1-16,0 0 1 0,0 0-4 15,0 0-1-15,-22-33-4 0,22 33-3 16,-1-1-4-16,-2-1-3 0,2 0-3 16,-1 1-2-16,1 1-4 0,-1-2-3 15,1 2-3-15,-1-1-3 0,1 1 1 16,-1 0 3-16,1 0-2 0,-2 0 1 15,3 0-5-15,0 0-2 0,-1 0-7 0,1 0-6 16,0 6-16-16</inkml:trace>
  <inkml:trace contextRef="#ctx0" brushRef="#br0" timeOffset="186315.0499">16547 14898 14 0</inkml:trace>
  <inkml:trace contextRef="#ctx0" brushRef="#br0" timeOffset="187196.2073">16547 14898 14 0,'-12'-34'11'0,"9"30"-2"0,2 1 1 0,1 3 5 0,-3-1-1 0,3 1 2 0,0-2 5 0,-1 0-5 0,1 1 1 15,-2 0-3-15,2-1-2 0,-1 1-5 16,1 1-1-16,-3-2-2 0,3 2-2 0,-1-1 4 15,1 1-1-15,-2-2 1 16,2 2-3-16,-1 0-2 0,1 0 1 16,-2 0-1-16,2 0 1 0,-1 0 5 15,1 0 3-15,0 0-1 0,0 0 0 0,-2 0-1 16,2 0-4-16,0 0 0 0,0 2-2 16,-1 4-1-16,1 0 2 0,-2-2-1 15,2 8-1-15,0-5 2 0,0 3-2 16,0 2-2-16,0-2-1 0,0 0 0 15,0-5 0-15,0 5 0 0,0-4 0 0,3 3 1 16,0 1-1-16,-1-6 2 0,-1 0 0 16,1 0 0-16,-1 0 1 15,2 1-1-15,0-1 0 0,-3-4 1 0,0 0 0 16,0 0 1-16,1 2 4 0,-1-1 3 16,0 1 2-16,0-2 3 0,0 2 5 15,0-2 2-15,3 1 2 0,-3-1 1 16,0 0-4-16,0 1 0 0,0-1-4 15,0 0-2-15,0 2-5 0,0-2-4 16,0 0-3-16,0 0-2 0,0 0 1 0,0 0-1 16,0 0 1-16,0 0-1 0,-3-6 2 15,3-1-1-15,0 4 1 0,0-2 0 16,-1-2-1-16,1 1-1 0,-2 0-1 16,2-6-1-16,0 6 1 0,0 0-3 15,0-6 2-15,0 7 0 0,0 0 0 16,0 0 0-16,0 0-2 0,2 1 1 15,-1-6 3-15,5 3-1 0,-5 4 2 16,5-3 0-16,-3 3-2 0,5-1-1 16,1-1 0-16,0 0-4 0,0 2 0 0,-5 2 0 15,8-1 0-15,-8 2 1 0,8 0 0 16,2 0 1-16,-5 2 0 0,4 5 4 16,-5 2 1-16,-3 0-1 0,4 3 3 15,-4 2-3-15,-1-3 2 0,2 3-2 16,-3-4 0-16,0-1 0 0,0 2 0 0,-1-6 0 15,-1 5 1-15,0-5-1 0,1 0 0 16,-1-2 2-16,-1-3 0 16,0 5 2-16,0 1 0 0,0 3 0 15,0 2-1-15,-3-2-1 0,1 0 0 0,-4-1 0 16,1 1-1-16,2-5 1 0,2 0 0 16,1-4 0-16,0 0 3 0,0 0 3 15,0 1 0-15,0-1 2 0,0 0-5 16,-2 0 0-16,2 0-6 0,0-11 0 15,0-5 1-15,0-5 0 0,5 1 1 0,1 2 2 16,0-1-1-16,1 3 0 0,0 4 0 16,-1-2-1-16,-2 4-1 0,2 2-1 15,-2 0-1-15,-1 4-5 0,4-3 0 16,-4 6 3-16,1-1 0 0,5 1 3 16,-3 1-1-16,5 0 1 0,3 0-1 15,-3 8 1-15,4 2 1 0,-5 3 1 16,0 3-1-16,-3 0-1 0,0 4 0 15,-2-8-1-15,-1 4 1 0,1-1 1 16,-3-4-4-16,4 5-3 0,-3-4-8 0,1-4-13 16,-1 3-21-16,-1-7-27 0,5 2-33 15,-3-3-44-15</inkml:trace>
  <inkml:trace contextRef="#ctx0" brushRef="#br0" timeOffset="187872.517">17224 14913 303 0,'0'0'65'0,"0"0"-16"16,0 0-7-16,0 0-8 0,0 0-4 15,0 0-8-15,0 0-5 0,0 0-2 16,0 0-3-16,-5-53-3 0,0 45-3 0,-4-2-2 15,0 4-2-15,1 0-2 0,-1 1-1 16,-2 4 0-16,-6-1-1 16,0 2-2-16,-5 3 1 0,1 8-2 15,-1 1 0-15,2 5-2 0,-2 0 2 0,5 2 2 16,1 1-3-16,0 0 1 0,3 0 1 16,0 0-1-16,4-1 3 0,2-4-2 15,3 1-1-15,2-4 0 0,2-1-3 16,0 3-2-16,6-1 3 0,1-3-1 15,6-4 6-15,5-4 4 0,3-2 0 0,5 0 3 16,2-8-1-16,-5-2 2 0,-1-3 1 16,-2 0 5-16,-4-3-1 0,-2 3-1 15,-5 2 1-15,-3-3-1 0,-2 7 3 16,-1-4 1-16,1 1 0 0,-4 3 1 16,0-3-3-16,0 4 0 0,0 0-3 15,0 1-2-15,0 0 0 0,0 1-3 16,0 0-1-16,0 0-3 0,0 4-5 15,0-1 2-15,-2 1 0 0,-1 9 0 16,-2 8 4-16,1 9-2 0,-1 5 2 0,1 1-1 16,-2 2 0-16,1 2 5 0,0 3-5 15,1 2 3-15,0-2-4 0,1 1-4 16,0 0 2-16,1-2-2 16,2-3 0-16,0-5 1 0,0-7 2 0,0-2-1 15,0-8 3-15,0-8-4 0,0 3 3 0,0-8-1 16,0 0 2-16,0 0 2 15,0 2 1-15,0-1 0 0,0-1 1 16,-3 0 0-16,-8-3-2 0,-4-7 0 16,-2-6-1-16,1-2-2 0,0-3 2 0,3-1 1 15,2 0-1-15,2 0 1 0,3 4-2 16,5 0 0-16,1 0-4 0,0 0-3 16,8-5-10-16,7 2-16 0,2 4-24 15,6 2-63-15,6 3-69 0</inkml:trace>
  <inkml:trace contextRef="#ctx0" brushRef="#br0" timeOffset="189304.3183">17838 14877 183 0,'0'0'50'0,"0"0"1"16,0 0-8-16,0 0-12 15,0 0 3-15,0 0 1 0,0 0-3 0,0 0-3 16,0 0-8-16,0 0-11 0,-27-73-5 16,23 71-5-16,-5 2-1 0,-7 0 0 15,1 10 1-15,-5 7-2 0,4 5 2 16,-1 6-1-16,4 2 0 0,0 2-1 15,6 0 1-15,2-1-1 0,2-2 0 0,3 0-3 16,0-3 0-16,2-2-3 0,5-3-1 16,2 0 4-16,2-5-7 0,1-3 7 15,-3-3-10-15,4-4 6 0,1-3 2 16,3-1 1-16,5-2 5 0,-3 0-1 16,1-10 1-16,-2-2-3 0,0-4 6 15,1-1-1-15,-4-1 8 0,0 0 0 16,-3 0 2-16,-3 6-1 0,-2-3-1 15,-1 1 0-15,-3 3-3 0,0-6 3 16,-1 7 3-16,-2 5-1 0,2 0 2 0,-2-1-1 16,0 1-1-16,0 1-4 0,0-1-2 15,0 5-1-15,0-2-4 0,-6 2-2 16,-4 4 1-16,-6 8-1 0,-4 4 1 16,7 4-3-16,1 0 1 0,1 1-1 15,3 1-1-15,4-1 4 0,0 0-4 16,2-4-3-16,1 0-6 0,1-1-2 15,0-5-1-15,4 2 5 0,2-3 6 16,1-6-2-16,1 3 2 0,-3-6 4 16,-1 1 4-16,1-2 4 0,2-1 2 0,1-3-1 15,3-7 1-15,-5-1 2 0,-2 3-1 16,-1-7-6-16,-1-2 4 0,-2 6-7 16,0-6 4-16,0-2 1 0,0 8 0 15,0-8 2-15,0 9 0 0,0-2-3 16,0-1-1-16,0 2-1 0,4-4-1 0,-1 7-1 15,2-5 0-15,0 6-3 0,-4 5-1 16,5-2-2-16,-3 3 0 16,0-1-1-16,6 0-1 0,-4 1 0 15,-2 0 2-15,7 2-3 0,-4 0 1 0,0 0 4 16,5 0 0-16,-5 0 4 0,0 0 1 16,0 0 1-16,-6 0 3 0,0 0 4 15,7 0 2-15,-3 0 0 0,5-4-2 16,4-4-2-16,-6 2 1 0,3-4-3 15,-4 2-1-15,0 1 1 0,1-1-3 0,-1 1 1 16,0 0-3-16,-3 4 0 0,3-3 0 16,-5 3-2-16,3 0 0 0,2 0-3 15,-6 3 1-15,0-2 0 16,0 2 1-16,3 0 3 0,-2 3 1 0,1 8 1 16,-2 6 0-16,-3 0-1 0,-7 5 1 15,-2-2-2-15,2-1 1 0,-1-3-2 16,2-4 2-16,2 0-2 0,2-4 1 15,1 1-1-15,0 0-1 0,2-5 0 16,1 6 1-16,1 0 0 0,0 0 1 0,4 5-1 16,5-5 1-16,-4-2 0 0,7 3 0 15,-3-5-1-15,-2 0 2 0,2 0 3 16,-2 0-3-16,3-1 5 0,-4 0-3 16,1 1-2-16,-4-2 0 0,0-2 0 15,-2 2-1-15,1 0 0 0,-1-1 2 0,1 7 0 16,-2-6 1-16,-2 4 0 15,-8 5-3-15,-5-4-2 0,-6 5-4 16,-2-5-9-16,0 0-20 0,-6-2-37 16,2-2-48-16,0-3-143 0</inkml:trace>
  <inkml:trace contextRef="#ctx0" brushRef="#br0" timeOffset="192341.8292">18687 14901 162 0,'0'0'52'16,"0"0"-4"-16,0 0-5 0,0 0-12 15,0 0 0-15,0 0-2 0,0 0-3 16,0 0 0-16,0 0-5 0,0 0-3 15,-11-37-5-15,11 37-4 0,-2-2-4 0,2 2-3 16,-1 0-1-16,-5 0 0 0,-6 0-1 16,-3 3 1-16,-6 7 2 0,2 2-3 15,1 3 2-15,2 2-1 0,0 0-1 16,4 1 1-16,3-1-1 0,0 1 2 16,1 2-1-16,1 2-1 0,1 1 1 15,-1-2 0-15,3-5-2 0,1 1 0 16,1 0 0-16,2-4 2 0,0 5-2 15,0-3 2-15,0-4-4 0,3 4 0 16,3-4 0-16,0-4 1 0,1 3-2 0,-1-4 1 16,1-1-2-16,1-2 3 0,1 1 2 15,2-1-2-15,0-3 0 0,1 1-3 16,-1-1 3-16,4 0-1 16,-5 0 1-16,0-1 2 0,0-4-1 0,-1 2 4 15,-3-3 2-15,-1 0-2 0,-1-1 2 16,1-1-5-16,-4 4 7 0,1-1-1 15,-2-2 6-15,0 1-1 0,0 0-2 16,0-2 0-16,-2 3-1 0,-6-1-2 16,2 1-2-16,-6 4-4 0,-6 1-1 0,0 4 3 15,-6 7-9-15,1 4-1 0,5 2-29 16,4-3-64-16,8 1-61 0</inkml:trace>
  <inkml:trace contextRef="#ctx0" brushRef="#br0" timeOffset="192815.7854">18948 14934 203 0,'0'0'52'0,"0"0"-8"0,0 0-7 0,0 0-7 15,0 0-6-15,0 0-1 16,-87 22-2-16,78-12-4 0,2 3 0 0,-1-1-3 16,2 1-3-16,1 3 0 0,2-4-2 15,0 6-2-15,0 0 1 0,3-5-4 16,-1 6 0-16,1-1-3 0,0-5 0 15,0 5 3-15,0-8-5 0,3-1 3 16,0 2-5-16,0-2 0 0,0 0-1 0,-2-4-1 16,4 2 0-16,-2-4 1 0,0 0 1 15,0 1 4-15,3-4 2 0,6-3 2 16,5-5 0-16,3-6-4 0,-2-3 4 16,-4-4-5-16,-2 1 4 0,-2-5 2 15,-2 2 0-15,-3 6-1 0,-2 1-1 0,-2 4 3 16,-1-2 0-16,0 0-2 15,0 3 1-15,0 0-2 0,-3 6-4 16,-3-2-1-16,3 3-6 0,-1 1-5 16,-4 2-13-16,-3 1-30 0,0 0-44 0,1 3-55 15</inkml:trace>
  <inkml:trace contextRef="#ctx0" brushRef="#br0" timeOffset="193223.5941">18963 14646 417 0,'0'0'42'15,"0"0"-17"-15,0 0-14 0,0 0-6 0,0 0-4 16,0 0 1-16,0 0 0 0,0 0 0 16,0 0 3-16,0 0-3 15,-75 34 0-15,69-13-2 0,4 1 0 16,2 0 1-16,0 1 0 0,0-4 1 0,2-1-4 16,4 1-1-16,1-9-3 0,1 3 0 15,0-4 3-15,0-3 0 0,4 0 3 16,-3-5 3-16,2-1 1 0,6-3-1 15,-4-7 3-15,3-6 0 0,-6-2 1 16,-3-2 0-16,-1 1 3 0,-6-2 2 0,0-2 2 16,0 2-2-16,-9 1 3 0,-1 3-5 15,-3 2-3-15,-3 3-4 0,-3 6-12 16,-3 3-16-16,-4 3-45 16,2 3-83-16,-2 7-130 0</inkml:trace>
  <inkml:trace contextRef="#ctx0" brushRef="#br0" timeOffset="198011.9811">26850 6586 6 0,'0'0'16'0,"0"0"0"16,0 0 0-16,0 0-3 0,0 0-2 16,0 0-4-16,0 0-4 0,0 0 1 15,0 0-1-15,-35 50 5 0,24-33 1 16,-1 0 1-16,1 1-3 0,-5 1-3 0,1 3-1 15,-3 2-1-15,-1 3 1 16,-1 4-2-16,-3 4-1 0,-2 1 0 16,-2 3-4-16,1 0 1 0,-1-3-3 15,3-3-3-15,2-4 3 0,5-4 0 0,5-11 1 16,5-4-4-16,5-6-3 0,2-4 2 16,-1 0 0-16,1 0 4 0,0 2 3 15,0-1 3-15,0-1 0 0,0 0-3 16,0 0-16-16,0 0-12 0</inkml:trace>
  <inkml:trace contextRef="#ctx0" brushRef="#br0" timeOffset="199623.1567">15980 15021 189 0,'0'0'45'0,"0"0"-10"0,0 0-11 16,0 0-9-16,0 0-6 0,0 0-4 15,0 0-1-15,0 0-2 0,0 0 0 16,-9 0-2-16,9 0-2 0,0 0 4 16,0 0-1-16,0 0 4 0,0 0 1 15,0 0-2-15,0 0 2 0,6 0 1 16,7 0 0-16,3 0 0 0,3 0-2 15,-2 0-4-15,1 0-4 0,-5-1-1 16,-2-1 0-16,4 0 2 0,-4 1 3 0,2-1 4 16,-7 1-3-16,0 1 0 0,-6 0 2 15,0-1-1-15,0 1 4 0,1 0 3 16,1 0 2-16,-1 0 5 0,1 0-1 16,-1 0-3-16,1 0 0 0,-1 0-3 15,-1 0-4-15,0 0-2 0,0-2-3 16,0 2-2-16,0 0 2 0,0-1-1 15,-6 1 1-15,0 0-1 0,-1 0 0 16,-6 0 0-16,7 0 2 0,1 0-2 16,-1 0 2-16,-1 0-2 0,1 0 1 0,0 0 1 15,2 0-1-15,4 0 1 0,-2 0-2 16,2 0 1-16,-1 0-1 0,-1 0 0 16,1 0 0-16,-1 0 0 0,1 0-1 15,-1 0 1-15,0 0-2 0,0 0-2 16,1 0-4-16,-2 0-4 0,3 0-5 0,0 0 4 15,0 0 3-15,0 0 5 16,0 0 5-16,0 0 0 0,10 4-2 16,2 2-3-16,-4-3 1 0,8 2-1 15,-1-2 2-15,-4-1 1 0,7 0 1 0,-7-2-1 16,-1 3 4-16,2-3-1 0,-8 0 0 16,3 0 1-16,-7 0 0 0,0 0 5 15,0 0 4-15,2 0 2 0,-1 2 2 16,1-2-5-16,-2 0-3 0,0 0-4 15,0 0 1-15,-6-2-3 0,-10-3-1 0,-7 1-3 16,1 3 1-16,-5 1 2 0,-2 0 0 16,1 0 0-16,1 0 1 0,8 0 0 15,2 0 2-15,5 0 0 16,6 0-1-16,2 0-2 0,4 0-1 0,-1 0-4 16,1 0-9-16,-2 0-16 0,1 0-5 15,1 0-37-15,0 1-39 0,11 1-113 16</inkml:trace>
  <inkml:trace contextRef="#ctx0" brushRef="#br0" timeOffset="201363.4199">19682 14936 171 0,'0'0'51'15,"0"0"-7"-15,0 0-8 0,0 0-8 16,0 0-5-16,0 0-2 0,0 0 1 16,0 0-4-16,0 0 0 0,0 0-3 15,-13-9-4-15,11 9-3 0,2-1-3 0,-1 1-1 16,1 0-4-16,0-2 0 15,0 2 1-15,0 0 0 0,1-2 2 16,5 2-1-16,6-1-2 0,7-2-5 16,-8 3 0-16,8-3 2 0,-1 1-1 0,-7 2 4 15,8-1-7-15,0 0-9 0,-8-1-3 16,9 0-6-16,-1 1-8 0,-9 1-4 16,8-2-13-16,-5 0-15 0,-3 2-6 15,1 0-15-15</inkml:trace>
  <inkml:trace contextRef="#ctx0" brushRef="#br0" timeOffset="201643.9003">19462 15150 498 0,'0'0'59'0,"0"0"-19"0,0 0-12 0,0 0-9 16,0 0-6-16,0 0-6 0,0 0-4 16,0 0-2-16,0 0-4 0,-17-12-1 15,17 10 3-15,7-5-1 0,8-1 2 16,8-1 0-16,4 2-2 0,3-1-2 16,2 2-2-16,3-2-5 0,0 1-9 15,1 1-5-15,2-2-14 0,2 1-15 16,-1-1-19-16,-1 2-17 0,-2 4-15 15,-9 2-6-15</inkml:trace>
  <inkml:trace contextRef="#ctx0" brushRef="#br0" timeOffset="213808.3247">20496 6715 1 0,'0'0'4'16,"0"0"1"-16,0 0 1 0,0 0-2 16,0 0 2-16,0 0 1 0,0 0-2 15,0 0 0-15,71-26-3 0,-67 25 2 0,7-1-2 16,-4 1 1-16,4-2-1 0,5-2-1 16,-4 3 2-16,2-1-2 0,-2 2 2 15,-2 0 0-15,7-2-2 0,-1 1 0 16,7-3 0-16,0 2 2 0,2-1-1 15,3-1-1-15,1 0 1 0,2 0-2 16,4 0-3-16,0-1 3 0,2 1-1 16,-2 1 2-16,1-1 0 0,0 1 1 15,-1-1 4-15,1 1-1 0,3-3 1 16,-1 2-2-16,1-2 0 0,1-1-3 0,-1 1 3 16,0-2 0-16,-1 2-2 0,2-4 0 15,1 2-2-15,0 0 2 0,2-2-1 16,-3 0 2-16,2 2 1 0,0 0-1 15,-3 0-2-15,0 2 1 0,2-1-2 16,-4 1 1-16,2 2 1 0,-1 1-2 0,2-1-2 16,-2 0 2-16,0 1 0 0,-2-1 0 15,2 0 2-15,-1-1-2 0,1 2 0 16,-2-3 0-16,0 2 0 16,0-1 0-16,0 0 0 0,-3 0 1 0,2-3-1 15,-2 4 0-15,1-1 0 0,1-2-1 16,-2 1 2-16,0-1 0 0,-1 1-1 15,-2 0 0-15,-2 0 0 0,-1 1 1 16,-1-1-1-16,-1 2 1 0,-3-1-1 16,-1 0 2-16,1 1-4 0,-8 2 4 0,2 0-1 15,-6 1-2-15,-4 0-1 0,0 2 0 16,0-1-5-16,-1 1-1 0,0 0-4 16,1 0 1-16,-6 0-1 0,0-1 4 15,0 1 5-15,1 0 5 0,-1 0 0 16,2 0 3-16,-2 0-3 0,1 0 0 15,-1 0 2-15,0 0-2 0,2 0 0 16,-2 0 0-16,0 0-6 0,0 0-3 16,0 0-9-16,1 0-21 0</inkml:trace>
  <inkml:trace contextRef="#ctx0" brushRef="#br0" timeOffset="214929.6482">22401 6335 92 0,'0'0'25'16,"0"0"0"-16,0 0-6 0,0 0-5 15,0 0-6-15,0 0-5 0,0 0-2 16,0 0 1-16,0 0-1 0,0 0 1 15,-30-17 0-15,28 16 2 0,2 1 1 16,-1-1 6-16,-1 1 1 0,1-1 2 0,-1 1-1 16,1-2-1-16,-1 2-2 0,1-2 1 15,-1 2-3-15,2-1-1 0,-1 1-1 16,1 0 0-16,-2-2 1 16,2 2 1-16,-1 0-1 0,1-1-1 0,0 1-3 15,0 0-2-15,0 0 3 0,0 0 0 16,4 0 0-16,11 0-1 0,8 0-4 15,6 0 1-15,0 0 0 0,0 1-1 16,1 2-1-16,2 1-1 0,-2-1 0 16,1 1-2-16,-3-3-9 0,-2 3 2 0,-8-3 0 15,-1 0 4-15,-5 1 8 0,1-2-1 16,-2 2 1-16,-6-2 3 0,1 0 6 16,-6 0 8-16,0 0 5 0,0 0 4 15,1 0 3-15,2 0-1 0,-3 0-1 16,0 0-3-16,1 0-3 0,-1 0-8 15,0 0-5-15,0 0-3 0,0 0-3 16,0 0-1-16,0 0 1 0,0 0-1 16,0 0-1-16,0 0-3 0,-1 0 1 15,-8 0-1-15,-2 0-2 0,-10 5 2 0,-4 3 1 16,-2 3 1-16,-2 0-1 0,0 0 1 16,0 1-1-16,2-1 2 0,1 0-1 15,0-1 0-15,0 1-2 0,3-2 1 16,0 1-8-16,1-3-7 0,9-2-11 15,-3 1-8-15,7-2-4 0,-1 1-13 0,0-1-7 16,6 0-8-16,1-2 5 16,3 1-12-16</inkml:trace>
  <inkml:trace contextRef="#ctx0" brushRef="#br0" timeOffset="215293.5885">22424 6295 295 0,'0'0'73'16,"0"0"-16"-16,0 0-14 0,0 0-11 15,0 0-10-15,0 0-8 0,0 0-6 16,0 0-4-16,0 0-1 0,-15-30-6 16,14 28 1-16,1 2-3 0,-2-2-3 0,2 2-1 15,-2 0 0-15,2 0 4 0,-3 0 1 16,0 12 4-16,-1 5 0 0,-1 0-3 16,2-1 2-16,2 3-1 0,-1-7-3 15,2 7 2-15,0-2-1 0,0-5-2 16,0 4 5-16,0 0-5 0,3-5-7 15,2 4-3-15,-1 0-19 0,-1-4-19 16,5 3-29-16,-2-4-40 0</inkml:trace>
  <inkml:trace contextRef="#ctx0" brushRef="#br0" timeOffset="221616.5901">30674 6335 18 0,'0'0'8'0,"0"0"-3"0,0 0-2 15,0 0-1-15,94-4 1 0,-62 2-3 16,4 1 4-16,1 0-4 0,4-1 0 0,-2 0 2 16,1 1-2-16,2-1 0 0,-3 0 0 15,0 1-2-15,0 1 7 0,-1 0-5 16,-5-1 5-16,-1 1-2 0,-2-1-4 15,-4-1 2-15,-8 0-1 0,1 2-1 16,-3-1 0-16,-4-1 2 0,6 1-1 0,-7 0-1 16,-2-3 2-16,1 2 0 0,0-1 0 15,-1 2 2-15,-5 0-1 16,1-1 3-16,-5 2 6 0,0-1 2 16,0 1 0-16,1 0-6 0,1-2-19 0,-1 2-23 15,-1-1-20-15</inkml:trace>
  <inkml:trace contextRef="#ctx0" brushRef="#br0" timeOffset="222111.6602">30601 6459 324 0,'0'0'49'16,"0"0"-11"-16,0 0-11 0,0 0-13 16,0 0-8-16,0 0-6 0,0 0-3 15,0 0-3-15,0 0 0 0,0 0 2 16,16-18 4-16,4 13 0 0,3 2 4 15,4 3-2-15,3 0-2 0,5-2 0 0,4 2 0 16,4-2 0-16,5 1 1 16,0-2-2-16,4 0-2 0,0-1 0 15,-1 1 1-15,2-1 3 0,-1 0-1 16,-1 1 0-16,-2-2 0 0,-2-1-2 0,-3 2-1 16,-4-2 1-16,1 0-2 0,-5 0-1 15,0 0 2-15,-3 1 0 0,1-1 2 16,-2 1-1-16,-2 1 0 0,-3 1 1 15,-1 0 2-15,-3-1-1 0,-7 2 1 16,2-2-1-16,-8 3 0 0,-6 0 1 0,2 1-1 16,-6 0-2-16,0-2-2 15,0 2-6-15,2 0-6 0,-1 0-5 16,-1 0-5-16,0 0-7 0,0 0-7 16,-9 0-5-16,0 2-2 0,-6 2-3 0,6 0-9 15</inkml:trace>
  <inkml:trace contextRef="#ctx0" brushRef="#br0" timeOffset="222628.1941">30707 6499 212 0,'0'0'75'0,"0"0"-10"0,0 0-15 16,0 0-13-16,0 0-10 0,0 0-10 16,0 0 2-16,0 0-10 0,0 0 0 15,4 1-1-15,15-3-3 0,8-3 1 16,2 1 0-16,5-1-1 0,0-1 1 15,6 1-3-15,-1 0-1 0,2 0-1 16,0 1-1-16,1-1 0 0,1 0 0 0,4 2 2 16,2 0 1-16,1 1-1 0,0-3-1 15,0 2-2-15,-2-2-3 16,1 0 2-16,-4 3 0 0,0-3 0 0,-3 2 0 16,-2-1 0-16,-2 1 0 0,-4-3 1 15,-2 2-1-15,-3-1 0 0,-9 3 1 16,-2 1 1-16,-8-1 0 0,-5 0 1 15,1 2 1-15,-6 0 0 0,0-1 0 16,0 1 1-16,2 0 1 0,-1 0-3 0,1 0 1 16,-1-2-1-16,1 2-2 0,-1 0-1 15,1 0-3-15,-1 0-2 0,1 0-3 16,-1 0-2-16,-1 0-5 16,0 0-4-16,1 0-4 0,-1 0-10 0,0 0-11 15,0 0-19-15,0 0-21 0,0 8-27 16</inkml:trace>
  <inkml:trace contextRef="#ctx0" brushRef="#br0" timeOffset="223515.9956">32101 5632 234 0,'0'0'59'0,"0"0"-8"16,0 0-12-16,0 0-8 0,0 0-5 16,0 0-8-16,0 0-4 0,0 0-5 0,0 0-3 15,0 0-5-15,-25-19-2 0,25 17-3 16,-2 2-4-16,2 0-4 0,-2 0-2 16,2 0 4-16,-1 0 4 15,1 0 5-15,0 2 5 0,0 5-2 0,0 4 0 16,0 1 1-16,0-1 0 0,0 1-2 15,1-3 0-15,3 2-1 0,-2-6 1 16,1 3 0-16,0-3 0 0,-2 0-2 16,3 2 0-16,-1-3-1 0,-1-2 1 15,1 3 2-15,-3-5 0 0,1 3 0 0,2-1 1 16,0 2 0-16,1-1 3 0,-4-3 2 16,0 0 0-16,0 0 2 0,1 2 1 15,1-2 3-15,-1 0 1 0,1 1 0 16,-1-1-2-16,5 0-3 0,3-1-3 15,1-4 2-15,3-3-1 0,-1-2 1 0,1-3-1 16,3-1-5-16,-1-4-4 0,2 2 2 16,-2 0 0-16,0-2 1 15,-2 0 1-15,-2 2-4 0,2-1-1 16,-1-3-1-16,1 2 1 0,1 0 1 0,0 1-1 16,0 2 0-16,-5 4-2 0,-2 5 1 15,-4 5-4-15,-3 1-12 0,0-1-28 16,3-4-47-16,1 0-30 0,-1 0-122 15</inkml:trace>
  <inkml:trace contextRef="#ctx0" brushRef="#br0" timeOffset="223895.663">32018 5809 471 0,'0'0'45'15,"0"0"-13"-15,0 0-9 0,0 0-11 16,0 0-5-16,0 0-3 0,0 0-4 16,0 0 0-16,0 0 0 15,0 0-3-15,-6-11-1 0,4 10-1 0,2 1-1 16,0 0 3-16,0 0 6 0,0 0-5 15,7 3 8-15,3 6-8 0,3 3 2 16,2-1 7-16,-1 4-5 0,3-3 6 16,1-1-4-16,2-1-3 0,0-2 0 15,-1-1 0-15,-4-3-2 0,1-1 2 0,2-3 0 16,1 0-1-16,4 0 3 0,0-3-3 16,-1-7 1-16,-1 0-6 0,-1-4 3 15,-2-1-4-15,0-3-1 0,-1 1-6 16,-2-3-16-16,-1 0-26 0,-2-1-52 15,-5-2-60-15</inkml:trace>
  <inkml:trace contextRef="#ctx0" brushRef="#br0" timeOffset="231139.2626">22213 14891 145 0,'0'0'34'0,"0"0"-4"15,0 0-5-15,0 0-4 0,0 0-2 16,0 0-1-16,0 0-2 16,0 0 2-16,0 0 0 0,-12-40-2 0,12 40-1 15,0-1-3-15,0-1-3 0,0 1-5 16,0-1-2-16,-1 1-5 0,1-1-4 15,0 0-2-15,0 1 0 0,0 1 3 16,0-2 5-16,0 2 4 0,0 0 0 16,0 0-2-16,0 2 0 0,0 4-1 0,0 5 0 15,0 1 3-15,0 0-2 0,0 2 0 16,0-1 0-16,0 1 1 0,0-1-2 16,0 3 3-16,0-4-3 0,0 0 0 15,0-7 1-15,1 0 0 0,-1-5 0 16,0 0 1-16,0 0 4 0,0 2 2 15,2 0 10-15,-2-1 4 0,0-1-2 16,0 2-4-16,1-2-7 0,2 0-2 16,1-10 1-16,4-6-1 0,0-4 0 15,-1-1-2-15,1 1-1 0,-1-1-3 0,3 0 1 16,-3 1-2-16,-1 7 0 0,0-1-1 16,2 1-1-16,-2 6-1 0,2-4-2 15,-3 7 1-15,-2 1-1 16,3 1 0-16,-2 2 0 0,6 0-1 0,2 5 1 15,2 4 3-15,-3 4 0 0,-5 0 2 0,0 1-2 16,-3 1 4-16,2 1-2 0,-2 1 0 16,1 1 0-16,-2-7 1 0,-1 1-1 15,0 0 1-15,-1-6 0 16,2 0 1-16,-2-6 2 0,0 0 5 0,0 0 5 16,0 2 7-16,1-1-2 0,-1-1-3 15,0 0-4-15,0 0-6 0,0-12 0 16,-3-6-2-16,1 0 2 0,0 0-4 15,1-1 0-15,1 6-1 0,0-5 0 16,0 5-1-16,0 2 0 0,4 3-3 0,0-2 0 16,1 3-1-16,-1 4 1 0,3-2 0 15,-3 3 1-15,7 1 0 0,4 0 0 16,-6 1 0-16,7 0 0 16,-3 7-1-16,-3 2 0 0,6 5-1 0,-6 1-1 15,-2 1-5-15,0 2-10 0,-1 3-23 16,-1 0-38-16,6 3-29 0,-1-3-44 15</inkml:trace>
  <inkml:trace contextRef="#ctx0" brushRef="#br0" timeOffset="231940.7528">22726 14866 182 0,'0'0'56'0,"0"0"-6"0,0 0-16 15,0 0-14-15,0 0-6 0,0 0-4 0,0 0-4 16,0 0-5-16,0 0 0 0,0 0 4 16,7-26 0-16,-7 26 3 0,0 0-1 15,0 14-3-15,0 4-5 0,0 8 1 16,0-2-2-16,-3 1 1 0,1-3 0 15,-1 3 0-15,1-8-2 0,1-1 1 0,1-4-1 16,-2-1 1-16,1 1 1 0,-1-8-2 16,2 3 3-16,0-7 1 15,0 0-1-15,0 0 2 0,0 2 0 16,0-1 2-16,0 0 6 0,0 1 3 0,0 0 5 16,0-1 1-16,0 0 0 0,0-1-3 15,0 0-2-15,-1 0-4 0,1 0-3 16,-2 0 1-16,0-6-1 0,-1-5 0 15,1 1-1-15,1-2-1 0,1-8-2 16,0 4-2-16,0-3 3 0,0 3-1 0,1 0 3 16,2 6 0-16,1-7-2 0,-1 6-1 15,-1-2-2-15,-1 1-1 0,2 0 0 16,-1 1 0-16,1 0-2 16,-1 2 0-16,1 0-1 0,2 0 0 0,-1 1 0 15,3 2-1-15,0 0 2 0,1 2 0 16,-5 2 0-16,6-1-2 0,-4 1 0 15,-1 1 1-15,1 1 1 0,-1 0 2 16,2 0 0-16,4 0 1 0,0 0-1 16,-4 4 1-16,1 1 1 0,-1 3-2 0,0-1 0 15,-4 2 1-15,3 1-1 0,-4 0 1 16,1 1-1-16,-2 1 0 0,0 5-1 16,-3-4 2-16,-2 2-1 15,0-1 2-15,0-6-2 0,1-4 1 0,0 4-1 16,2-5-1-16,-1 0 1 0,2 1 0 15,1-4-2-15,0 0 0 0,0 0-5 16,0 0 1-16,0 0-1 0,0 2 0 16,0 4 0-16,1 4 0 0,5 4 0 15,4 1 2-15,-3 1 1 0,1-6 1 0,-2 2 0 16,-3-4 0-16,1 3 3 0,0 0 0 16,-3 1 2-16,2-1 0 0,-1-2-2 15,-1 4 1-15,-1-2 5 0,-1 2-3 16,-6-1 4-16,-6 2-3 0,0-3-3 15,-5-4 0-15,7-2 1 0,2-2 0 0,-2-3-2 16,5 0-3-16,-6-2-33 16,-1-4-69-16,7-7-162 0</inkml:trace>
  <inkml:trace contextRef="#ctx0" brushRef="#br0" timeOffset="233728.5377">23536 14655 73 0,'0'0'27'0,"0"0"2"0,0 0-4 16,0 0-2-16,0 0 0 0,0 0-2 0,0 0 2 15,0 0-2-15,0 0-1 0,0 0-2 16,3-16-2-16,-6 11-5 0,0 1-3 15,-3-3 0-15,3 4 1 0,-4-1 3 16,-1-1 1-16,3 4-3 0,-4-2 0 16,3 1-4-16,-6 2-4 0,-4 0 1 0,0 0-3 15,-2 2 0-15,1 5 0 0,4 0-1 16,-1 5-1-16,2-2 0 0,-1 4 0 16,3 1 1-16,0 3 1 15,2 0 2-15,0 1-2 0,4-4 1 0,1 1-2 16,1 3 0-16,2-3-1 0,0 6 0 15,3-4-1-15,4-1 2 0,3-2-6 16,1-1 0-16,-3-6 0 0,2 2 0 16,-3-6 2-16,2 1 0 0,0 0 4 15,-3-4 2-15,2 0 1 0,-2-1 2 0,3 0 0 16,4-4 0-16,-7-3 0 0,2-4 1 16,-2-3 2-16,-2 5 1 0,-1-9 1 15,0 0 2-15,0-1 3 0,1-5 4 16,-1 9 3-16,0-1 2 0,2 1 1 15,-2 6-5-15,2-2-7 0,-2 4-2 0,-2 3-6 16,1-1-1-16,1 0-5 0,-3 5-1 16,0-1 2-16,3 1-1 15,0 6 3-15,3 6 0 0,-2 2-2 16,-1 1 1-16,1 3-2 0,-3 0 1 0,2 7-1 16,-1-9-3-16,1-1 1 0,1 2 0 15,2-3-2-15,-2 1 1 0,3-3-6 16,-1-4 0-16,0-2 0 0,1 0-3 15,5-3-5-15,-4 2-4 0,6-5-8 16,6 0-9-16,-2-5-13 0,6-3-10 0,-3-3 4 16,-2 3 14-16,-6 0 20 0,-1 1 15 15,-4 2 8-15,-2-1 3 16,2 0 5-16,-6 3 6 0,1 0 6 16,-3 3 3-16,2-5 10 0,-1 1 9 0,1-1 0 15,0 0 2-15,-2 0 0 0,0-2-2 16,0 1-2-16,0 2 0 0,0 4-6 15,0-2-11-15,0 2-3 0,0-1-8 16,2-1-4-16,-2 1-4 0,0-1-6 16,0 2 2-16,0-2 0 0,0 2 2 0,0 0 1 15,0 0-1-15,0 4 0 0,0 9 0 16,-2 7-1-16,-2 3 1 0,1-1-2 16,2 0 1-16,-2-1-1 15,2-6 0-15,1 3-1 0,0-5-1 0,0 0 0 16,0 2 2-16,0-3-1 0,0 1 0 15,0-6 0-15,0 2 0 0,0-4-1 16,1 0 1-16,0-1 0 0,-1-4 1 16,0 0 4-16,0 0-1 0,0 2 4 15,2-1 1-15,-2-1-1 0,0 1-2 0,0-1 0 16,1 0-2-16,-1 2 0 0,0-2 0 16,0 0 0-16,0 0-2 0,0 0 2 15,0 0 0-15,0 0 0 0,0 0 1 16,0 0-1-16,0 0 0 0,0-2 0 15,0 1 1-15,0 0 0 0,0-1 0 16,0 2 0-16,0-1-2 0,0 1 0 16,0-2 0-16,0 2 1 0,0-1-1 15,0 1 0-15,0-1 1 0,0 1-1 16,0-3 0-16,0 3 1 0,0-1-1 0,0-1 1 16,0 1 2-16,0-5-2 0,0-6-1 15,0 1 2-15,5-6-1 0,0 0-1 16,0-2 0-16,2-5 2 0,-1-1-2 15,0 3 2-15,1-3-1 0,0 3 1 16,-3 5-1-16,2 0-1 0,-1 8 0 0,-2-2 1 16,2 2-2-16,-4 5 0 15,2 1-1-15,0 0-1 0,0-1 2 0,0 2 1 16,2 0 0-16,-5 2 0 16,5 0 0-16,7 0 0 0,-2 0 0 0,6 8 1 15,-6 1 0-15,-1 3 1 0,1 6 0 16,-3 1 1-16,-1 3 1 0,-3 1-3 15,0 0 0-15,0-1-2 0,-2-5 1 16,0 1-1-16,-1-1 0 0,2-5-1 16,-2 0 0-16,1 1 0 0,-1-8-1 0,0 2 0 15,2 1-2-15,-2-3-2 0,0 0-7 16,0-1-17-16,0 2-26 0,0-6-51 16,0 0-57-16</inkml:trace>
  <inkml:trace contextRef="#ctx0" brushRef="#br0" timeOffset="233953.1911">23793 14963 293 0,'0'0'37'0,"0"0"-14"0,0 0-8 0,0 0-9 16,0 0-6-16,0 0-4 16,0 0-7-16,0 0-8 0,0 0-14 15,78 0-28-15,-53-2-25 0,-1-5-64 16</inkml:trace>
  <inkml:trace contextRef="#ctx0" brushRef="#br0" timeOffset="237720.0265">24636 14486 95 0,'0'0'21'0,"0"0"1"0,0 0 5 15,0 0-2-15,0 0 1 0,0 0-1 16,0 0 1-16,0 0-1 0,0 0 2 15,0 0-1-15,-24-40-3 0,22 38-3 16,1 1-5-16,-1 1-7 0,1-2-3 16,-1 2-4-16,-5 0 1 0,-4 0-2 15,-4 0 0-15,-3 5 1 0,4 6 0 16,2 1-2-16,1 3 2 0,4 4 1 0,1 3-2 16,1 1 2-16,2 0-3 0,1 2-2 15,2-1 1-15,0-1-1 0,0 0 1 16,0-2 1-16,5 0-2 0,2-2-4 15,-3-6 0-15,2 1-3 0,1-2 0 16,-1-4-2-16,5 2 0 0,-3-5 1 0,3-4 4 16,7-1 4-16,-1 0 5 0,5-4 3 15,-4-7 2-15,0-1 1 16,-2-1 4-16,-3-1 2 0,0-2 1 16,-5 6 5-16,0-2 0 0,-4 4 4 0,2-1-1 15,-2 0 1-15,-3 5-1 0,1-1-4 16,-2 5 1-16,0-2-6 0,0 2-1 15,0-1-4-15,0-1-4 0,0 1-3 16,0-1-4-16,0 1-2 0,0 1 1 16,0-2 0-16,-4 2 1 0,-5 3 0 0,-1 10 0 15,0 3-1-15,2 2 0 16,3 2-3-16,0-5 1 0,4 2-1 0,1-1-2 16,0-3 1-16,0 4-2 0,1-7 2 15,4-1 0-15,-2 1 2 0,-1-6 2 16,1 0 2-16,-3-4 4 0,0 0 3 15,0 0 3-15,2 0-3 0,-2 0-1 16,1 0-2-16,1-4 1 0,-2-7 1 16,1-1 1-16,1 0-1 0,-2-2 0 15,0 0-1-15,1 2-1 0,-1-1-1 0,0-1 0 16,2 1-1-16,-2-1 2 0,1 2-1 16,-1 1-2-16,0 5 0 0,1-4 0 15,1 5-1-15,1-7-2 0,0 4 0 16,-2 4-4-16,6-4 0 0,-4 5 1 15,3-3-1-15,1 1 2 0,4 1 1 0,4-2-1 16,-4 3 1-16,7 0 2 16,-8 1 1-16,3-1 1 0,0 1 0 15,-2 0 1-15,0 0 0 0,-7 1 1 16,7-2 3-16,-7 1-1 0,1 0 1 0,0 1 3 16,-4-2-1-16,2-1-1 0,0 2 2 15,0-1-2-15,-3 3-1 0,0-2 0 16,0 2-2-16,2 0-2 0,-2-1-1 15,1 1-4-15,-1 0 1 0,0 0 2 16,1 0 0-16,-1 0 1 0,0 1 1 0,0 6-2 16,0 8 0-16,0 3-1 0,0-1 0 15,-1 2 0-15,0-1-1 16,-1-1 1-16,2-5-3 0,0 5 3 16,0-2-1-16,3-6 0 0,3 3 2 0,-2-4 0 15,-1-5 2-15,0 1 2 0,-3-4 4 16,0 0 6-16,0 0 5 0,0 2 3 15,1-2-3-15,-1 0-4 0,0 1-6 16,0-1-5-16,-11 0-4 0,2-3 0 16,-6-1-2-16,4 3 0 0,5-1 0 0,-4 2-1 15,3 0-7-15,-3 0-12 0,0 3-21 16,5-2-58-16,2 2-101 0,3 0-77 16</inkml:trace>
  <inkml:trace contextRef="#ctx0" brushRef="#br0" timeOffset="239879.8647">25255 14607 247 0,'0'0'52'15,"0"0"-5"-15,0 0-1 0,0 0-7 16,0 0-8-16,0 0-7 0,0 0-7 0,0 0-4 16,0 0-7-16,-36-61 0 0,36 55-6 15,0 2 0-15,0 4 4 0,0-5-5 16,3-1-1-16,9-3 1 0,5 0-5 15,4 0 3-15,1 4 4 0,3-1-3 16,-6 3 1-16,-2 0 0 0,-4 1-1 0,-7 0 2 16,4 2-1-16,-4 0-1 15,4 0 2-15,0 0-1 0,-4 7 0 0,0-1 2 16,-1 2 5-16,0 8-4 16,-4-4 5-16,1 6-6 0,-2 1-2 0,0-1 1 15,-2 3 0-15,-4-3 1 0,-1-1 1 16,1-6-2-16,-1 1 0 0,-2-2 1 15,2-2-1-15,2 0 1 0,0-4 0 16,2-1-1-16,0 0 2 0,0 1 1 16,3-4-1-16,0 0 1 0,-1 0 1 0,1 0-1 15,0 0 2-15,-2 0-4 0,2 0 0 16,0 0-3-16,0 0 0 0,2-2 2 16,8-3-3-16,4-1 3 0,-3 3-1 15,5-1-1-15,-5 4 2 0,-1 0-1 16,7 0 0-16,-5 6 0 0,2 1-1 15,-5 2 1-15,-4-1 2 0,-4 4-2 16,-1 8 1-16,-1-2-1 0,-10 8-1 16,-4-5 1-16,-1-1 1 0,-6 0-2 15,0-5 2-15,-1-2 2 0,3-1-5 0,4-5 4 16,6-3-1-16,0-4 3 0,3 0 0 16,-2 0-5-16,0-3-6 0,5-8-12 15,-1-4-29-15,5 0-35 0,8-7-35 16,8-1-44-16</inkml:trace>
  <inkml:trace contextRef="#ctx0" brushRef="#br0" timeOffset="240271.5723">25785 14540 423 0,'0'0'47'0,"0"0"-8"0,0 0-20 0,0 0-8 16,0 0-7-16,0 0-3 0,0 0 1 15,-89-33-3-15,72 45 2 0,0 5-2 16,2 4 1-16,1 3-1 16,1 3 0-16,2 1 1 0,0-1-2 0,4 2 0 15,2-3-1-15,1-1-1 0,2 0 0 16,2-7-2-16,0-2-4 0,2-2-1 15,1-5 0-15,6 2 1 0,-3-7 6 16,3-4 0-16,6 0 3 0,2-4 3 16,4-10 3-16,0-4 0 0,-1-2 5 0,-3-4 2 15,-2-2 0-15,-2 0 0 0,-2-1 0 16,-3-2-3-16,-4 2-2 0,-1 0 1 16,-3 2-1-16,0 3-2 0,0 7-5 15,-3-1 0-15,-1 7-8 0,-3 1-2 16,0 2-16-16,-1 6-34 0,-3 0-62 15,1 8-91-15</inkml:trace>
  <inkml:trace contextRef="#ctx0" brushRef="#br0" timeOffset="240717.2757">25938 14027 277 0,'0'0'0'16,"0"0"20"-16,0 0-20 0,0 0 26 0,0 0 10 16,0 0-3-16,0 0 2 0,0 0-5 15,0 0-3-15,0 0-6 0,-21-33-8 16,19 31-5-16,0 0-6 0,1 2-1 15,-1-1-1-15,-3 1-1 0,-4 3 1 16,-1 7 0-16,-3 6 0 0,7-4 0 0,2 3 0 16,2-3 0-16,2 3-2 0,0 5 1 15,0-1 0-15,0-1 1 0,4-2-2 16,1-2 2-16,-1-5-3 16,5 2 2-16,-2-4-1 0,-3-4 1 0,1 1 2 15,-1-4 0-15,6 0 1 0,3-7 1 16,0-8-1-16,-3 0 2 0,-4 3-1 15,-3-6 1-15,-3-1 0 0,0-2-2 16,-1-5 2-16,-5 3-1 0,-4 4 1 16,-2 3-3-16,3 6-7 0,-6 4-6 0,-7 4-32 15,0 2-56-15,-8 6-112 0</inkml:trace>
  <inkml:trace contextRef="#ctx0" brushRef="#br0" timeOffset="249171.9474">7088 6674 184 0,'0'0'51'0,"0"0"-9"16,0 0-13-16,0 0-12 0,0 0-5 0,0 0-5 16,0 0-6-16,0 0-4 15,0 0-7-15,-13-4-1 0,13 4-6 0,-1 0 7 16,1 0 4-16,0 0 7 16,0 2 6-16,0 11 1 0,4 5 3 0,2 4 0 15,1 2 2-15,-1-2-2 0,1 4-4 16,-4 1-4-16,4 2-1 0,-2 2-2 15,-1 0-1-15,-1 0-3 0,4-1-9 16,-4-3-7-16,-2-1-23 0,1-3-44 16</inkml:trace>
  <inkml:trace contextRef="#ctx0" brushRef="#br0" timeOffset="258031.9893">16509 15699 1 0,'0'0'9'0,"0"0"-5"0,0 0 0 16,0 0 0-16,0 0-2 0,0 0 2 15,0 0 3-15,0 0 1 0,-11 0 2 16,11 0-1-16,-2 0-1 0,2 0-3 15,0 0-2-15,0 0 0 0,0 0-2 16,0 0 1-16,0 0 0 0,0 0-1 16,0 0 1-16,3 0 0 0,2 0-2 15,3 3 1-15,0 1-2 0,0-1 1 16,2 0-2-16,1-2 2 0,0 2 0 0,-5-3 0 16,4 2 0-16,-4-2 0 0,-1 0 0 15,1 1-2-15,-6-1 0 0,5 0-3 16,0 3-1-16,6-3-1 0,1 2 0 15,-1 1-3-15,0-1-6 0,1 0-9 16</inkml:trace>
  <inkml:trace contextRef="#ctx0" brushRef="#br0" timeOffset="258940.7844">16472 15745 60 0,'0'0'20'0,"0"0"1"0,0 0 1 0,0 0 2 15,0 0 2-15,0 0 1 0,88-23-5 16,-72 20-4-16,-3 3-7 0,0 0-4 15,7 0 0-15,-1 0 0 0,9 0 0 16,-2 0 0-16,1 0 0 0,2 0-1 16,3-3 0-16,-2 2-3 0,6-2 3 0,-1 0 0 15,8 3 0-15,1 0-1 0,3 0-2 16,3 0-4-16,5 0-2 0,2 0-4 16,4 0 0-16,1 0-2 0,-1 1 0 15,0 2-7-15,-4-1-1 0,1 1-1 16,-2-2 4-16,-2-1 6 0,3 0 1 15,-1 0 3-15,2 0-1 0,0-1 2 16,0-2 0-16,-2 0 2 0,-2 0 2 16,-4 0-1-16,-3-1 3 0,-4 3 0 15,-4 0-3-15,-4 0 3 0,-4 1-2 0,-9-2-2 16,-3 2 0-16,-6 0-2 0,-7 0 1 16,0 0-2-16,-6 0-2 0,0 0-1 15,0 0 0-15,1 0 2 0,0 0 3 16,1 0 4-16,-2 0 0 0,0 0 1 15,0 0-2-15,0 0 0 0,0 0 1 0,0 0-5 16,0 0-6-16,0 0-5 16,0 0-5-16,0 0-8 0,0 0-8 15,-2 0-22-15</inkml:trace>
  <inkml:trace contextRef="#ctx0" brushRef="#br0" timeOffset="261899.2197">26430 14684 5 0,'0'0'14'0,"0"0"1"0,0 0-2 16,0 0-1-16,0 0-1 0,0 0 1 15,0 0-2-15,0 0-1 0,0 0 1 16,0 0-2-16,44 6-1 0,-32-6 0 15,-2 0 2-15,3-1 0 0,-1-1 0 16,-2 1 0-16,3-2 3 0,-7 1 0 0,-1 2 0 16,-5 0 2-16,0-1 0 15,0 1 1-15,2 0 3 0,-1 0 1 0,1 0-4 16,-1 0-2-16,2 0 0 16,-2 0-3-16,1 0 3 0,-2 0-2 0,1 0 1 15,-1 0-1-15,0 0-2 0,2 0-1 16,-2-2-4-16,0 2-3 0,0 0-4 15,0-2-1-15,0-1 0 0,-5 2 0 16,0-2 2-16,-4 0-4 0,3 3 2 16,-4-1-1-16,-3 1 2 0,1 0 3 0,1 0-2 15,-2 0 4-15,1 0-1 0,-1 0 0 16,2 0 1-16,5 0-1 0,-7 0 0 16,7 0 3-16,-7 0-2 15,-1 0 2-15,2 0-2 0,-1 0 1 0,7 0 3 16,2 0-1-16,-2 0 1 0,2 0 0 15,-3 0 0-15,2 0-2 0,5 0 2 16,-1 0-2-16,1 0 1 0,-2 0-2 16,2 0-3-16,-1 0 0 0,1 0 1 15,0-2 1-15,13 0 0 0,3 2-1 0,8-1 0 16,1 1 0-16,-2 0-2 0,2 0 1 16,-2 0-1-16,0 0-2 0,-1 0 0 15,-5 0-3-15,2 0 1 0,-2 0 3 16,-2 0-3-16,2 0 6 0,-4 0 1 15,-7 0-2-15,4 0 2 0,-4 0-2 16,1 0 2-16,-1 0 0 0,-6 0 2 16,0-2 1-16,0 2 1 0,1 0 2 15,1 0-1-15,-1 0 0 0,1 0-1 16,-1 0-3-16,-1-1-1 0,0 1-2 0,1 0 0 16,-1-2 1-16,0 2-1 0,0-1 0 15,-1-1-1-15,-5 1-1 0,-5-2 2 16,-1 1 0-16,-1 2-1 0,-7 0 0 15,0 0 1-15,-5 0 0 0,0 0 1 16,2 2 0-16,6 2-1 0,-1-1 0 0,6-1 1 16,-1-1-1-16,-1 1 1 0,2-1-1 15,0 1 0-15,6-2 0 0,1 2 0 16,5-2 0-16,-2 0 0 16,2 0 0-16,-1 0-1 0,-1 1 1 0,1-1-1 15,-1 0 0-15,1 0-1 0,-1 0-2 16,1 0 0-16,-1 0-2 0,1 0 0 15,1 0 1-15,0 0 4 0,0 0 1 16,0 0 2-16,10 0-1 0,1 0 1 16,7 0-1-16,2 0 0 0,-2 0-1 0,8-1 0 15,-3 1 0-15,0 0-2 0,-6 0 0 16,3 0 1-16,1-2 1 0,-7 2 1 16,8 0-1-16,-9-2 0 15,-7 2 0-15,7 0 0 0,-8 0 0 0,0 0-1 16,1 0 0-16,-6 0 1 0,0 0 4 15,0 0 3-15,0 0 0 0,1 0-1 16,-1 0-1-16,-3-1-2 0,-10 1 1 16,-9-2 0-16,-3 2 0 0,0-1 1 15,-1 1-3-15,-2 0 0 0,2 0-1 0,-1-2 0 16,7 2-1-16,-1 0 0 0,5 0 0 16,3 0 0-16,-1 0 1 0,8 0 1 15,2 0-5-15,4 0-1 0,-2 0-8 16,2 0-1-16,0 0-2 0,0 0-11 15,5 8-59-15,10 2-83 0</inkml:trace>
  <inkml:trace contextRef="#ctx0" brushRef="#br0" timeOffset="265556.3194">27152 14459 145 0,'0'0'42'0,"0"0"-5"15,0 0-1-15,0 0-3 0,0 0-4 16,0 0-6-16,0 0-4 0,0 0-7 0,0 0-1 16,0 0-7-16,-18-45 1 0,16 44-5 15,2-1-2-15,-1 2-1 0,1-2 3 16,0 2 0-16,0 0 1 0,0 0-1 15,0 0 2-15,0 0-2 0,0 5 2 16,1 4-2-16,2 0 0 0,0 0 0 16,2 0 1-16,-4 2 2 0,4 4-3 0,-3-4 5 15,-1-1-3-15,1 0-1 16,-1-6 1-16,-1 1-2 0,2 0 1 16,-2-5-1-16,0 0 0 0,0 0 1 0,0 2 0 15,1 0 5-15,-1-1 5 0,0 1 7 16,0-1 4-16,0 1 0 0,0-2-2 15,2 1-7-15,-1-1-3 0,4-7-7 16,0-5 3-16,4-7-4 0,0 0 2 16,-1-1-2-16,3-1-1 0,0 1 1 0,-1 1-1 15,2 1 0-15,-2 4 0 0,-3 1-1 16,2 1-1-16,1 0-1 16,-4 4 0-16,4-5-1 0,-3 5 0 0,2 4 0 15,-2-3-1-15,-3 7 1 0,5 0-2 16,-1 0 1-16,4 8 1 0,0 7 1 15,-1 3-1-15,-3 2 2 0,-3 1 0 16,-2 2 0-16,0 0 0 0,-3-6-1 16,0 2 2-16,0 1 2 0,0-6-3 15,0 5 4-15,0-6-3 0,0-9 1 0,0 2 0 16,0-6 5-16,0 0 0 0,0 0 0 16,0 0-1-16,-1 2-3 0,-4-2 0 15,0-8-3-15,-1 1 3 0,0-9-4 16,3 6 3-16,0-4 3 0,3-6-2 15,0 8-1-15,0-8 0 0,0 2-1 0,3 2-2 16,1-1 1-16,2 2-1 0,3 3-3 16,4 0 2-16,1-1 1 0,4 3-1 15,-7 4 3-15,4 2-1 16,-4 4 1-16,1 0 0 0,4 0-1 0,-6 4 1 16,4 3-2-16,-4 4 2 0,-2 2 0 15,1 6 0-15,-3-1 0 0,-1-4 0 16,-2 0-2-16,0 3 1 0,-2-6-1 15,-1 7-4-15,0-1-2 0,0-5-5 16,0 6-15-16,0-1-24 0,0-5-35 0,0 0-31 16,0-5-65-16</inkml:trace>
  <inkml:trace contextRef="#ctx0" brushRef="#br0" timeOffset="266311.5753">27691 14531 278 0,'0'0'30'0,"0"0"-5"0,0 0-12 0,0 0-2 16,0 0-5-16,0 0-4 0,0 0-1 15,0 0 1-15,0 0 0 0,-21 67-2 16,20-49 0-16,1 0-3 0,0-6 1 16,0 8 0-16,0-8 2 0,0 2 0 15,0-1 0-15,0 0 0 0,0 0-3 0,0-7 2 16,0 0 0-16,0-6 0 0,0 0 0 16,0 0 2-16,0 2 5 0,0 0-1 15,0-1 1-15,0 1-1 0,0-2-5 16,0 0 0-16,0 0 2 0,0-7-1 15,0-5 3-15,0 0-1 0,0-3 2 16,0 1-1-16,0 0 1 0,0-7 0 16,0 9 2-16,0-8 1 0,0 10 1 15,-2-5-1-15,1 4 1 0,1-5-3 16,0-4-5-16,0 1 2 0,1 1-4 0,5 2 3 16,1 4 3-16,-1 3-3 0,4 0-1 15,2-1 2-15,-4 4-3 0,7-2-1 16,-4 4-1-16,1 3-1 0,7-1 0 15,-7 2-2-15,5 0 1 0,-6 6 1 16,0 4 1-16,1 6 0 0,-4 1 6 0,-4 2-4 16,-4 2 3-16,0 4 1 0,-1 0-3 15,-8 1 1-15,-1-2-3 0,-5 1 0 16,2-4-1-16,2-6 2 16,2-2 0-16,3-6 1 0,3-4 2 0,0 2 4 15,3-5 2-15,0 0 1 0,0 0-3 16,0 0-2-16,-5 0-2 0,1-5-2 15,1 0 0-15,0-5-3 0,3-2-2 16,1-3 2-16,4-1-2 0,4 5 2 16,-3 6 0-16,3 2-2 0,0-2 0 0,2 5 1 15,-2 0 2-15,0 0-1 0,5 5 4 16,-7 1-4-16,2 3 2 0,-3 0 0 16,-4 3-1-16,0-1 2 15,-2 2-1-15,0 6 2 0,0-8-2 0,-2 6-2 16,-3-6 2-16,-1-4 0 0,-3 5 0 15,-1-2 3-15,-6 2-2 0,-1-3-1 16,-5-1-2-16,-4-2-6 0,-4-1-9 16,0 0-20-16,-5-3-52 0,7 0-40 15</inkml:trace>
  <inkml:trace contextRef="#ctx0" brushRef="#br0" timeOffset="267129.3171">28587 14368 397 0,'0'0'0'0,"0"0"11"0,0 0-11 0,0 0 14 15,0 0 2-15,0 0-4 0,0 0-3 16,0 0-1-16,-52-80 0 0,45 72-2 16,2 1-1-16,-2-1-2 0,-3-2-1 15,2 3 0-15,-4-1 0 0,3 1 3 16,-2 3-4-16,0-1 1 0,0 2-2 15,-2 0 1-15,0 3-1 0,-6 0 0 16,3 3-1-16,-6 6 0 0,4 5 1 16,2 1 0-16,1 2-1 0,5 2 0 15,1 4-1-15,1-3 1 0,4 1 1 0,-1 2-2 16,4 0 0-16,1-2-1 0,0 0 0 16,0 1-1-16,6-4 4 0,2 0-2 15,2-3 2-15,-2-4-3 0,2-3 0 16,-2-4 0-16,4-3 2 0,5-1 2 15,-2 0 0-15,5-5 4 0,-3-8-4 0,-2-4 4 16,-2-1-2-16,-2-2 5 16,-2-1 0-16,-2 0 4 0,-1 0 2 15,0 6 1-15,-5-1 2 0,0 7-1 16,-1 2-1-16,2 3-3 0,-2 4-3 0,0-2-5 16,0 2-3-16,0-2-2 0,0 2 0 15,0 0 0-15,0 0 1 0,-3 12-1 16,-1 7-1-16,0-3-1 0,2 3 0 15,2-1-1-15,0-2-1 0,0 6 0 16,5-4 3-16,1-2-6 0,3-2 5 0,5-3-4 16,1-4-2-16,4-4-2 15,3-3-3-15,1 0-1 0,1-1-6 0,-2-5-3 16,0-3-7-16,-1-3 0 16,-3 3-1-16,-1-2 5 0,-5 4-3 0,-1-1-9 15,-3 3-7-15,0 0-12 0,4 3-33 16</inkml:trace>
  <inkml:trace contextRef="#ctx0" brushRef="#br0" timeOffset="268240.6806">28898 14450 307 0,'0'0'61'0,"0"0"-13"16,0 0-7-16,0 0-1 0,0 0-7 0,0 0-7 15,0 0-10-15,0 0-10 0,0 0-3 16,0 0-5-16,-20-57-5 0,20 57-2 15,0-2 3-15,-2 2 4 0,1 2 4 16,-1 12 2-16,-2 6-4 0,1 6 1 16,2-8 5-16,1 2-7 0,0-2 4 0,0-4-4 15,0 4-1-15,0-7 0 0,0-2 1 16,0 1 0-16,3 0 0 0,-2-1 0 16,1-5 1-16,0 0-2 15,-2-4 2-15,0 0 2 0,0 0 0 0,2 0 2 16,-2 3-1-16,1-3-1 0,1-3 2 15,0-8 0-15,1 0-1 0,0-8 0 16,-1-1-6-16,-2-1 5 0,0-8-2 16,0 5 4-16,0 0 3 0,1-1-2 15,2 2 3-15,0 2-3 0,-1 6-2 0,1-2 0 16,-2 6 0-16,3-1-2 0,-1 0 0 16,-2 6 1-16,1-5-4 0,-1 7 2 15,-1-1-2-15,2 1 0 0,-2 4-3 16,0-2-2-16,0 2 0 0,1-1 2 15,1 1 2-15,5 0 3 0,4 0-3 0,3 0 0 16,4 6 1-16,-6 0-2 0,0 2 2 16,0-1 1-16,-4-1-1 15,1 5 1-15,-4-4-1 0,1 3 2 16,-2-1 1-16,-4 1-1 0,2 5 0 0,-2 1 0 16,-3 3 0-16,-9-1 1 0,1-2 0 15,-4 0-1-15,-2 0-1 0,1-3 1 16,6-3 4-16,-2-1-4 0,6-2 6 15,-2-1-6-15,2-1-1 0,3-1-1 16,0-1 2-16,3-3 0 0,-1 0 0 0,1 0 0 16,0 0 0-16,0 2-1 0,0-2-1 15,0 0 2-15,0 0-2 16,3 0 2-16,3 0-4 0,-1 0 5 16,8-2-1-16,-7 2 0 0,4 0 4 0,2 0-4 15,-5 2-1-15,5 4 1 0,-4-1 0 16,2 3 0-16,-4-1 0 0,0 0-1 15,0 1-1-15,-1-1 2 0,0 1-3 16,-4-3 2-16,-1 3 0 0,0 2-1 16,-3-1 2-16,-7 3-1 0,0-1-1 0,-2-4 2 15,-5 4-2-15,6-4 0 0,-4 0-3 16,1-3-4-16,4-1-10 0,0 2-19 16,7-4-21-16,3-1-28 15,0 0-26-15,0 0-37 0</inkml:trace>
  <inkml:trace contextRef="#ctx0" brushRef="#br0" timeOffset="268540.264">29304 14384 355 0,'0'0'64'15,"0"0"-17"-15,0 0-12 0,0 0-13 0,0 0-4 16,0 0-2-16,0 0-2 16,0 0-7-16,0 0-3 0,0 0-1 15,6-70-1-15,-6 77 1 0,-8 12-1 16,-4 6 1-16,-3 5 2 0,-5 6-2 0,-4 3 2 16,-2 4 0-16,-2 1-4 0,2 0 2 15,0 0-5-15,3-5-2 0,3-3-3 16,4-5-1-16,1-5-1 0,8-8-5 15,1-3-7-15,3-7-22 0,2-4-19 16,-1 1-42-16,2-5-49 0</inkml:trace>
  <inkml:trace contextRef="#ctx0" brushRef="#br0" timeOffset="269121.7067">29459 14548 320 0,'0'0'61'16,"0"0"-19"-16,0 0-6 0,0 0-8 15,0 0-6-15,0 0-9 0,0 0-4 16,0 0-4-16,0 0-3 0,0 0 1 16,-13-39 0-16,0 49 4 0,-4 5-5 15,2 4 3-15,-1 3-4 0,3 1-1 0,-3 2 0 16,3 0-1-16,0-3-1 0,3 1-1 16,1-6 1-16,4-2-1 0,-1-4 3 15,5-7 0-15,-2 7 0 0,1-7 2 16,1 1-1-16,1 0 1 0,0-5 0 15,-2 0 1-15,2 0 0 0,0 0 0 0,2-11 2 16,4-6-1-16,2-4 0 16,-1 0-1-16,1-2 2 0,0-1-1 0,2 1 1 15,-2-1-2-15,0 1 0 16,0 0-5-16,-1 8 5 0,-1 0-4 0,-2 6 4 16,-1 0 0-16,1-1-1 0,-2 6 1 15,1 1-1-15,-3 3-1 0,0-1-1 16,7 1 1-16,3 0 0 0,-1 0 0 15,5 7 0-15,-4 4 3 0,-1-2-4 16,1 9 5-16,-3-4-5 0,-1 4 0 0,-3-6 0 16,1 3-2-16,-2 2 1 0,1 1-3 15,-1 0 1-15,-2 1-3 0,2 0-4 16,-2 1-5-16,0 1-7 16,0-3-17-16,0-4-17 0,0-2-26 0,0 1-17 15,0-8-5-15,0 1-12 0</inkml:trace>
  <inkml:trace contextRef="#ctx0" brushRef="#br0" timeOffset="269333.8689">29314 14648 432 0,'0'0'47'15,"0"0"-17"-15,0 0-14 0,0 0-9 16,0 0-3-16,0 0-3 0,77-17-3 16,-55 17-3-16,1 5-5 0,0 0-6 15,-1 0-20-15,5 1-36 0,1-3-55 0,2 0-124 16</inkml:trace>
  <inkml:trace contextRef="#ctx0" brushRef="#br0" timeOffset="269497.1612">29677 14712 445 0,'0'0'1'0,"0"0"-34"15,0 0-95-15,0 0-124 0</inkml:trace>
  <inkml:trace contextRef="#ctx0" brushRef="#br0" timeOffset="277060.5281">16654 15419 170 0,'0'0'48'0,"0"0"-8"16,0 0-6-16,0 0-7 0,0 0-9 0,0 0-4 16,0 0-6-16,0 0-4 0,0 0-2 15,-14-9-2-15,12 9-2 0,2 0-5 16,-1 0 1-16,-1 0 4 0,-1 0 2 15,-3 12 2-15,1 7 1 0,-5 6-3 16,2-3-2-16,3 3 0 0,-1-4-1 0,1 0 1 16,1-7 3-16,0 1 0 0,1-4-1 15,0-1 0-15,2 1-1 0,-1-7 0 16,2 3-1-16,0-4 2 16,0 1 3-16,0 1 1 0,0 0 4 0,0-5 3 15,0 0 3-15,0 0 0 0,0 0-4 16,2 0-3-16,1-10-3 0,1-5 3 15,-1 0 0-15,1-3-1 0,-3 0 0 16,1 4-2-16,1-7-2 0,-2 3 0 16,1 4 0-16,-1-4 1 0,-1 7 0 0,0 5 0 15,2-6-3-15,-2 6 0 0,0-6-2 16,0-1 0-16,1 1 1 0,2 2-4 16,1 0 2-16,4-2 1 15,-1 5-4-15,4-2 1 0,-3 4 0 0,3 4-1 16,-1-2 4-16,2 3 1 0,4 0-2 15,-8 0 0-15,8 3 2 0,-6 6 0 16,-1 1 2-16,1 1 0 0,-3 3-1 16,-2 1 1-16,-4 2 2 0,-1 5-1 15,0-1-2-15,-1 3 2 0,-7-5 1 0,1 0-1 16,0-5 1-16,0-1-1 0,1-4 2 16,5-6 0-16,-1 2 2 0,2-5-1 15,0 0 0-15,0 0-1 0,0 0 1 16,-1 0-3-16,-1 0 0 0,-5 0 0 15,3 0 3-15,-1-2-5 0,1 0 1 16,4 2-4-16,-1-1-7 0,1 1 0 16,0 0-1-16,0-2 3 0,0 2 3 15,0-1 4-15,11 1-1 0,5 0-2 16,7 0 3-16,-2 0-1 0,-4 0 3 0,-3 0-2 16,2 3-1-16,-7 0 1 0,5 3-4 15,-5-2 2-15,-5 6 0 0,1-1 2 16,-5 2 2-16,-2 6 3 0,-11 0-2 15,-7 4-1-15,-3-2 0 0,-3-4 0 16,1-5-2-16,2 0-1 0,9-5-4 0,-2-2-15 16,-3-1-42-16,9-2-41 0</inkml:trace>
  <inkml:trace contextRef="#ctx0" brushRef="#br0" timeOffset="277739.6908">16852 14484 6 0,'0'0'11'0,"0"0"-2"0,0 0 0 15,0 0-3-15,0 0 0 0,0 0-2 16,0 0 5-16,0 0 7 0,0 0 8 15,-19 9 0-15,12 0 3 0,1 5-8 16,-1 1-7-16,1 0 1 0,-4 5-2 0,3 0 3 16,0 1 7-16,-2 5 6 0,-1 2 0 15,-2 7 2-15,-1 6-4 0,-1 6-2 16,-2 8 1-16,-3 6-5 16,-1 4-1-16,4 3-2 0,-4 4 2 0,0-1-6 15,-1 2-1-15,1-2-4 0,1-1-7 16,0-2 3-16,2-1-3 0,3-5 0 15,-2-4-2-15,3-4 1 0,1-8-1 16,1-3 0-16,0-7 7 0,3-3-5 16,-1-2 2-16,2-6-7 0,2-6 0 0,3-2 2 15,0-9-1-15,1-3 0 0,1 1-3 16,0-6-3-16,-2 0-11 0,2 0-12 16,0 2-9-16,0 0-12 0,0-2-31 15,9 0-14-15</inkml:trace>
  <inkml:trace contextRef="#ctx0" brushRef="#br0" timeOffset="278680.6765">22691 14523 154 0,'0'0'35'15,"0"0"-18"-15,0 0-10 0,0 0 4 16,0 0 6-16,0 0 9 0,0 0 1 0,0 0 5 16,0 0-1-16,-20 85-4 0,7-50 1 15,-4 6-10-15,-2 5-5 0,-1 7-1 16,-2 3-4-16,-1 5-5 16,1-2-1-16,1-2-2 0,-1 0 1 0,3-4 2 15,-1-3-3-15,1-1 3 0,3-4-6 16,-1-4 0-16,2-3 0 0,1-4-3 15,1-4-2-15,1-6-8 0,4-6-10 16,3-7-11-16,4-7-14 0,1-4-16 16,0 0-5-16,0 0-12 0</inkml:trace>
  <inkml:trace contextRef="#ctx0" brushRef="#br0" timeOffset="279799.6597">27763 13958 94 0,'0'0'17'16,"0"0"-8"-16,0 0-1 0,0 0 2 16,0 0 9-16,0 0 1 0,0 0 3 15,0 0-2-15,-65 79-1 0,43-44 4 16,-1 5 0-16,-2 6 1 0,-1 2-3 15,2 5-3-15,0 2-3 0,0 2 0 16,-1 3 4-16,1 0 0 0,0 2-1 16,-2 3-3-16,1-2-6 0,-1 3-3 0,-2-3-4 15,1-1 1-15,-2-2-3 0,1-8 2 16,2-5-2-16,3-7 0 0,3-6 4 16,5-6-5-16,4-9 4 15,4-5-4-15,2-5 0 0,2-7-1 0,2 3-1 16,1-5-1-16,-2 0 0 0,2 0-3 15,0 1-5-15,0-1-9 0,0 0-13 16,0 3-22-16,0-3-26 0,0 0-18 16,11 0-55-16</inkml:trace>
  <inkml:trace contextRef="#ctx0" brushRef="#br0" timeOffset="285056.1306">17215 16770 148 0,'0'0'45'16,"0"0"4"-16,0 0 3 0,0 0-13 16,0 0-7-16,-16-80-9 0,12 64 1 0,1 5 1 15,-1 2-3-15,-2 0-6 0,-2 2-4 16,0 0-6-16,-2 1 4 0,-5 0-3 16,4 4-3-16,-5-2 0 15,4 3-2-15,-1 1-2 0,-1 0 2 0,1 0-2 16,-6 0 0-16,3 1 1 0,-3 5-2 15,5 5 1-15,-3 3-4 0,2 4 3 16,-2 5-2-16,1 3 2 0,-2 3-3 16,4 1 1-16,1 2 0 0,4 3-2 15,5-3 2-15,2-2-2 0,2-3-2 0,2-4 0 16,8-3-1-16,4-7 0 0,4-2 4 16,5-3 4-16,4-7 0 0,4-1 3 15,-1-1 0-15,0-9-3 0,-1-3 4 16,-1-4-1-16,-5-3 1 0,-3-2 1 15,-4-3 3-15,-4 0-1 0,-3-1 7 0,-5 6 4 16,-3-1-2-16,-1 2 4 16,0 3-1-16,0-3-3 0,-2 6 1 15,-1 3-6-15,-3 2-3 0,1 0-5 16,2 5 0-16,2 2-4 0,1 1-1 0,-2-4 0 16,-2 4-2-16,-1 10 2 0,-3 6-2 15,2 9 2-15,5 2-4 0,1 1 1 16,0 3-5-16,7 0-2 0,4-3-8 15,3-2-8-15,0-3-8 0,7-2-13 16,0-6-8-16,1-1-10 0,1-5-23 0,2-3 3 16,-4-6-17-16</inkml:trace>
  <inkml:trace contextRef="#ctx0" brushRef="#br0" timeOffset="285802.5298">17412 16922 338 0,'0'0'60'0,"0"0"-9"16,0 0-11-16,0 0-5 0,0 0-8 16,0 0-6-16,0 0-5 0,0 0-9 0,0 0-10 15,0 0 0-15,-30-61 0 0,28 61 2 16,2 13 3-16,-1 6-4 0,1 7 0 16,0-4 0-16,0 3 0 0,0-1-2 15,3-3 1-15,-2 4-5 0,4-7 3 16,0 0 0-16,-2-4-2 0,1-1 1 15,-1-2-2-15,0-2-1 0,0 0 1 16,-2-4 1-16,1-1 2 0,-2-4 5 16,0 0 3-16,0 0 2 0,0 0 1 15,1 3 4-15,-1-3-6 0,0 0 4 0,0 0-2 16,0-5-1-16,-1-5-1 0,-3-7 2 16,1 7-3-16,-3-8 5 0,1 2-3 15,2 3 1-15,-1-2 0 0,-1-4-1 16,2 3-1-16,1 3 0 0,-1-6 1 15,3 1-4-15,0-2-1 0,0 0 0 0,0 3-4 16,3 0 3-16,0 9-1 16,5-5 0-16,1 0-1 0,-1 5-2 15,2-1 0-15,0 5-1 0,-6 0 1 16,6 3 1-16,2 1 1 0,-2 0-2 0,5 6 3 16,-3 3 2-16,-1 0-3 0,3 4 2 15,-4-2 1-15,-1 0-2 0,-1 1 2 16,-2 0-1-16,-3-1 0 0,3 4 0 15,-3-7 0-15,0 4-2 0,0-4 2 16,-2-4 1-16,1 7 3 0,-1-6-1 0,-1 2 0 16,3-2-1-16,-3-5 1 0,0 0 0 15,0 0 1-15,0 4 0 0,0 0 2 16,0 3-3-16,-7-3-1 16,4-1 1-16,0-2 0 0,0 3 0 0,3-4 0 15,-2 0-2-15,2 0-1 0,0 0-5 16,-1 3-3-16,1-3-6 0,0 0-2 15,0 0 3-15,0 0 6 0,0 0 7 16,1 0 2-16,5 0 1 0,7 0-2 16,-3 0 0-16,1 1 0 0,0 1 0 0,-2 1 0 15,-2 0 0-15,2 1-1 0,1 3-1 16,-4-5-2-16,-1 4 2 0,-2-2-1 16,0-1-1-16,-3 2 4 0,-1 5 0 15,-7 4 1-15,-5 4 2 0,-4-3-2 16,-3-3-1-16,-2-1 1 0,-4 1-1 15,3 0-1-15,0-4-4 0,7-1-2 16,7-4-14-16,4 0-24 0,0-3-45 16,2 0-45-16</inkml:trace>
  <inkml:trace contextRef="#ctx0" brushRef="#br0" timeOffset="286072.0037">17919 16877 422 0,'0'0'57'0,"0"0"-14"15,0 0-7-15,0 0-11 16,0 0-5-16,-7-83-7 0,5 79-5 0,0 1-3 16,2 3-3-16,0-4-2 0,-4 4-3 15,-4 4 2-15,-5 11-1 0,-6 12 1 16,1 9-2-16,0 10 1 0,-2 1-3 15,1 6 1-15,-1 2-3 0,0-1-2 16,2 1 9-16,3-5-12 0,3-3-2 16,-1-7-12-16,7-5-30 0,2-16-27 0,1-8-34 15,3-5-20-15</inkml:trace>
  <inkml:trace contextRef="#ctx0" brushRef="#br0" timeOffset="286572.2028">18031 17051 525 0,'0'0'37'0,"0"0"-17"0,0 0-8 15,0 0-8-15,0 0-4 0,0 0 0 16,0 0-1-16,0 0 3 0,-76 77 0 16,63-45 0-16,-1-2 15 0,2-1-17 15,1-1 16-15,4-5-7 0,1-6-9 0,3-5 8 16,3-9-9-16,0-3 0 0,-2 0-1 16,2 0 4-16,0 2 2 0,0 0-2 15,0 0 1-15,0-2 1 0,0 0-2 16,3-6-11-16,5-9 13 0,-1-5-13 15,3-4-7-15,-3-2 16 0,1-1-18 16,-1 2 18-16,3 0 0 0,-4 10 0 0,-1 0-2 16,0 6 0-16,-1-1 0 15,2 3 0-15,-2 1 2 0,3-2-4 16,-4 6-1-16,0-2 0 0,0 3 0 0,2 1 3 16,0-3 2-16,4 3 1 0,-2 0 3 15,5 10-3-15,1 3 0 0,-3 2-1 16,-3 0 1-16,0 0 0 0,-2-1-2 15,-1 2 1-15,-1 1-6 0,0 0 2 16,1 8 11-16,1-2-23 0,0 2 7 0,-1-5-31 16,-1-4-40-16,3-2-16 0,-1-5-41 15,-2-6-7-15</inkml:trace>
  <inkml:trace contextRef="#ctx0" brushRef="#br0" timeOffset="286774.5573">17844 17160 455 0,'0'0'26'0,"0"0"-12"16,0 0-8-16,0 0-4 15,0 0-2-15,83-35-2 0,-57 35-6 0,1 0-6 16,-1 3-14-16,3 2-36 0,0-2-55 15,1-3-88-15</inkml:trace>
  <inkml:trace contextRef="#ctx0" brushRef="#br0" timeOffset="287197.445">19235 17080 436 0,'0'0'46'0,"0"0"-15"0,0 0-12 15,0 0-8-15,0 0-6 0,0 0-1 16,0 0-1-16,0 0-1 0,0 0-1 15,0 0-3-15,73 21-2 0,-43-21-2 16,3 0 0-16,0 0-1 0,2-2-3 16,-1-2-9-16,-4-3-20 0,-1 2-26 0,-2 0-34 15,-4 0-31-15</inkml:trace>
  <inkml:trace contextRef="#ctx0" brushRef="#br0" timeOffset="287397.4363">19344 17208 453 0,'0'0'62'16,"0"0"-38"-16,0 0 4 0,0 0-13 16,0 0-7-16,0 0-6 0,0 0-2 15,0 0 0-15,0 0-4 0,82 0-6 16,-56-3-10-16,-1-3-33 0,2-1-73 15,2-5-99-15</inkml:trace>
  <inkml:trace contextRef="#ctx0" brushRef="#br0" timeOffset="290556.5791">21264 16874 60 0,'0'0'28'0,"0"0"-8"16,0 0 0-16,0 0-6 0,0 0 0 0,0 0-1 16,0 0 0-16,0 0 3 0,0 0 2 15,-45-60 3-15,42 57-3 0,-1-1-1 16,1 3-5-16,-1-3-4 0,0 4-3 15,-2 0-3-15,1 0-6 0,-5 0 2 16,-3 7 1-16,3 6-2 0,-2 2 3 0,3 2-1 16,0 1-3-16,1 1 1 15,2-5 3-15,1 3-3 0,2-7 0 16,2-4-5-16,1 10 0 0,0-12 3 0,0 5-1 16,1 2 5-16,1-8 2 0,1 2 0 15,3-5 4-15,5 0 0 0,6 0 0 16,2-5 3-16,0-3 5 0,-3-4 1 15,2 0 3-15,-2 1 5 0,0-1 4 16,-3-3 4-16,0 0 3 0,-4 4-8 16,0-1-1-16,-2 4-5 0,-3-1-2 0,2 2 0 15,-5 2 0-15,2 2-1 0,-3 3 0 16,0-1 0-16,0 1-6 0,0-2 0 16,0 1-3-16,0-1-1 0,0 1-4 15,0-1 1-15,0 0-3 0,2 1 0 16,-2 1-1-16,0-3-3 0,0 1 1 15,0 2 0-15,0-1-1 0,0 1 2 16,0 0-1-16,1 0 2 0,-1 0 1 16,0 3 1-16,0 3 1 0,0 7-3 15,0 6 1-15,0-6-1 0,0 7-2 0,0 2 3 16,0-3 0-16,0 4-1 0,2 0-1 16,-1-6-1-16,1-2 0 0,-2-3 2 15,1-2-1-15,1 3 2 0,-2-9-2 16,1 4-1-16,-1-8 0 0,0 0 0 15,0 0 2-15,0 0 2 0,1 1 0 16,-1 1 2-16,0-2-1 0,3 2 0 0,-3-2-2 16,0 0 0-16,1 0 1 15,-1-2-2-15,2-4 1 0,-2 0 0 16,1 3-3-16,-1-5 0 0,0 2-3 0,0 0 2 16,0 1 0-16,0 5-1 0,0-1-1 15,0 1-1-15,0-2-6 0,0 1-2 16,0-1-2-16,0 2-3 0,0-1-2 15,0 1-9-15,0 0-9 0,0 0-6 16,0 0-6-16,0 0-2 0,0 0-5 0,0 0-4 16,0-2-12-16</inkml:trace>
  <inkml:trace contextRef="#ctx0" brushRef="#br0" timeOffset="294208.4771">21300 16888 29 0,'0'0'24'0,"0"0"-3"15,0 0-4-15,0 0 5 0,0 0 3 16,0 0 0-16,0 0 1 0,0 0-8 15,0 0-3-15,-62-58 0 0,55 52-3 16,1-1 3-16,0 1 0 0,0-3 3 16,1 4-2-16,-4-1 1 0,3 2-2 0,-1-3-3 15,1 1 1-15,-4 2-3 0,3 1 0 16,3-1 0-16,-5 3 1 0,3 1-3 16,-5 0-2-16,0 0 0 15,1 0-3-15,-4 8 0 0,2-1-2 0,-4 4 0 16,5 3 0-16,-1-1-1 0,2 2-1 15,1 4 0-15,-1-3 2 0,3 6 0 16,1 2 2-16,-1-1 0 0,1 1-1 16,1 0-1-16,0 2 3 0,4-3 1 15,-1 1-3-15,2-1 3 0,0-3-5 0,5-2 2 16,0-4-2-16,1-2 1 0,0 0-2 16,0-4 1-16,4 0 0 0,1 0 1 15,-2-3 2-15,8-1-1 0,-1-4 0 16,4 0 0-16,6-2-2 0,-1-8 0 15,-2-3 1-15,2-1 0 0,-2-1 2 16,-3-5-1-16,2 0 1 0,-2-1 0 16,-2 0 2-16,-3-1 2 0,-3 1 1 0,-5 7 1 15,-1 1 7-15,-3 2-5 16,-3 5 4-16,0-4-7 0,0 5-4 0,0-6 0 16,-2 2-1-16,1 6 3 0,-5-4-2 15,5 2 2-15,-2 2 0 0,2-2 0 16,1 5-1-16,-2-1-1 0,2 1 0 15,0-1-2-15,-1-1 0 0,1 0-2 16,-2 2-2-16,2-1-1 0,-1 1 0 0,1 0 2 16,0 0 0-16,0 0 3 0,0 9-2 15,0 5 1-15,4 5-1 16,1-1 0-16,0 4 0 0,-1-2 0 16,1-2-1-16,-1 0 1 0,2 0-2 0,-2-3 2 15,1-1 0-15,0 0-2 0,-2-4 1 16,3 7 0-16,-3-2-2 0,0-7-2 15,1 6-1-15,-1-6 1 0,-1-3-6 16,3 0-1-16,0-4-4 0,3 1-5 16,8-2-5-16,2-2-20 0,3-9-15 0,2-4-15 15,-2-5-15-15,3-2-3 0,-1-4-13 16</inkml:trace>
  <inkml:trace contextRef="#ctx0" brushRef="#br0" timeOffset="294848.649">21670 17122 186 0,'0'0'54'0,"0"0"-9"0,0 0-3 16,0 0-5-16,0 0-10 0,0 0-6 0,0 0-9 16,0 0-6-16,0 0 1 0,-26-21-3 15,11 30 1-15,-3 6-2 0,4 0-1 16,2 5 0-16,-1 0 0 16,3 2 15-16,1 3-17 0,2-1 12 0,1-6-1 15,2 0-13-15,3-6 14 0,-1-9-8 16,2 4-4-16,0-7 4 0,0 0 2 15,0 0 3-15,0 0-14 0,0 0 10 16,3-10-15-16,8-9-4 0,1-3 15 16,0-5-14-16,-1 4 16 0,1-2 3 0,1 2-4 15,-3 3 0-15,2-1 2 0,-1 1-1 16,-4 8 0-16,-2 3 5 0,-2 6-3 16,-3 3-2-16,0-2-1 0,0 2-7 15,1-1 0-15,1 1 2 0,-1 0 2 16,2 0 4-16,2 6 1 0,0 0-5 15,-1 9 1-15,1 2 0 0,-4 3 1 16,3 7 1-16,-1 0-2 0,0-2 13 16,3 2-15-16,0 0 15 0,-1 1-6 15,1-3-16-15,0 0 9 0,3-4-22 0,-5-8-26 16,-1-3-44-16,0-6-30 0,-3-4-71 16</inkml:trace>
  <inkml:trace contextRef="#ctx0" brushRef="#br0" timeOffset="295037.015">21415 17272 446 0,'0'0'40'0,"0"0"-34"15,0 0 6-15,0 0-24 0,0 0 17 16,0 0-2-16,92-64-5 0,-66 60-1 15,0 4-12-15,0-2-28 0,1 2-57 16,2 0-90-16</inkml:trace>
  <inkml:trace contextRef="#ctx0" brushRef="#br0" timeOffset="296155.0553">22298 16619 388 0,'0'0'53'0,"0"0"-16"0,0 0-18 0,0 0-11 15,0 0-6-15,0 0-3 0,0 0 1 0,0 0-1 16,0 0-2-16,-88 12 2 16,81 7 0-16,-1 3 1 0,1 3 2 15,3 2-2-15,0 1-1 0,2 2-2 16,2 0 0-16,0-1 0 0,2-1 1 0,5-1 1 16,4-3-1-16,-1-3-5 0,5-1-3 15,1-7 0-15,2-1 0 0,1-5 3 16,3-2 5-16,1-2-2 0,2-3 1 15,-3 0-1-15,-1-10-1 0,-1 1 4 16,-2-3 1-16,-4 0 5 0,-2 0 2 0,-5-5 3 16,-2 7 3-16,-2-9 0 0,-1 7 1 15,-2-3 2-15,0-4 1 0,0 5 6 16,0-4-1-16,0 5 2 16,-2 6-9-16,2 4-2 0,0 3-6 0,-2-2-5 15,2 2-2-15,0-2-5 0,-1 2 0 16,1 0 3-16,-5 0-1 0,1 17 0 15,-2 6 0-15,-3 11-2 0,1-1 3 16,0-1-3-16,2-2 0 0,2-3-5 16,0-7-5-16,2-2-4 0,2-4-1 0,0-5-1 15,0 3 5-15,0-6 7 0,0-1 5 16,0-5 9-16,0 0 3 0,0 0 1 16,0 0 1-16,0 0-1 0,-5-9 0 15,-1-6 1-15,0-5 3 0,2 5-3 16,1 0-3-16,1 2 3 0,1-1-4 15,1-5 3-15,0 2-3 0,3-7-4 16,4 4-1-16,5 3-1 0,2 4-2 16,2-1-1-16,3 4 0 0,1-1-1 15,-3 4-1-15,4-1 3 0,-3 1 0 0,-3 2-2 16,2 5-1-16,-7-3-1 0,2 1 0 16,1 0 3-16,-7 1 1 0,4 1 0 15,-6-3 4-15,2 2 2 0,1-2 3 16,-4 3 1-16,0-5-1 0,1 3 3 15,-4 2-1-15,2-5 0 0,-1 2 0 0,1-2-2 16,-1 1 1-16,-1 4-2 16,0-1-3-16,0 1-3 0,0 0-3 15,2-1-3-15,-2 1 1 0,0 0 2 16,0 0 1-16,-2 13 0 0,-4 7 1 0,-4 8-1 16,0-1 0-16,3-3-5 0,0-1 1 15,2-7-1-15,2 1-1 0,2-6-1 16,1 3-1-16,0-6 0 0,0 3 1 15,0 0 4-15,0-7 3 0,1 6 1 16,1-6 1-16,-1-1 1 0,2 1 3 0,-3-4 2 16,0 0 4-16,0 0 2 15,2 2-2-15,-2-2 0 0,1 2-2 0,-1-2-4 16,2 0-2-16,-2 3 0 0,1-3-4 16,0 0 0-16,1 0 0 0,-1 0-4 15,1 0-2-15,-1 0-1 0,-1 1-1 16,0 5-5-16,0 7-11 0,-10 2-30 15,-3 4-33-15,-4-3-43 0,2-4-76 16</inkml:trace>
  <inkml:trace contextRef="#ctx0" brushRef="#br0" timeOffset="296677.1406">22988 16780 422 0,'0'0'50'15,"0"0"-11"-15,0 0-12 0,0 0-10 0,0 0-4 16,0 0-6-16,0 0-2 0,0 0-2 16,0 0-3-16,0 0-1 0,7-69 0 15,-4 64-2-15,-2 0 0 0,1 1-1 16,1 1 1-16,0 0-1 0,1 2 4 15,-1-3 1-15,7 1-1 0,-6 1 2 16,1 1-2-16,-1 1 0 0,0 0 0 16,2 0 0-16,1 0-3 0,2 0 1 15,-5 0 1-15,2 5 3 0,0 1 0 16,-4 3 1-16,-2 6-3 0,0 2 1 0,-5 6-1 16,-5-4 1-16,-2 2 0 0,-1-1-1 15,2 0-2-15,3-6 1 0,-2 1-2 16,6-6 3-16,1-5 0 0,2 3 0 15,1-7 0-15,0 0-3 0,0 0-3 16,0 0 1-16,0 1 0 0,0-1 2 0,4 0 3 16,8 0 0-16,1 0 0 0,3 0 0 15,-5 0 1-15,-1 0 0 0,3 0-2 16,-4 0 2-16,1 0-1 16,-5 2-1-16,3 2 1 0,-5-1-2 0,0 0 0 15,0 5 0-15,-2-2-3 0,1-3 2 16,-2 9 1-16,0-4 2 0,-8 4-8 15,-3 3-2-15,-2-3-14 0,2-4-11 16,-3-3-19-16,5-1-21 0,4-3-21 16,-1 2-23-16</inkml:trace>
  <inkml:trace contextRef="#ctx0" brushRef="#br0" timeOffset="297048.1079">23398 16705 495 0,'0'0'47'15,"0"0"-15"-15,0 0-7 0,0 0-6 0,0 0-9 16,0 0-4-16,0 0-5 0,0 0 1 16,0 0 0-16,-88-22-2 0,68 40-1 15,5 6 0-15,3 3-2 0,3 3 1 16,6 2-3-16,3 3-1 0,0-5-1 15,7-1-1-15,5-3-2 0,1-6 1 0,1-5-3 16,4-3-2-16,-7-5-4 16,5-4 6-16,-7-1 3 0,4-2 5 15,1 0 5-15,1-9 2 0,-1-5 3 16,-2-2 1-16,-4-3 0 0,-2 0 2 0,-4-6-1 16,-2 1-2-16,0-2 1 0,-3 0-4 15,-6 1 0-15,-2 2-2 16,-3 1-1-16,0 2 0 0,4 7-1 0,-2 2-5 15,4 7-7-15,3 0-8 0,2 1-24 16,3 3-33-16,-2-4-48 0,-1 1-44 0</inkml:trace>
  <inkml:trace contextRef="#ctx0" brushRef="#br0" timeOffset="297439.26">23517 16186 336 0,'0'0'64'0,"0"0"-18"15,0 0-16-15,0 0-18 0,0 0-9 16,0 0-3-16,0 0-1 0,0 0 1 15,0 0 1-15,0 0 3 0,-33 18-6 16,29 7 4-16,2 4-2 0,1 0 0 16,1 0 0-16,0-3 0 0,0-2-6 15,3-4 4-15,5-2-2 0,-2-5-1 0,1-5-1 16,1-2 0-16,-6-3 0 0,8-1 5 16,-5-2 4-16,5 0 0 0,3-8 3 15,-2-5 0-15,1-5 1 0,-3-4 4 16,-5 1-2-16,-4 0 3 0,0-1 1 15,-3 1 0-15,-7 3-1 0,0 1-4 16,1 7-5-16,-1-1-5 0,3 6-5 0,-2 4-5 16,-7 1-17-16,2 6-48 15,-5 9-99-15</inkml:trace>
  <inkml:trace contextRef="#ctx0" brushRef="#br0" timeOffset="298269.6498">23990 16822 379 0,'0'0'60'15,"0"0"-16"-15,0 0-16 0,0 0-10 16,0 0-6-16,0 0-5 0,0 0 0 15,0 0-1-15,0 0-2 0,-6 0 2 16,22 0-3-16,10-4-2 0,9-3 0 16,1-2-1-16,-2-2 1 0,0 0-2 0,-4 4-1 15,-1 1 1-15,-6-2-1 0,1 4-1 16,-7-1 0-16,-9 3-4 0,4 2-4 16,-5 0-5-16,-1 0-9 0,4 0-3 15,-7 0-12-15,0 0-7 0,2 4-27 16,-5-1-9-16,0 1-14 0,0 0-15 15</inkml:trace>
  <inkml:trace contextRef="#ctx0" brushRef="#br0" timeOffset="298508.7478">24131 16705 316 0,'0'0'75'16,"0"0"-16"-16,0 0-16 0,0 0-5 15,0 0-8-15,0 0 0 0,0 0-3 0,0 0-8 16,0 0-7-16,-34-80-7 16,34 80-6-16,0 0 0 0,0 0 1 15,0 0 0-15,0 10 0 0,0 7-1 16,0 10-2-16,0 0 0 0,4 7 0 0,0-1-5 16,1 5-2-16,1 1-5 0,1 2-8 15,3-5-24-15,0 1-42 0,2-5-54 16,4-5-90-16</inkml:trace>
  <inkml:trace contextRef="#ctx0" brushRef="#br0" timeOffset="299219.2452">24984 16644 309 0,'0'0'40'16,"0"0"-14"-16,0 0-11 0,0 0-6 15,0 0 2-15,0 0-4 0,-89-52 6 16,79 51 0-16,-2 0-3 0,-6 1-1 16,-1 0-3-16,-3 4-1 0,1 3 1 15,0 4 1-15,2 1-6 0,4 2-1 0,4-5-3 16,3 3 1-16,5-4 2 0,0 2-1 16,3 4-1-16,0-5 0 0,4 3-2 15,8 0 2-15,1-4-1 0,6 0-2 16,-6-4 0-16,3-1 0 0,0-3 2 15,-4 0 1-15,6 0 4 0,-2-3-1 16,-3-1 3-16,4-9 1 0,-4 3 0 16,-1-2 1-16,-4-5 1 0,-3 6 2 15,-1-4 2-15,1 0 1 0,-3 3 7 16,1-6-1-16,-1 8 3 0,-1-2 1 0,0 0-4 16,-1 6-4-16,2-4-1 0,-1 5-6 15,-1-1-3-15,2 1-1 0,-2 5-3 16,0 0 0-16,0 11 0 0,1 7-1 15,-1 6 0-15,0 2 0 0,0 1 0 16,0 4 1-16,0 5-4 0,0 1 4 0,0 4-3 16,0 6 1-16,2-2-3 0,-1-1-4 15,1-4 3-15,-2-2 2 0,0-10 1 16,0 1 3-16,0-11-3 16,0 1 1-16,0-9 1 0,-5 3 1 0,1-4 1 15,-3-3 1-15,-2 1-2 0,-1-4 2 16,0-1 0-16,-3-2-1 0,-3-5 1 15,2-4 2-15,-1-4-2 0,2-2 0 16,3-1 2-16,1-2-4 0,5 4 2 16,0-4-4-16,4-1 1 0,0-3-3 0,10-7-3 15,4 3-7-15,6 2-11 0,6 3-16 16,3-5-40-16,6 6-41 0,1-1-85 16</inkml:trace>
  <inkml:trace contextRef="#ctx0" brushRef="#br0" timeOffset="301240.5442">25789 16533 168 0,'0'0'47'0,"0"0"-7"16,0 0-9-16,0 0-8 0,0 0-2 0,0 0-3 16,0 0-6-16,0 0 2 0,-94 4-7 15,78 13 2-15,0 1-3 0,2 0-3 16,-2 1 0-16,3 2-2 0,0 0 1 15,3 2-2-15,1 0-1 0,3-7 0 16,3 3-4-16,3-3 3 0,0 3-5 0,0 2 2 16,7-3 0-16,2-2-3 0,3-6 3 15,4 1-1-15,4-5 3 0,2-3 2 16,4-3-3-16,3 0 3 16,-1-8 1-16,0-2 1 0,-2-2 2 0,-2-1 1 15,-3-1 1-15,-3 1 3 0,0-1 4 16,-1 2 2-16,-5 3 1 0,-2 2-1 15,-4-1 1-15,-3 5 3 0,0-4 4 16,-2 2-1-16,0 0-1 0,1 0-5 16,-2 5-2-16,0-1-3 0,0 1-4 0,0-1-4 15,0 1-3-15,-3 0-2 0,-7 0 1 16,-6 1 0-16,-2 11-3 0,3 5 0 16,3 4-2-16,1 2 2 15,3 4-1-15,4 2-1 0,1 0-3 0,2-9-2 16,1 1-3-16,0-4 2 0,0-7-5 15,5 5-1-15,3-4-4 0,0-5-1 16,-2-1 7-16,4-4 5 0,3-1 8 16,2-3 9-16,0-3 1 0,-6-6 3 15,-3-5 3-15,-3-3 2 0,-2-5 4 0,1-1-4 16,-2 2 2-16,0 1-2 0,-2 0-1 16,0 6 2-16,0 2-3 0,1 1-1 15,1 1 1-15,0 1 0 0,0 5 0 16,0-5-2-16,0 8-3 0,0 0-5 15,3-6-2-15,2 6-2 0,4-2-1 0,2-2 3 16,-2 5-3-16,4-2-1 16,-1 2-1-16,0 1-5 0,0 1 3 15,1 1-1-15,6-1 5 0,-9-1 0 16,9 1 3-16,-9-1 3 0,1 0-1 0,-2-1 3 16,-4 1 1-16,-1 0 0 0,-4 2 2 15,0-1 0-15,0-5 1 0,0 0-1 16,0 0 3-16,0 1-4 0,0 5 1 15,0-1-3-15,0 1-3 0,0-2 0 16,0 0-3-16,0 2 2 0,0 0-1 16,0 0-1-16,0 0 1 0,7 5-1 15,3 7 0-15,1 4-1 0,-3-2 0 0,0 4-2 16,-1-2 2-16,-3 2-1 16,-1 1 0-16,0-4 1 0,-2 4-1 0,1-3-2 15,-1 3 1-15,1-1 1 0,-1-1 1 16,1-5 2-16,-2 1 0 0,0-2 1 15,0 0 0-15,0 0 0 0,0-7 0 16,-2 2 0-16,-1-3-1 0,0 1 3 16,-5-2-1-16,2 0 0 0,-6 1 0 0,1-3-1 15,-1 0 1-15,2 0-2 0,4 0-2 16,2 0 2-16,4 0-6 0,-6 0-10 16,1 0-23-16,0-3-42 15,1 3-45-15,4 0-41 0</inkml:trace>
  <inkml:trace contextRef="#ctx0" brushRef="#br0" timeOffset="301708.6885">26581 16590 297 0,'0'0'69'0,"0"0"-20"16,0 0-8-16,0 0-7 0,0 0-7 0,0 0-5 16,0 0-7-16,0 0-8 0,0 0-3 15,0 0-1-15,-60-68 0 0,35 79 1 16,3 5-2-16,1 4 1 0,0 2-2 15,4-1 0-15,1 3 0 0,3 2 1 16,3-3-2-16,3 4 0 0,2 1-4 0,5-1 3 16,0 0-2-16,5 1-1 0,8-7-1 15,1 0-2-15,3-1 0 0,0-5 1 16,0-3 3-16,-6-4 1 16,5-1 2-16,-7-6 0 0,1-1 1 0,1 0 1 15,-6 0 2-15,1-1 0 0,-3-3-1 16,0-6-2-16,0 2 2 0,-3-5-2 15,0-2 0-15,-2 6 0 0,-4-6-2 16,3 7-1-16,0 4-5 0,-1-6-5 16,2 6-7-16,0 0-16 0,-1 0-33 0,3 4-33 15,0-6-26-15,5-4-20 0</inkml:trace>
  <inkml:trace contextRef="#ctx0" brushRef="#br0" timeOffset="302131.6614">26715 16643 269 0,'0'0'58'16,"0"0"-11"-16,0 0-11 0,0 0-8 16,0 0-8-16,0 0-7 0,0 0-7 15,0 0-3-15,0 0-1 0,0 0 0 16,3-24 2-16,-3 23-2 0,0 1 3 15,0 0-2-15,0 0 3 0,0 0 1 16,-2 0 1-16,-4 11 2 0,0 3 0 16,-4 0-2-16,-1 2 1 0,-1-1-4 0,-1 2-2 15,0-2 0-15,1 5-3 16,5-10 0-16,2 7-2 0,3-2 1 0,2 0-2 16,3 5-1-16,8-5 0 0,1-3-1 15,2-2 1-15,-2-7 0 0,4 4 0 16,1-7-1-16,2 0 2 0,1 0 3 15,-5-5 0-15,-4-2 2 0,1-2 1 16,-6-4 1-16,2-5 0 0,-3 0 1 0,-2 1-1 16,-3-1 0-16,0-1 3 0,0-3-1 15,-5-3-2-15,-1 2 1 0,2 7-4 16,-2 5-1-16,3 3 1 16,-1 2-2-16,3 1-3 0,1 5-8 0,-2-1-4 15,2 1-18-15,-1 0-35 0,1 0-49 16,0 0-44-16</inkml:trace>
  <inkml:trace contextRef="#ctx0" brushRef="#br0" timeOffset="302530.9801">26875 16214 266 0,'0'0'61'15,"0"0"-17"-15,0 0-15 0,0 0-8 0,0 0-13 16,0 0-8-16,0 0 0 0,0 0-4 16,0 0 3-16,0 0 1 0,-72 35 0 15,64-11 0-15,1 1-1 0,1 0-1 16,3-8 0-16,-1 1-3 0,4-6 1 15,0-1-2-15,0 3 2 0,7-7 1 16,2 3 0-16,-2-5 0 0,5-5 2 16,2 0 0-16,-1-2 8 0,2-4 0 15,-5-3 3-15,-4-5 4 0,-2 3 0 16,-1-6 2-16,-3-4 3 0,0 2 0 0,0-8 1 16,-7 5-2-16,-2 1-4 0,0 1 0 15,-2 3-7-15,4 5-3 0,-4 1-3 16,5 5-3-16,-5 3-7 0,-5 2-13 15,3 2-39-15,-4 11-109 0,4 8-108 16</inkml:trace>
  <inkml:trace contextRef="#ctx0" brushRef="#br0" timeOffset="320095.4201">28162 5452 57 0,'0'0'11'15,"0"0"-3"-15,0 0-4 0,0 0-3 0,0 0-1 16,0 0 0-16,0 0 1 0,0 0 2 16,0 0-1-16,0 13-2 0,0-12 2 15,0 0 0-15,0 2-1 0,0-3 0 16,0 2 1-16,0-1-2 0,0 1 4 15,0 0-2-15,0-1 2 0,0 0 1 0,3 1-2 16,-3-1 1-16,1 1-1 16,-1-1 1-16,1 2 1 0,-1-2 1 15,2 0 0-15,-2 1 0 0,1-1-2 16,-1 1 1-16,2 0 1 0,-2-1 0 0,1 0 0 16,-1 0 1-16,2 1-1 0,-2 0 1 15,0-1-3-15,1 1-1 0,-1 0-1 16,2-1-3-16,-2 0 2 0,1 5 1 15,2-1-2-15,-1 1 1 0,1 4-2 16,-2-6-2-16,1 1 0 0,0 2-1 0,2-2-1 16,1 1 2-16,-1 1-2 0,1-1-1 15,-1 0-3-15,2 1-3 0,1-1-7 16,-1-3-7-16,1 4-16 16,-4-4-9-16</inkml:trace>
  <inkml:trace contextRef="#ctx0" brushRef="#br0" timeOffset="320880.2052">28094 6188 4 0,'0'0'8'0,"0"0"-2"0,0 0-2 16,0 0-1-16,0 0 1 0,0 0 0 15,0 0 1-15,0 0 0 0,0 105 0 16,1-69-3-16,4 1 1 0,0 3-3 15,1-1-2-15,2 2 4 0,-1-2-2 16,3-1 3-16,-2-1-3 0,1-2-1 16,0-3 1-16,-1-1-4 0,0 0 4 15,-2-4-1-15,0 1 0 0,-4-5 0 0,2-4-2 16,-2-2 3-16,-1-7-1 0,-1-4-1 16,2 0-2-16,-2-6 1 0,0 0 1 15,0 0 0-15,0 2 0 0,1-1-5 16,-1 1-15-16</inkml:trace>
  <inkml:trace contextRef="#ctx0" brushRef="#br0" timeOffset="322139.6579">28176 5627 42 0,'0'0'31'0,"0"0"7"0,0 0 8 16,0 0 4-16,0 0-6 0,0 0-9 16,0 0-7-16,0 0-5 0,0 0-3 15,-36-7 1-15,33 5-3 0,3 2 1 16,-1-2 2-16,1 2-2 0,-2 0-4 15,0-1-1-15,0 1 2 0,1 0-6 0,-1 0-4 16,1 0 0-16,1-2-8 0,-2 2 4 16,2 0-2-16,-1 0 0 15,1 0 2-15,-2 0-2 0,2 0 1 16,-1 0 0-16,1 0 1 0,-1 0-2 0,1 0 2 16,0 0-1-16,-2 0 0 0,2 0-1 15,0 0-2-15,0 0 0 0,0 0-4 16,0 0 1-16,0 0 3 0,0 2 3 15,3 8 2-15,6 6 2 0,2 3-1 16,1-1-1-16,-2-1-2 0,3 1 0 0,-3-3 2 16,1 0-4-16,-2 1 1 15,1-3 2-15,3 4-3 0,-1 1 5 0,0 2 2 16,2 3-4-16,1 1 4 16,-1 1-5-16,0 0-1 0,1 3 1 0,-1-1 0 15,1 0 0-15,-4 1 2 0,1-3-5 16,1 0 2-16,-1-3 0 0,-1 0-1 15,1-1 1-15,-2-2-3 0,-2-4 1 16,1-2 1-16,1-2 1 0,-4-5 1 16,5 4-1-16,-3-4-1 0,1-1 1 0,-2 1-1 15,3 0 1-15,0 1 1 0,-3-2-1 16,6 4 0-16,-1 1 1 0,1 1 1 16,1 1-1-16,-1 3 0 0,2-2-1 15,-2 2 0-15,0 1-1 0,-2 0-1 16,2 2 3-16,-3-1-2 0,1 1 2 15,0-3 1-15,-4-2-3 0,1-3 0 16,-1 1 1-16,0-4 3 0,0 7-3 16,1-3 4-16,-3-2-4 0,5 3 0 15,-1-3 0-15,-3-2 0 0,6 3 1 0,-1-1-1 16,1-2 0-16,3 4 0 0,-1-1 0 16,0 0 0-16,0 2 0 0,0 0 0 15,1 1 0-15,-1 3-1 0,1 0 1 16,-2 1 0-16,0 0-1 0,0-1 1 15,0 0 0-15,-3-2-2 0,2-1 2 16,-1-1 0-16,0 2 0 0,-1-2 0 16,1 0 2-16,1 2-2 0,-2-2-2 15,3 0 1-15,-3 2-1 0,2 0 2 16,-1-1 0-16,1 1-1 0,1 1 2 0,0-2-2 16,1 2 0-16,-3-6 0 0,-1 1 0 15,1-1 1-15,-5-3 0 0,1 0 0 16,-4-2 0-16,-3-4 0 0,0 0 0 15,0 0 1-15,2 1 0 0,-1 0 1 16,1-1-2-16,-1 2 1 0,1-2 1 0,-1 2 0 16,-1-2-1-16,3 0 1 0,-3 1 1 15,1-1-1-15,-1 0-1 0,1 1-1 16,-1-1 0-16,2 0-2 16,-2 0-1-16,0 0-1 0,1 0-6 0,-1 0-12 15,0 3-16-15,2-3-24 0,-2 0-27 16,0 0-11-16,0 2-7 0,0 3-22 15</inkml:trace>
  <inkml:trace contextRef="#ctx0" brushRef="#br0" timeOffset="323095.8054">28885 6868 305 0,'0'0'45'15,"0"0"-9"-15,0 0-3 0,0 0-5 0,0 0-3 16,0 0-4-16,0 0-3 0,0 0-6 16,0 0-3-16,0 0-2 0,-52-27-4 15,50 27 0-15,1-2-1 0,0 2 1 16,-1-1-1-16,1 1 0 0,1 0-1 15,-2-2 0-15,2 2 0 0,-1 0-1 0,1 0-1 16,0 0 0-16,0 0 1 16,0 0 2-16,0 0 2 0,0 0-3 15,8 0 1-15,5 7-3 0,2 2 1 16,1-2 0-16,0 2 1 0,1 2 0 0,1-1 2 16,2 2-2-16,3 0-1 0,-1 0 1 15,2-2-1-15,-1 2-1 0,2 1-1 16,-5-3 0-16,2-1 0 0,-4 0 1 15,-4-2 1-15,0-1-1 0,-5-4 1 16,-1 3-2-16,3-2 1 0,-3 1 2 0,1-1-1 16,-6-1-1-16,4 3 1 0,-4-4 0 15,1 1-1-15,0 1 1 0,-4-3 0 16,0 0 0-16,0 0 1 16,2 2-2-16,-1-2-1 0,1 1 0 0,-1-1 1 15,1 0 0-15,-1 1 3 0,1-1-1 16,-1 0-1-16,1 1 1 0,-1-1-2 15,1 0 1-15,-1 2-1 0,0-2 1 16,1 0 0-16,-2 2 0 0,1-2 0 16,-1 1 0-16,2-1 1 0,0 0-1 0,0 2 1 15,-2-2 0-15,0 0 0 0,1 2 1 16,-1-2 1-16,0 0 0 0,2 0 0 16,-2 0 1-16,0 0 1 0,1 0 1 15,-1 0 0-15,0 0-1 0,0 0-5 16,0-11-3-16,-4-6 1 0,-5-4 1 15,2-4 2-15,0 0 0 0,-1-1 0 16,2-1-2-16,0 1 2 0,0 2-1 16,1 1 1-16,2 6 1 0,2 0-4 15,0 5 0-15,-1-1 2 0,1 1 0 0,-1 5 0 16,2 1 1-16,0 6-1 0,-2-1 0 16,2 1 1-16,0-1 1 0,0-1-4 15,0 0 2-15,0 1 0 0,-2 1 2 16,2-2-1-16,0 2 1 0,0-2 0 15,-1 2 2-15,1-1-1 0,-2 1-1 16,-4-3-2-16,1 0 1 0,-4 0 2 0,-3 0 0 16,4-2-1-16,-1 2 0 15,-1-1-3-15,3 1-1 0,2 0 2 16,2 1-1-16,3 2 0 0,-1-2-1 0,1 2-1 16,-2 0 0-16,1-1-3 0,-1 1 2 15,1-1 0-15,0 1 0 0,-1 0-1 16,1 0 3-16,-2 0 1 0,-1 0 1 15,-2 0 0-15,-1 6 0 0,-1 0 1 16,3-3-1-16,-1 1 1 0,3-1 0 0,-4 4-2 16,-4 1 0-16,-1 3-2 0,-3 3-4 15,-1 0-10-15,4 1-14 0,0 0-22 16,4 3-33-16,-2-1-27 16,1 3-36-16</inkml:trace>
  <inkml:trace contextRef="#ctx0" brushRef="#br0" timeOffset="324391.7062">28059 8058 216 0,'0'0'69'15,"0"0"-10"-15,0 0-12 0,0 0-13 0,0 0-9 16,0 0-8-16,0 0-7 0,0 0-5 16,0 0-4-16,0 0-6 15,-13 6-7-15,13-4-1 0,-1 6 2 16,1 7 8-16,0 7 5 0,0 9-1 0,0 1 3 16,0-2-4-16,0 1-1 0,3-3 1 15,-2-3-2-15,0-9 4 0,2 0-2 16,-1-6-3-16,-1-5 2 0,1-1 0 15,-2-4 1-15,0 0 2 0,0 0 6 16,1 1 4-16,-1 1 5 0,2-2 5 0,-2 2-4 16,0-2-2-16,1-2-6 0,1-3-7 15,-2-8 0-15,1-5 0 16,1 4 0-16,-1-4-2 0,1 0 0 16,1 1-3-16,2-4-1 0,-1 3 1 0,4 1-2 15,-1 6 2-15,3 2 0 0,0 0-3 16,-3 5-2-16,1-1 3 0,3 3-4 15,1 2 3-15,5 2 2 0,2 6-3 16,-3 4 2-16,-5 3 2 0,-1 3-1 16,-4 4 4-16,-3-7-1 0,-2 4 2 0,-1 1-2 15,0-6 0-15,0 4 1 0,0-6 1 16,-1-8 1-16,1 3 4 0,0-7 0 16,0 0 6-16,0 0 6 15,0 1-1-15,-1-1-1 0,-2 0-8 0,-3-5-4 16,-1-7 1-16,1-6-3 0,0-2 1 15,3-1 3-15,0-2-1 0,3 0 1 16,0 1-2-16,0 4-5 0,0 1 2 16,0 6 0-16,0 5 0 0,0-4-1 15,2 5-2-15,-1 0-4 0,4-2 2 0,-1 4 0 16,6 0 0-16,6 0-1 0,-1 3-3 16,6 0-1-16,-1 8-2 0,-1 4-2 15,1 4-6-15,-1 4-16 0,-3 3-29 16,0 4-38-16,-4 0-36 0,2-1-66 15</inkml:trace>
  <inkml:trace contextRef="#ctx0" brushRef="#br0" timeOffset="325435.8349">28567 8212 269 0,'0'0'31'0,"0"0"-8"16,0 0-5-16,0 0-8 15,0 0-9-15,0 0-3 0,0 0-4 0,0 0 0 16,0 0 1-16,-13-2 2 16,11 0 3-16,1 2 3 0,-1 0-1 0,1 0 1 15,1 0 2-15,-2 0-4 0,2 0 4 16,-1-1-1-16,1 1 1 0,-1 0 1 15,1 0-2-15,-2 0 1 0,2 0 3 16,-1 0-2-16,1 0-1 0,0 0 1 16,-2 0-2-16,2 0-1 0,0 0-2 0,0 0-1 15,-1 0 0-15,1 0 1 0,0 0 0 16,0 0 2-16,0 5 1 0,0 1-3 16,0 0 0-16,0 5 1 15,0-6-1-15,0 2 0 0,0-1 0 0,0-2 0 16,0 2-1-16,0-1 1 0,0 1-1 15,0-6-1-15,0 4 1 0,0 3 0 16,0 2-1-16,0 1 0 0,1-2-1 16,2 1-1-16,0 0 2 0,0-1 1 15,1-1-1-15,-1 2 3 0,-1-6-3 0,1 2-1 16,-3-5 1-16,1 3-1 0,1 2 0 16,0-3 5-16,1 3 0 0,-3-5 3 15,0 0 1-15,0 0-2 0,0 0-1 16,2 0-1-16,-2 0 0 0,0-3 2 15,-2-6-1-15,-1 0 0 0,-1 0-2 0,1 0-1 16,2 4-1-16,-2-3 0 16,1 4 1-16,1 0-1 0,-1 0 1 15,2 4-1-15,-1-1 0 0,1 1-1 16,0-2 0-16,-2 1 0 0,2-1 0 0,-1 1 2 16,1-1-1-16,-1 1 2 0,1-1-1 15,-2-4 2-15,2 0 0 0,-1 0 1 16,1 1 2-16,0 5-1 0,-2-1 2 15,2 1-2-15,0-2 0 0,-1-3 1 16,1-2-4-16,-2 2 1 0,2-5-2 0,0 4 1 16,0-6-1-16,0-5-3 0,0 7 3 15,3-5-1-15,0 5 2 0,0 1 1 16,0 0 2-16,-2 5-3 16,2-1-1-16,-3 5-1 0,0-1-1 0,0 1-3 15,2-2 0-15,-1 0-1 0,1 1-1 16,-1 1 1-16,1-2 0 0,-1 2 3 15,1-1 1-15,0 1 1 0,0-2 1 16,-1 2-1-16,1 0 2 0,3 0-4 16,0 0 1-16,4 0-1 0,-1 2 0 0,-2 2 0 15,0 3 0-15,-2 0 4 0,0 1-1 16,-1 2 1-16,-1 7-2 0,-2 0 1 16,0 6-1-16,0-4 0 0,-3-3 1 15,-1-3 0-15,1-4-1 0,1-4 0 16,-1 5-1-16,2-5 0 0,-1 0-3 15,2-1-2-15,0-4-1 0,0 0 2 16,0 0-1-16,0 1-3 0,2 1 2 16,2 1 2-16,6-3 4 0,0 2 8 15,1-2 1-15,-3 0-1 0,-3 0-3 0,2 0 0 16,-7 0-3-16,0 0 3 0,0 0-2 16,1 0 0-16,1 0 0 0,-1 0 0 15,0 0-1-15,-1 0 4 0,0 0-1 16,0 8 1-16,-2 5-1 0,-8 4-5 15,2-7-5-15,1 2-1 0,1-4-9 0,2-1-11 16,-2 3-15-16,5-7-25 0,-1 1-17 16,2-4-10-16,0 0-19 15</inkml:trace>
  <inkml:trace contextRef="#ctx0" brushRef="#br0" timeOffset="326093.4401">28883 7986 334 0,'0'0'63'0,"0"0"-13"16,0 0-9-16,0 0-11 0,0 0-7 0,0 0-6 15,0 0-2-15,0 0-3 0,0 0-3 16,0 0-5-16,-75-73-3 0,73 71-1 15,2 2-1-15,-2-2-2 0,2 2-2 16,-4 0-2-16,-2 0 0 0,-2 5 3 16,-1 8 0-16,3 2-1 0,0-3 3 0,3 6-4 15,1-1 1-15,2-4 1 0,0 6 0 16,0-8 1-16,0 2-4 0,0-1-2 16,0-6-3-16,0 0-2 0,0-6 0 15,0 0 7-15,0 0 6 0,0 2 7 16,0-1 8-16,0 1 1 0,0-2-3 15,0 0-1-15,0 0-2 0,2-5 4 16,-1-7 4-16,2 0 3 0,-3-1 2 16,2 2-1-16,-2 4-4 0,1-3-3 15,1 3-2-15,-2 2-4 0,1-1-1 0,-1 6-3 16,0 0-2-16,0 0-1 0,3-5-1 16,0 1-1-16,1 1 0 0,5-1 0 15,1 4 0-15,4 2 0 0,5 5-1 16,-1 4 2-16,-4 3-3 0,2 3 1 15,-3 1-1-15,1 1 1 0,-2 2 0 16,0 3 0-16,1-2-2 0,-3 3 0 16,0-1 0-16,-4 2-2 0,-1-2 0 15,-2-1-1-15,0 0-1 0,0-7 2 16,-3 1 1-16,2-5 3 0,-2 0 2 0,0 6 0 16,-2-7 0-16,-2 3 2 0,-1-5 3 15,-2-1-1-15,0-3-1 0,-3 0-1 16,-3 1-2-16,1-5 2 0,2 2 1 15,0-3-1-15,3 0 0 0,-5 0 0 16,2 0-2-16,-1-3 0 0,-1-6 0 0,2-4-1 16,0-7-2-16,5-3-6 0,5-6-8 15,0-3-13-15,9-7-25 0,13-4-47 16,5-3-54-16,7-3-115 16</inkml:trace>
  <inkml:trace contextRef="#ctx0" brushRef="#br0" timeOffset="331953.1742">4854 17570 66 0,'0'0'14'0,"0"0"1"16,0 0 0-16,0 0-5 16,0 0 5-16,0 0 1 0,0 0 6 0,0 0 7 15,-7 0 3-15,7 0-6 0,0 0-6 16,0 0-11-16,-3 0-1 0,3 0-5 15,0 0-1-15,0 0 1 0,0 0-6 16,-1 0 1-16,1 0 1 0,0 0 0 16,-2 0 2-16,2 0 0 0,0 0 2 0,0 0 0 15,0 0-1-15,0 0 4 0,0 0-1 16,-1 0 0-16,1 0 1 0,0 0-6 16,0 0 0-16,0 0 0 15,0 0-4-15,0 0 0 0,0 0-1 0,0 0-2 16,0 0-2-16,0 0 1 0,0 0 1 15,0 0 3-15,0 0 6 0,0 0-1 16,0 0 1-16,0 0-1 0,0 0-1 16,0 3 4-16,0-3-3 0,0 2 0 15,0-2 0-15,0 0 3 0,0 2-1 0,0-2 3 16,0 2 2-16,0-2-1 0,0 1 4 16,0-1-3-16,0 0 1 0,0 2 0 15,0-2-2-15,0 0 2 0,1 1-2 16,-1-1-2-16,0 0-5 0,0 0-4 15,0 0 0-15,0 0-2 0,2 0-1 0,-2 0-2 16,0-1-3-16,0-1-4 0,1 1-5 16,-1-1-11-16,0 0-7 15,0 2-20-15,3-7-13 0,-3 1-22 16</inkml:trace>
  <inkml:trace contextRef="#ctx0" brushRef="#br0" timeOffset="332939.2779">4879 17486 114 0,'0'0'35'0,"0"0"0"0,0 0 2 16,0 0 2-16,0 0 0 0,0 0-3 16,0 0-7-16,0 0-6 0,0 0-7 15,0 0-3-15,-16 12-2 0,16-12 0 16,-2 0-2-16,2 0-4 0,-1 0-2 15,1 0-2-15,-2 2-1 0,2-2-1 16,-1 0-6-16,1 0-1 0,-2 1-2 16,2-1-1-16,0 2 6 0,0-2 4 15,0 6 3-15,0 0 0 0,0 4 1 0,0 1-3 16,2 1-1-16,-1 1 1 0,2-4 0 16,-1 3 0-16,1 1 3 0,-2-3-3 15,-1-4 0-15,3 6 0 0,-3-8-1 16,0 1 1-16,3 1 2 0,-3-6-1 15,0 0 0-15,0 0-1 0,0 2 2 16,0-1 0-16,0 0 1 0,3 1 4 16,-3-1-1-16,0 1-1 0,0 1 2 15,1-3 3-15,-1 2 0 0,0-1 4 16,0 1 5-16,0 1 1 0,0-3 2 0,2 0 1 16,-2 0-1-16,0 0-7 0,0 0-7 15,0-5-7-15,0-3-5 0,0-5 4 16,0-1-2-16,0 2-1 0,0 1 4 15,0-1-3-15,0 2 1 0,0 5-1 16,0-1-5-16,0 2 0 0,1 1-1 0,6-4 0 16,-1 0 3-16,0 2-1 0,4 2 2 15,0-1 2-15,0 2-2 16,-1 0 1-16,4 2-4 0,-3 0 0 0,7 0-2 16,-5 5 6-16,8 6-2 0,-5-2 0 15,-1 3 4-15,-4 1-1 0,-1 3 1 16,-3 1 0-16,2-5 0 0,-5 3-4 15,2 0 5-15,-4-4 3 0,2 5 0 16,0-8-1-16,-3-3 0 0,0 1 3 16,0-6-3-16,0 0 2 0,0 0 1 0,0 4 0 15,0 0 1-15,0 0 1 0,0 0 1 16,0-4 1-16,0 0-2 0,0 0 1 16,-6 0-2-16,0 0-1 15,-1-3-2-15,-4-6-2 0,6 1 2 0,-1-4-2 16,2 5 0-16,4-7 0 0,0-3-2 15,0 5 5-15,0-6-3 0,0 1-1 16,6 2 2-16,-2 0-5 0,2 3-1 16,4 0 2-16,-3 6-3 0,5-2-3 15,-3 4-1-15,2 4-1 0,1-3-1 0,-1 3 4 16,8 0-1-16,-2 3 2 0,5 4 0 16,-3 4 0-16,1 3 1 0,-2-1 1 15,-1 1-3-15,-4-1-1 0,1 3-5 16,-2-4 1-16,-2 3-2 0,-1-3-6 15,-5 0-3-15,2-1-7 0,-3 1-6 0,1-3 0 16,-2-3 0-16,-1 3 0 16,1-2-4-16,-2-3-2 0,2 7-1 15,-2-7-14-15</inkml:trace>
  <inkml:trace contextRef="#ctx0" brushRef="#br0" timeOffset="333939.6654">5671 17727 126 0,'0'0'42'16,"0"0"1"-16,0 0-2 0,0 0-5 16,0 0 3-16,0 0-8 0,0 0-2 15,0 0-2-15,0 0-9 0,0 0-2 16,-7 17-6-16,5-17 0 0,2 3 0 15,0-3-4-15,0 0-4 0,0 0-8 0,0 0 1 16,0-6 1-16,0-6 6 0,0 3 6 16,0-5-3-16,0 2-4 0,-1 0 3 15,-2 3 5-15,3 1 7 16,-3-2 3-16,0 5-3 0,-2-4-5 0,-1 2-1 16,-3-1 0-16,3 2 2 0,2 3 2 15,0 1-6-15,4 2-1 0,-6 0-3 16,-4 0-6-16,-6 0-1 0,0 8-2 15,-1 4-1-15,2 3 1 0,6 0-1 16,-1-1 0-16,3 7 0 0,4-9-2 0,0 7-4 16,3-1 0-16,0-5-3 0,0 3 0 15,6-4 2-15,1-5-2 0,6 1-1 16,-4-4 4-16,3-4 9 16,3 0 8-16,-4 0 6 0,4-7 10 0,-3-2-1 15,-3-2-2-15,2-4 2 0,-5-3-4 16,-3 4 2-16,1-4 1 0,-1 6-2 15,-3-3-2-15,2 2-2 0,-2 1-6 16,0-3-1-16,0 9 0 0,0 2 0 16,0 4 0-16,0-2-3 0,0 2-3 0,0 0-1 15,0-3-4-15,0 3-6 0,0 0 1 16,0 0 1-16,0 0 4 0,-2 9 6 16,1 8 0-16,-1 7 0 0,2 3 1 15,0 1 0-15,0 2 6 0,0 5-7 16,0 0 1-16,0 8 3 0,0 2-8 0,2 4 6 15,2-2-3-15,3-1-1 16,-4 0 1-16,4-3-3 0,-2-3 1 16,-2-1-1-16,0-8 0 0,-2-8 0 15,-1-7 2-15,0-9-1 0,0-2 2 0,0 2 2 16,0-2 4-16,0 3 1 0,0-8 1 16,0 0-1-16,-1 0 1 0,-11 0-2 15,-7-8 1-15,-1-6-2 0,0-4-4 16,1-6 3-16,4 1-1 0,1-4 1 15,2-4-4-15,2 1-4 0,5 1 0 0,2-3-4 16,3 4-8-16,0 0-10 16,8-4-22-16,5 1-28 0,9-9-78 15,5-1-113-15</inkml:trace>
  <inkml:trace contextRef="#ctx0" brushRef="#br0" timeOffset="338555.9149">5311 17911 34 0,'0'0'20'16,"0"0"-5"-16,0 0 0 0,0 0 0 16,0 0 0-16,0 0 14 0,0 0 7 15,0 0-1-15,0 0 8 0,-4 8-6 0,2-8-7 16,2 0-2-16,-1 0-1 0,1 0 0 16,-3 0 0-16,3-2-1 0,0 1-2 15,0 0-5-15,-3 1-6 0,3-4-3 16,0 4 0-16,0-1-6 0,-3 1 0 15,3-2-2-15,0 2-2 0,0-2-1 16,-1 2-2-16,1 0-6 0,0 0-4 16,0 0-1-16,-2 0 2 0,2 0 6 15,0 13 6-15,0 6 3 0,0 8 2 16,3 1 4-16,0-1-3 0,0 4-4 0,0-1-2 16,0 2-1-16,0-2 3 0,1-1 0 15,-3-8 0-15,2-3-1 0,-1-6-4 16,-1-8 2-16,-1 2 2 0,0-6 2 15,0 0 3-15,0 0 0 0,3 0 12 16,-3 1 3-16,0-1 0 0,0-1-1 0,0-11-6 16,0-6 0-16,0-8-5 0,0 0-2 15,0-1-3-15,0 0-4 0,0-1 2 16,0 7 1-16,0 4-6 16,0 3 3-16,-3 2 0 0,3 4 3 0,0-1 0 15,-1-1-3-15,1 4-5 0,0 0 0 16,0-6-6-16,0 7 1 0,0-10 2 15,0-4 1-15,1 3 5 0,2-2-3 16,0 9 0-16,1 1-3 0,-1 4 3 16,-1-1 4-16,1 2-1 0,0 0-1 0,-1 0-3 15,1 1 1-15,0-1-1 0,-3 3-5 16,0-1 3-16,0 1-3 0,3 0 1 16,3 0 6-16,-2 0-2 0,2 0 2 15,-3 0-1-15,2 1 4 0,0 2-5 16,2 5 4-16,-1 7 2 0,0 5 0 15,-3 8 3-15,-3 3 3 0,0 1 0 16,-2 1-1-16,-2-13-1 0,-2 0-6 16,6-11-1-16,-1-3 3 0,-2 2 0 15,1-3-1-15,1-1-1 0,1 0-1 0,0-4 9 16,0 0-3-16,0 0-1 0,0 1-1 16,0 1-4-16,0-2 7 0,0 0 3 15,0 3-5-15,0-3-2 0,0 0-7 16,0 0-6-16,0 0-6 0,0 0-11 15,0 0 6-15,0 0 8 0,0 0 9 0,4 0 13 16,5 4-3-16,2 0-6 16,-2-2-10-16,0 1 5 0,-5 0-1 15,3 1 2-15,2 9 9 0,-5-3-4 16,2 2 4-16,-3-1 2 0,-3 1 3 0,0 4 0 16,-1 1 0-16,-7 5-2 0,-2-7 1 15,-3 4-2-15,-1 1 0 0,-2-5-3 16,1 0-1-16,-2-2 0 0,1-6-3 15,0 3-3-15,0-3 0 0,3 1-10 16,0-1-12-16,6-4-18 0,0-1-15 0,4 1-10 16,3-3-26-16</inkml:trace>
  <inkml:trace contextRef="#ctx0" brushRef="#br0" timeOffset="352335.6493">6456 17838 179 0,'0'0'65'0,"0"0"-11"0,0 0-2 15,0 0-10-15,0 0-1 0,0 0-8 16,0 0-7-16,0 0-5 0,0 0-6 16,-7 10-5-16,6-9-3 15,1-1-4-15,0 0-1 0,0 0 0 0,0 0-2 16,0-1-8-16,0-13-4 0,0-6 2 15,8-4 2-15,-2-4 4 0,4 3 3 16,-1-3-2-16,2 1 0 0,-2-2 1 16,0-1 1-16,-2-2 1 0,-1 2 0 15,-2-2 2-15,-1 1 0 0,-3 12 0 0,0-4-1 16,0 10 3-16,0 0 1 0,0 1 1 16,0 7 1-16,0 1-1 0,0 4-4 15,0 0-7-15,0 0 1 0,0 0-9 16,0-3 2-16,-1 3 0 0,-4 0 4 15,-1 12 1-15,-2 8 3 0,-1 5 1 0,2 2-7 16,1-1 3-16,3 1-2 0,3 0-7 16,0-5 2-16,0-3-4 15,0-6 0-15,7 1 5 0,-2-2 4 16,2-1-4-16,-1-3 2 0,-3-4 5 0,8-4 0 16,1 0 16-16,2 0 3 0,4 0-5 15,-7 0 2-15,1 0-4 0,5 0-3 16,-5 0 5-16,6-4-4 0,-7 0-3 15,-7 4-1-15,8 0-5 0,-5 0 1 16,-3 0-3-16,3 0-1 0,-4 0 3 0,2 0 1 16,-2 0 5-16,2 8 2 0,-5-4 4 15,0 7 0-15,-4 3 1 0,-3-4-1 16,-8 5 3-16,2-2-6 0,2-6-1 16,-2 1-1-16,4-5-2 0,6-2 5 15,-4 4 3-15,4-3-1 0,-3-1 2 16,2 2-3-16,4-3 4 0,-3 0-5 15,-3-4-1-15,-1-3-1 0,1 0-7 16,3-4 6-16,3-3-2 0,0-1-2 16,6-9 4-16,3 5-7 0,1 2-1 0,3 3 5 15,-3-1-1-15,6 3 4 0,-6 1-3 16,2 2-2-16,-4 6 0 0,4-3-1 16,-2 1-6-16,0 5-1 0,5 0 2 15,-3 2 1-15,3 9 5 0,-1 2 3 16,-5 2 0-16,1 5-1 0,-2 0 0 15,-3-1 0-15,1 4 1 0,-3-9 0 16,-2 3-2-16,-1-5 2 0,0 1-2 16,0 1-1-16,0-2-6 0,0 0-12 15,-1-7-17-15,1 1-27 0,0-6-14 0,0 0-14 16,-6 0-14-16</inkml:trace>
  <inkml:trace contextRef="#ctx0" brushRef="#br0" timeOffset="352520.7972">6770 17463 66 0,'0'0'16'0,"0"0"-3"15,0 0-5-15,0 0-4 0,0 0-4 16,0 0-6-16,0 0-2 0,0 0-12 15,0 0-20-15</inkml:trace>
  <inkml:trace contextRef="#ctx0" brushRef="#br0" timeOffset="352979.6408">7048 17563 398 0,'0'0'53'15,"0"0"-16"-15,0 0-15 0,0 0-18 16,0 0-7-16,0 0-5 0,0 0-5 16,0 0 4-16,0 0 4 0,0 0 6 0,-2 25 4 15,2-15-1-15,0 3 0 0,0-1-1 16,0 0-3-16,0 0-1 0,0 0 1 16,0 2-1-16,0-2 2 0,0-3 2 15,0 2-3-15,0 0 2 0,-1 0 1 16,-1-6-1-16,2 3-2 0,0-8 2 15,-1 0 1-15,1 0 4 0,0 0 7 16,0 0 4-16,0 0 10 0,-2 1-2 16,2-1-5-16,-1-1-7 0,1-4-14 15,-4-10 0-15,4-5-2 0,0-1-2 0,0-5 2 16,5 11 0-16,-2 0 0 0,0 7-1 16,2-1-1-16,-1 1-1 0,-1 5-2 15,4-1 1-15,0 3 0 0,2-1 0 16,3-1-1-16,-1 3 3 0,7 0 2 15,-3 0 1-15,4 6-1 0,-6 0 0 0,-4 3-1 16,1 0 0-16,0 2 0 0,-3 1 1 16,-1 2 0-16,-1-4 2 0,-4 2 0 15,1 2-2-15,-2 2-1 16,0 3-16-16,0-7-12 0,-5 8-23 0,2-11-35 16,2-4-27-16,-1 0-61 0</inkml:trace>
  <inkml:trace contextRef="#ctx0" brushRef="#br0" timeOffset="353548.1946">7827 17390 411 0,'0'0'70'0,"0"0"-11"0,0 0-18 16,0 0-9-16,0 0-8 0,0 0-6 15,0 0-6-15,0 0-4 0,0 0-1 16,0 0-4-16,-26-9-2 0,25 9-2 15,-1 0 0-15,1 0-2 0,-2 0 1 16,-3 0 1-16,-4 0-1 0,-7 11 0 16,-5 6 1-16,3 4-1 0,-1 5 3 15,0 1-2-15,4 3 2 0,-3-2-1 0,3 1 1 16,5-2-2-16,0-1 2 0,4-8-1 16,3 0-3-16,2-4-1 0,2-5-2 15,0 1 1-15,0 0 2 0,0 0-1 16,2-6 0-16,-1 0 0 0,2-2-1 15,0 0 4-15,0 1 2 0,1 1 2 0,2-4 3 16,4-2-1-16,8-4 0 16,0-5 1-16,-3 1-5 0,-4 0 2 15,-2 3-3-15,-2-5 2 0,-2 1 0 16,-1 2-1-16,-4 0-1 0,0 3 0 0,0 0-1 16,0-3 2-16,0 6-2 0,-9-5-1 15,2 2 1-15,-3 3-1 0,-6 3 2 16,0 0-3-16,-4 5-1 0,1 7-2 15,3 3-7-15,2 0-12 0,2 4-20 16,5-6-43-16,4-3-40 0,1-5-68 0</inkml:trace>
  <inkml:trace contextRef="#ctx0" brushRef="#br0" timeOffset="353989.5978">7979 17483 477 0,'0'0'60'0,"0"0"-17"0,0 0-9 0,0 0-11 15,0 0-8-15,0 0-2 0,0 0-5 16,0 0-4-16,0 0-3 0,-6-40-4 16,6 38-2-16,-1 1 2 0,1-1-3 15,0 2 3-15,-2 0 1 0,-2 0-2 16,-3 5 4-16,3 3 0 0,-4 6 1 15,2 0 2-15,2-3-4 0,-2 5 1 16,6-4-1-16,-2 0 0 0,2 6 1 16,0-3 0-16,2 5 1 0,4-3 1 15,0-5-1-15,0 0-1 0,1 2-2 0,0-8 1 16,2 5 0-16,-3-5 0 0,-5-2 0 16,5-2-2-16,-3 0-1 0,2-1 5 15,0 2 2-15,-1-2 3 0,-4-1 0 16,3 0-1-16,3-5-6 0,0-9 1 15,4-6-1-15,-6 5-1 0,-4-2 5 0,0-3-2 16,0 5 1-16,0-8-2 16,-7 3-3-16,-3 4-4 0,-2 0 1 15,1 2-2-15,2 5-4 0,5 2-2 16,-4 2-9-16,5 1-10 0,0 1-30 0,-2 0-41 16,5-2-16-16,4 0-4 0,5-4-22 15</inkml:trace>
  <inkml:trace contextRef="#ctx0" brushRef="#br0" timeOffset="354388.559">8239 17154 307 0,'0'0'65'0,"0"0"-3"0,0 0-9 16,0 0-12-16,0 0-8 0,0 0-11 15,0 0-4-15,0 0-7 0,0 0-5 16,0 0-2-16,-4-71-5 0,4 69-2 16,-1 2 0-16,-1 0-1 0,-2 0 3 0,-5 5 0 15,2 7-1-15,-3 6 1 0,1 2-2 16,6-5 3-16,0 3 1 0,2 3-1 16,1-1 16-16,0 5-17 0,1-2 11 15,2-12-1-15,3 5-14 0,4-9 10 16,-3 0-8-16,5 2 0 0,-5-5 2 15,-2-3 2-15,3 1 3 0,4-2-11 16,-5-2 13-16,7-7-10 0,-5 0 9 16,-3 0 0-16,0-5-14 0,-2 7 13 15,-4-9-16-15,0-3 15 0,-2 4-2 0,-6-10-1 16,-2 7-1-16,-6 1 1 0,1 5 0 16,-3 2 0-16,-3 2-3 0,4 3-1 15,-1 5-2-15,-2 0-12 0,0 0-23 16,-2 5-62-16,5 3-123 0</inkml:trace>
  <inkml:trace contextRef="#ctx0" brushRef="#br0" timeOffset="361833.5369">28555 6457 17 0,'0'0'-3'0,"0"0"-2"0,0 0-1 0,0 0 3 16</inkml:trace>
  <inkml:trace contextRef="#ctx0" brushRef="#br0" timeOffset="362135.5974">28555 6457 51 0</inkml:trace>
  <inkml:trace contextRef="#ctx0" brushRef="#br0" timeOffset="362813.0841">28555 6457 51 0,'-94'-8'35'0,"88"0"1"0,1-8-7 0,2 7-5 0,-2-9-7 0,5-1 10 0,0 1-9 16,0 0-2-16,0 0-2 0,0 6-12 0,0-1 4 15,0 2 1-15,0 5-2 0,2 1 0 16,-2 5-3-16,0-1 2 0,0 1 3 16,0-2-3-16,0 0 1 0,0 1-2 15,0-1 1-15,0 0-1 0,0 2 3 16,0-1 5-16,0 1 1 0,0-1 8 0,0 1 6 15,0-1 5-15,0 1-2 16,0-2-2-16,0 2-7 0,0-2-6 16,0 2-1-16,0-1-2 0,0 1-2 15,0-2-1-15,0 2-6 0,0 0 0 0,0 0 0 16,0 0-4-16,0 0 4 0,1 0 0 16,4 7 0-16,2 1 1 0,3 7-1 15,0-3-1-15,0 3 1 0,2-1-1 16,1 2-1-16,-2-1 1 0,2 2-2 15,-1-1 1-15,1 1 1 0,1-2 0 0,0 1-1 16,0-1 0-16,-1-3 4 0,0 1-4 16,-1-1 3-16,-4-2-4 15,2-2-2-15,0 2 1 0,-2-4 1 16,4 3 0-16,-1 0-1 0,-4-4-1 0,3 5 2 16,-3-4 0-16,1 0 1 0,-1 0 0 15,-1 1 0-15,2 0 1 0,-1 1-1 16,-1-1 1-16,0 1-1 0,3-1 0 15,-5 1 1-15,5 4-2 0,-5-4 1 16,4 4-1-16,0 0 2 0,-4-3 0 0,4 3-1 16,-3-4-1-16,1-1-1 0,1 1 1 15,1-2 0-15,-1 0 2 0,-1 0-1 16,2-1 0-16,-1 1 0 16,1-1 1-16,-1 0 0 0,0 0-1 0,0 1 1 15,1-2-1-15,-2 3 0 0,-1-2 0 16,-2-3 0-16,4 3 0 0,-4-2 0 15,0 0 0-15,3 3-1 0,-3-3 1 16,3 3-1-16,2 0 2 0,-2 0 0 16,1 4-1-16,-1-5 1 0,4 5 0 0,0-1-2 15,-4-2 1-15,4 2-1 0,-1-2-1 16,-2-2 0-16,0 2 0 0,-1-3 0 16,3 2-1-16,-2-1 1 0,-1 1 0 15,-3-5 2-15,1 2-2 0,-4-3 1 16,3 2 2-16,0 1 1 0,1-1-2 15,0 1 1-15,-4-3-2 0,0 0 1 16,0 0-6-16,2 1-4 0,-1-1-12 16,1 0-29-16,2 5-48 0,1-3-41 15</inkml:trace>
  <inkml:trace contextRef="#ctx0" brushRef="#br0" timeOffset="363511.9062">28865 6846 553 0,'0'0'42'0,"0"0"-14"0,0 0-5 16,0 0-3-16,0 0-12 0,0 0-6 15,0 0-3-15,0 0-1 0,0 0-4 16,0 0-1-16,-19-23-4 0,19 21-2 0,0 2-2 16,0 0 3-16,0 0 3 0,0 0 7 15,9 2 8-15,4 6-1 0,5 2 0 16,-2 1-4-16,0 1-2 0,1 0 1 16,-1 1-2-16,2 4 2 0,1-2-1 15,1 2-1-15,0 1-1 0,-1-3-4 16,0 0 2-16,-2 0 1 0,2-3 0 15,-7-3 0-15,0-2-1 0,-3-2-1 16,-4-4 0-16,-1 2 3 0,-4-3 2 16,0 0 4-16,0 0 4 0,1 2 1 0,1-2 3 15,-1 0-3-15,-1 1-4 0,0-1 1 16,0 0-3-16,0 0 0 16,0 0 2-16,-1-6-1 0,-5-1 0 0,0-3 1 15,0 3 3-15,2-2 1 0,-1 0 1 16,0 1-1-16,2-2-5 0,0 0-2 15,2 1-2-15,-2-11-1 0,0 9-1 16,1-8-2-16,2-1-1 0,0 8 1 16,0-8 3-16,0 2-4 0,0 2-2 15,3-1 0-15,0 2-3 0,0 6 6 0,0-2 1 16,0 0 1-16,-2 7 3 0,1 0 0 16,-2 4 2-16,0-2-1 0,0 2 0 15,2-2 0-15,-2 1 0 0,0-1-3 16,2 1 2-16,-2-1-1 0,0 1 1 15,1-1 2-15,-1 1 1 0,0 1 1 0,0-1 1 16,0 1 0-16,0-2-2 0,0 2 1 16,0 0-1-16,-7 0 0 15,-4 0-2-15,-9 4 0 0,-5 5-1 16,-1 2 0-16,0 3-1 0,0-2 0 0,1 3-2 16,1 0-1-16,2 4-4 0,-3-1-9 15,1 1-19-15,5 1-36 0,-1-2-65 16,7-7-144-16</inkml:trace>
  <inkml:trace contextRef="#ctx0" brushRef="#br0" timeOffset="365669.3665">28375 6184 47 0,'0'0'-8'0,"0"0"-1"16,0 0-5-16,0 0-2 0</inkml:trace>
  <inkml:trace contextRef="#ctx0" brushRef="#br0" timeOffset="366799.1648">28375 6184 175 0,'14'-23'52'16,"-14"23"-1"-16,-6 0-7 0,-2 0 0 16,2 0 1-16,1 0-4 0,5 0-5 15,-1 0-8-15,1 0-8 0,-2 0-8 0,1 0-2 16,-1 0-4-16,1 0-1 0,0-1-5 16,-1 1-1-16,1 0 0 0,-1 0-4 15,1 0 2-15,-2 0 0 0,2 0 0 16,-1 0 1-16,2 0 2 0,-1 0 0 15,1 0 0-15,-2 1 0 0,2 1 0 16,0-1-1-16,0 1-1 0,0-1 1 16,0 0 0-16,0 1 2 0,0-1 0 15,0 1 1-15,0 0-1 0,0-1 1 16,0-1 2-16,0 0 1 0,0 2-2 0,0-2 0 16,0 0-2-16,-1 0 1 0,-1-3 1 15,1-4 1-15,-2-3-3 0,0 1 0 16,-1 0-1-16,1 0-1 0,1 4 1 15,-3-3 2-15,3 4 0 0,1-1 1 16,-1 2 0-16,-1-1-1 0,2-1 1 0,-2 1 1 16,2 0 0-16,1 4 2 0,-2-1 1 15,2 1 0-15,-1-2 0 0,-1 1 1 16,2 0-4-16,-1-1-2 0,1 1-3 16,-2 1 0-16,2-2-1 0,-1 2 0 15,1 0 2-15,0 0-2 0,0 0 1 16,0 2 0-16,0 8-3 0,9 5 3 15,1 5 0-15,3 0 1 0,0-2 2 16,1 2-2-16,-1 1 0 0,1 0 0 16,0 0 0-16,-3 2-2 0,2-1 2 0,-3-3-3 15,-2-5 0-15,-1 0 2 0,-4-4-2 16,0 1 2-16,-1 0 1 0,-2 1 0 16,2-2 1-16,-2 1 0 0,0 0 0 15,0-8 1-15,0 4 0 0,0-7 0 16,0 0 2-16,0 0 2 0,0 2-1 15,0-1-2-15,-2-1 0 0,1 0 1 16,-3 0-2-16,-5-3 1 0,0-6 2 16,1-7-4-16,-1 0-1 0,1-3 3 15,0-4-4-15,1-2 2 0,-1-2-1 0,-1-2 1 16,1 1 0-16,-2-3 1 0,0 2-1 16,0 0 0-16,1 3-1 0,-1 4 1 15,4 7 0-15,4 4 1 0,0 8-1 16,2 3 0-16,-1-1 0 0,1 1-1 15,0-2 0-15,-2 0-2 0,2 1 1 0,0-1-1 16,-1 1-1-16,1-1 1 16,0 2-2-16,0-2 1 0,0 2 1 15,0 0 2-15,0 0 0 0,0 0 0 16,0 0 2-16,4 0-2 0,0 0 0 0,1 0 1 16,5 0 1-16,-6 2 0 0,5 1 1 15,0 2 0-15,2-2 1 0,4 0-2 16,-4 0-1-16,5 2-2 0,0-1-1 15,0 0 0-15,7 3 2 0,0-1 2 16,-1-2 0-16,2 1-1 0,-1 0-1 0,1-2-2 16,-2-1 1-16,-7 0 0 0,0 1 0 15,-4-1 1-15,-1-1-1 16,2 2-1-16,-2 1 1 0,-1-2 0 16,-6-1 1-16,1 3 0 0,-4-4 0 0,2 3 1 15,1 0-1-15,-2 0 1 0,3 0 0 16,-4-3 0-16,0 0 1 0,0 0 0 15,0 1 0-15,0 4 1 0,0 0-1 16,-7 0 0-16,-2 5 0 0,-1-4-1 16,-4 5 0-16,-1-1 1 0,-2 3-2 0,-1 2-1 15,-3 1 1-15,-1 2-2 16,2 0 2-16,-3 1 0 0,1-1 1 0,2-1 0 16,-1-2-1-16,4-2 0 15,3-2 0-15,2-3 0 0,2 1 1 0,3-4 1 16,2-1-2-16,2-1 0 0,3-3 0 15,-1 0-4-15,1 0-2 0,-2 0-13 16,2 2-22-16,0-2-30 0,9-13-54 16,9-10-53-16</inkml:trace>
  <inkml:trace contextRef="#ctx0" brushRef="#br0" timeOffset="367735.5706">28869 5991 277 0,'0'0'45'16,"0"0"-11"-16,0 0-15 0,0 0-7 0,0 0-5 16,0 0-4-16,0 0-1 0,0 0 1 15,0 0 3-15,0 0 5 0,-12-6 7 16,11 6 4-16,1-1 5 0,-1 1 1 16,1 0-1-16,-2 0-7 0,2 0-6 15,-1 0-6-15,1 0-5 0,-2 0-2 16,2 0-1-16,0 0-1 0,0 0-2 15,0 2 3-15,3 9-1 0,4 3 2 16,1-1 2-16,3 4-2 0,-5-5 0 16,1-1-1-16,1-1-1 0,-2-2 0 0,2 3 0 15,-2-5 1-15,-5-3-2 0,2 0 2 16,-3-3-1-16,0 0 2 0,0 0 2 16,2 1 1-16,-1-1 3 15,-1 2 3-15,0-2-2 0,1 0-1 0,-1 1-2 16,0-1 0-16,-1 0 2 0,-6-6-1 15,-5-3 2-15,1-1-1 0,2-3 4 16,1 0 1-16,1-4-4 0,-4-4-1 16,4 1-4-16,2 5-3 0,1-2 2 15,1 6 0-15,-1 1-1 0,1-1 1 0,1 7-1 16,2-1-1-16,0 5-1 0,-1-1-4 16,1 1 0-16,0-2 0 0,0 2-1 15,0 0 4-15,11 0 2 0,4 3 0 16,6 6-2-16,1 4 0 0,4 0-1 15,2 2 0-15,1-1-3 0,0 1 0 16,1-3-11-16,-1-1-2 0,-2-2-5 16,-2-1-2-16,-2-4 6 0,-6-1-4 15,1-2 2-15,-7 1-3 0,-5-2-5 16,7 0 3-16,-7 0 12 0,0 0 8 0,0 0 8 16,-6 0 2-16,0 0-2 0,0 0-3 15,0-2 0-15,-3-8 2 0,-6-2-2 16,-7-2 0-16,1 4 1 0,-2 1 3 15,3-2 1-15,-2 2 1 0,3-3-1 16,0-1 2-16,3 1 6 0,1 2 4 0,2-2 6 16,-2-2 7-16,5 5 0 0,-3-6-1 15,1 3-9-15,1 2-1 16,-2-3-6-16,3 4 7 0,2 3 0 0,1 4-3 16,1 2-2-16,-1-2-3 0,1 2-2 15,-2-1-1-15,1-1-3 0,1 2-2 16,-2-1-3-16,2 1-2 0,-1-2-2 15,1 2 0-15,0 0 1 0,0 0 2 16,0 0 5-16,0 10-3 0,6 8 5 16,2 0-6-16,2 0 0 0,-1-2 0 0,0-1-3 15,2-2-2-15,1-1-3 0,0-1-2 16,2 0-8-16,-4-3-12 0,0 2-15 16,3-3-28-16,-6-2-47 15,8 1-44-15</inkml:trace>
  <inkml:trace contextRef="#ctx0" brushRef="#br0" timeOffset="368349.0679">29372 5877 511 0,'0'0'56'0,"0"0"-14"0,0 0-7 16,0 0-9-16,0 0-6 0,0 0-8 15,0 0-5-15,0 0-3 16,0 0-1-16,0-5-2 0,0 5 2 0,0 0-3 16,0 0-1-16,0 0-2 0,0 0-1 15,0 0-2-15,0 0 2 0,0 0 1 16,0 0 0-16,0 0 1 0,2 10 1 15,2-1-2-15,2 4 0 0,-2-5 0 16,1 0-2-16,0-1-1 0,-3-4 2 0,2 5 0 16,-1-5-1-16,-2 0-1 0,2 2 1 15,-3-5 2-15,0 0 2 16,0 0 3-16,0 1 2 0,2-1 1 16,-2 0 2-16,0 2-4 0,0-2-2 0,0 0 1 15,0 0-2-15,-5-2 3 0,-1-4 1 16,1 1 0-16,-2 0 0 0,1-2 1 15,3 4 2-15,-3-4 0 0,5 4 1 16,-2-1-2-16,-2-3-3 0,3 3-3 16,-3-7 0-16,2 2-5 0,2 4 5 0,0 1-3 15,1 4 4-15,-2-2-1 0,2 2-1 16,0-1-1-16,0-1-2 0,0 2 7 16,0 0-7-16,0 0 5 0,0 0-4 15,0 0 0-15,0 3 1 0,4 6 1 16,2 5-1-16,0-3 1 0,1 2 0 15,-3-4-2-15,1 1 2 0,1 0 0 16,-2-2 1-16,2 1-2 0,-5-5-1 16,3 3-1-16,-1-2-1 0,-1 0-3 15,1-1-2-15,-3 1-7 0,1 1-4 0,-1-1-8 16,2 5-25-16,-2-4-52 0,0 0-63 16</inkml:trace>
  <inkml:trace contextRef="#ctx0" brushRef="#br0" timeOffset="373651.7878">2576 17592 220 0,'0'0'66'16,"0"0"-11"-16,0 0-9 0,0 0-4 15,0 0-13-15,0 0-5 0,0 0-4 16,0 0-5-16,0 0-4 16,-53-59-4-16,50 53-3 0,3 2-2 0,0 4 1 15,-3-3-1-15,3 3-2 0,0 0-4 16,0-2-1-16,0 0-2 0,-1 1 0 15,1 1 1-15,0 0 3 0,0 0 0 16,0 0 4-16,0 0 2 0,0 1-3 16,0 12 3-16,0 3-3 0,0 7 2 0,1-1 1 15,-1 0-3-15,3 4 5 0,-3-3-5 16,3 1-3-16,-3-7 4 0,3 1-3 16,-3-1 3-16,3-5 2 15,0 5-1-15,-2-5 0 0,-1-8-1 0,2 4 3 16,-2-8-4-16,0 0 2 0,0 0 5 15,0 0 5-15,1 1 7 0,-1 1 3 16,0-2 1-16,0 0 0 0,2 0-7 16,-2 0-5-16,0-2-7 0,0-11-5 15,0-7 1-15,0-6-1 0,0-1 0 0,0 1 0 16,0-1-2-16,0 1 1 0,0 0 0 16,0 8 4-16,0-1-1 0,0 9 0 15,0 2 0-15,0 4 1 16,0 4-1-16,0 0-1 0,0 0-2 0,0-3-1 15,0 1 0-15,0 1 1 0,0-1-1 0,0 2-2 16,0-3-4-16,0 3-1 0,0-1 1 16,0 1 2-16,0 0 4 15,1 0 3-15,9 0 2 0,2 7 1 16,3 5 2-16,0 2-5 0,2 3 1 0,-1-1-2 16,0 4 1-16,0-3 0 0,0 1 0 15,0-3 0-15,1 5-2 0,-2-3 0 16,2 3 0-16,-2-2 0 0,-1 0-5 15,-1-2-3-15,3 0-3 0,-3-4-6 16,4-1-3-16,-5-4-4 0,2-3-10 0,-1 1-7 16,-4-5-4-16,10 0 2 0,-9 0 8 15,3-9 4-15,0-6 4 0,-6-3 4 16,0-3 11-16,-5-2 4 16,-2 0 14-16,0 3 0 0,-2-3-2 0,-5-1 3 15,0 1 3-15,0 1 0 0,-2 2 5 16,-1 5 4-16,4 3 1 0,2 4 10 15,-4-2-2-15,0 2 12 0,4-2 3 16,-2 3-1-16,1-2-5 0,-2 0-9 16,4 0-7-16,-4-1-3 0,3 3 2 0,-2-1 3 15,3 5-4-15,3-1-3 0,0 4-4 16,-3-1-6-16,3 1-1 0,0-2-4 16,0 0 1-16,0 1-1 0,-3 1-2 15,3-2-3-15,0 2 0 0,0 0 0 16,0 0 2-16,0 0 1 0,0 0 2 15,0 0 0-15,0 0 2 0,0 0-1 16,0 0 0-16,0 0-3 0,0 0-2 16,0 0 2-16,0 0-2 0,3 0 1 15,-3 0-3-15,0 0 1 0,3 0-1 0,-3 0-2 16,0 0 1-16,3 0 0 0,-3 2 5 16,3-2 1-16,-2 0 1 0,1 0-2 15,-1 1-2-15,1-1 2 0,-1 0-2 16,1 0-1-16,-1 0 2 0,2 0-5 15,-2 0 1-15,-1 0 4 0,3 0-2 0,-3 0 4 16,3 0 2-16,-3 0 0 16,0 0 6-16,0 0 0 0,3 0 7 15,-3 0 0-15,0 0-1 0,1 0 2 16,-1 0-1-16,0 0 1 0,2 0 1 0,-2 0 1 16,0 0-1-16,0 0-1 0,0 0-4 15,0 0-1-15,0 0-2 0,0 0-1 16,0 0-3-16,0 0-2 0,0 0 0 15,0 0 0-15,0 0-6 0,0 0 0 16,0 0 2-16,0 9 3 0,0 8 3 0,0 9 1 16,0 6-3-16,1-2-3 0,2-1 2 15,2-3-2-15,-1-2 1 0,4-1 1 16,0-1-3-16,-1 2 2 16,-1-3 0-16,1-3-2 0,-1-4-1 0,-2-5-3 15,2-1 1-15,0-1-6 0,-2-1-7 16,3 0-13-16,-1 0-24 0,1 0-31 15,-4-3-47-15,2 1-105 0</inkml:trace>
  <inkml:trace contextRef="#ctx0" brushRef="#br0" timeOffset="374055.5018">3210 17708 529 0,'0'0'54'0,"0"0"-9"15,0 0-12-15,0 0-10 0,0 0-7 16,0 0-4-16,0 0-4 0,0 0-2 15,0 0-6-15,-33-41-5 0,31 39 0 0,2 2 1 16,0 0 1-16,0 4 5 16,0 9-2-16,0 9 0 0,3 5 0 15,0-3-1-15,0 3 6 0,-3-3-6 16,0-1 2-16,0 3 5 0,0-2-8 0,0 1 2 16,0 1 1-16,0-2-3 0,0-8 1 15,0 2-1-15,0-7-3 0,0-6-4 16,4 2-1-16,-4-7-3 0,0 0-2 15,0 0-3-15,0 0-8 0,0 2-6 16,0 1-11-16,3-3-24 0,3 0-34 0,3-19-36 16,2-9-93-16</inkml:trace>
  <inkml:trace contextRef="#ctx0" brushRef="#br0" timeOffset="374555.7488">3852 17826 284 0,'0'0'69'0,"0"0"-6"0,0 0-10 15,0 0-13-15,0 0 2 0,0 0-6 0,0 0-5 16,0 0-3-16,0 0-10 0,0 0-8 16,-42-68-4-16,42 68-5 15,-3 0-2-15,3 0-1 0,0 0-3 16,0 0 3-16,0 0 0 0,0 0 3 0,9 4 2 16,4 3 1-16,7 2-2 0,3-3-3 15,-1-3 0-15,4 0-3 0,0-3 3 16,0 0-1-16,0 0-4 0,3 0 5 15,-2 3-2-15,-2-2 1 0,1 2-2 16,-1-1-15-16,-1 1-21 0,-1-3-27 0,-1 0-53 16,0-11-60-16</inkml:trace>
  <inkml:trace contextRef="#ctx0" brushRef="#br0" timeOffset="375416.112">8984 17630 357 0,'0'0'64'15,"0"0"-13"-15,0 0-7 0,0 0-10 0,0 0-5 16,0 0 4-16,0 0-7 0,0 0-7 15,0 0-7-15,0 0-6 0,-17-15-3 16,15 15-3-16,2-3-1 0,0 2-5 16,0 1 2-16,0-5 2 0,11 2 1 15,6-3 3-15,9 1-4 0,1 3-2 0,2-3 4 16,0 0-2-16,1 2 1 0,1-1 0 16,-1 1-2-16,0 3-7 0,-3 0-2 15,-6 0-9-15,-2 0-14 0,-7 0-11 16,-5 5-13-16,6-3-13 0,-9 0 9 15,1 1 2-15,-5 0 1 0,-8 3-3 0,-9 1-7 16,-5 3-2-16</inkml:trace>
  <inkml:trace contextRef="#ctx0" brushRef="#br0" timeOffset="375577.3232">9038 17685 309 0,'0'0'81'0,"0"0"-24"15,0 0-15-15,0 0-14 0,0 0-12 16,0 0-4-16,0 0 2 0,0 0 1 15,0 0 2-15,-12 32-5 0,26-20-3 16,5-1-6-16,4-4 0 0,5-2-5 0,4-2-6 16,5-3-8-16,4 0-18 0,2 0-37 15,2-8-53-15,0-2-129 0</inkml:trace>
  <inkml:trace contextRef="#ctx0" brushRef="#br0" timeOffset="390236.1542">10604 17233 119 0,'0'0'37'0,"0"0"15"0,0 0-14 16,0 0-5-16,0 0-10 0,0 0-19 15,0 0 9-15,0 0-5 0,0 0-5 16,0 0 9-16,-22 7-14 0,20-7-4 0,-2 5 3 16,0-1 6-16,0 5 3 15,-2 2 3-15,3-1-1 0,-2 3-5 0,4-3 0 16,-1 1-3-16,2 0 13 16,0 1-15-16,0 6 17 0,0-9-13 0,3 7-1 15,3-3 1-15,-1-4 0 0,2 6-2 16,-4-7 1-16,2-2 1 0,0 2-2 15,-4-5 0-15,4 4-2 0,-4-2 2 16,2 0 2-16,0 0-2 0,-3-5 0 16,0 0 0-16,0 0 0 0,1 0 4 0,1 2 0 15,-1-1 3-15,1 1 1 0,-2 0 2 16,1-2 10-16,-1 0 6 0,2 0 1 16,-2 3 4-16,0-3-8 0,1 0 3 15,-1 1-5-15,0-1-8 0,0 0-5 16,0 0-4-16,0-4-4 0,0-3 1 15,0-5-1-15,-1 1-3 0,-1-4-2 16,2-4 1-16,0 5 0 0,0-4 3 16,0 2 0-16,0 5 0 0,7-6-10 15,-1 3 7-15,1 2-8 0,1 0 9 0,3 1 1 16,-5 7 1-16,3-3-3 0,-2 4 0 16,-3 1-1-16,2 2-1 0,0 0 1 15,-2 0 0-15,9 0-2 0,4 0 2 16,-8 0 4-16,7 2-1 0,-4 5 4 15,-5-1-2-15,4 4 8 0,-3-1-8 0,-1 4 11 16,0-5-12-16,0 5 4 16,-2-4-1-16,-4 3-1 0,2-1 1 15,-3 1 1-15,0 6 0 0,0-4-1 16,0-4 1-16,0-4-2 0,0-6-2 0,0 0 3 16,0 0 2-16,0 2 6 0,0 0 1 15,0-1 2-15,0 0 3 0,0 1-3 16,0-2-2-16,0 3-6 0,-3-3-1 15,0 0-4-15,-3-11-3 0,-1 4 2 16,4-5-3-16,-1-4-1 0,3 5 0 0,-1-9-10 16,2 1 5-16,0-5-7 0,6 0 14 15,1 1-2-15,5 3-11 0,-2 1 14 16,3 1-14-16,-5 5 16 16,1 4 2-16,-3 2-3 0,-3 4 1 0,7-2-1 15,-6 5-2-15,5 0 0 0,8 0 0 16,-4 0 0-16,5 6 1 0,-4 5 4 15,-1 2 11-15,0 4-12 0,-1 1 13 16,1 2-14-16,-6 1 0 0,3-1 14 16,-3-1-16-16,-2-4 9 0,-1-1-8 0,-4-1-1 15,3-9-3-15,-2 7-3 0,1-7-11 16,-2 1-7-16,1 1-15 0,-1-6-6 16,0 0-29-16,0 0-18 0,0 0-29 15</inkml:trace>
  <inkml:trace contextRef="#ctx0" brushRef="#br0" timeOffset="392299.5041">11302 17480 114 0,'0'0'51'0,"0"0"3"0,0 0 6 16,0 0-5-16,0 0-9 0,0 0-7 16,0 0-8-16,0 0-6 0,0 0-10 0,2-6-8 15,-2 6-2-15,0 0-5 0,0 0-1 16,0 0 0-16,0 0-2 0,0 0 6 16,-2 6-3-16,1 6 2 0,-1-1-3 15,2 2-3-15,0 1 2 0,0-1-1 16,0 6 2-16,0-6 1 0,0 3 1 15,2-4 2-15,-1 0-1 0,1-1 1 16,-1-5-2-16,-1 4-2 0,3-5-1 16,-2 0 1-16,1 1 1 0,-2-6 5 15,0 0-1-15,0 0 4 0,0 0 2 0,1 0 1 16,-1 0 0-16,0 1 0 0,0-1-3 16,0 0-1-16,0-1-2 0,0-10-2 15,-1 2 3-15,-2-9-3 0,0 9 0 16,2-7-1-16,-2-4-1 0,1 1-2 15,-1-4-2-15,2 3 2 0,1 2-1 0,0 2 2 16,0 3 0-16,1-2-1 16,2 4 0-16,2 1-3 0,-1 0 1 15,0 2-1-15,1 0-1 0,-3 5-2 16,1-1-1-16,0 0-1 0,0 3 3 0,0-1 1 16,1 2 2-16,1 0-1 0,2 0 1 15,3 1 3-15,0 6 0 0,-2-1 4 16,-4 1-2-16,3 0-2 0,-3 0 2 15,1 4-2-15,-4-2 4 0,1 2-1 16,-2 1-1-16,0 0 2 0,0-1-3 0,0-1 3 16,-5-2 0-16,1 1-5 0,-1-2 2 15,0 1 2-15,2-6 0 0,2 4 0 16,1-6 1-16,0 0-4 16,0 0 0-16,0 0 0 0,-2 0 0 0,1 1-1 15,-1-1-3-15,1 1 0 0,1-1-4 16,-2 2-4-16,2-2-4 0,0 3 4 15,0-3-1-15,0 2 2 0,2 1 4 16,8 2-1-16,4 2 2 0,1-2 7 16,2 2-3-16,5-2 3 0,-9-2 1 0,1 2-3 15,1 0 1-15,-8 0-1 0,9 1-3 16,-9-1 4-16,-4-4-3 0,1 7 4 16,-4 2 4-16,0 2-1 0,-7 4 5 15,-6-1 0-15,-4-8 1 0,2 1 0 16,1-4 2-16,2 0 1 0,-1-4-3 15,0 0-2-15,4 0-5 0,-2-4-8 16,1-1-14-16,1-8-55 0,2-2-101 16,6-6-81-16</inkml:trace>
  <inkml:trace contextRef="#ctx0" brushRef="#br0" timeOffset="394967.7021">12206 17375 53 0,'0'0'20'0,"0"0"2"15,0 0 2-15,0 0 6 0,0 0-3 16,0 0-2-16,0 0-2 0,0 0 2 15,0 0 0-15,-10 2-2 0,10-4-7 16,0-4-5-16,-2-1-20 0,2-6 15 0,0 4-12 16,0-4 14-16,0-1-1 0,-1 2 4 15,1-2-1-15,-2 1-9 0,1-3 15 16,-1 1-16-16,-2-1 15 16,1 6-4-16,-2-2-2 0,2 4 0 0,0 3-1 15,-2-4 1-15,1 6 0 0,0-5-2 16,-2 4-2-16,2-1 0 0,-5 0-1 15,6 1-1-15,2 1 0 0,-2 1-3 16,3 2-3-16,-6 0 1 0,-7 0-2 16,6 0 0-16,-8 9 2 0,2 1-1 0,0 2 4 15,-1 6 0-15,1 1-1 0,-2 4 14 16,1 2 0-16,-2 0-3 0,6-2 1 16,1 0-12-16,2-8-3 15,3 2 4-15,2-2-2 0,2 0 1 0,2 5 3 16,6-5-5-16,1-3 4 0,0-3-4 15,3-2-1-15,3-2 3 0,-5-3 3 16,9 0 0-16,1-2-3 0,2-5 3 16,4-4 0-16,0-4-1 0,-3 1 1 15,-3-3 0-15,-2 0-2 0,-3 0 3 0,-3-2 4 16,-6 6-1-16,1-4-9 0,-1 7 13 16,-5-5-7-16,1 3 17 0,-2 2 0 15,1 3 2-15,-1 5-8 0,0 0-4 16,0 0-7-16,0 0-3 0,0-2-1 15,-1 2-1-15,-6 4 10 0,1 10-12 0,-1-2 10 16,2 3-8-16,2 1 1 0,3 0-2 16,0 5 0-16,0 0-4 15,0-4-3-15,6 1-10 0,0-1-2 16,5 1-3-16,-5-6-2 0,3-2-1 0,0-2-9 16,-1-4-8-16,5 1-12 0,3-5-3 15,2 0 6-15,3-9 1 0,0-1 9 16,-1-3 5-16,-3 0 10 0,-4 3 10 15,-4 1 14-15,1 2 15 0,-7 4 7 16,1 0 12-16,-4 3 5 0,0-1 10 0,0 1 0 16,2-2-1-16,-2 0-4 0,0 2-5 15,1-7-4-15,-1 1 0 0,0 0-4 16,0 1 0-16,0-1-1 16,0 2-2-16,0-2-2 0,3 1-3 0,-3 5-7 15,0-1-3-15,0 1-7 0,0-2-3 16,0 2-1-16,0-2 0 0,0 2 3 15,0 0-1-15,0 10-1 0,-3 6 1 16,-1 6-1-16,1 0 0 0,-2 1 3 16,0 2-2-16,-1-3 2 0,3 0-3 0,0 0 0 15,0-4-2-15,0-2 4 0,2-4-2 16,-1-8 0-16,2 3 1 0,0-7-1 16,-1 0 1-16,1 0 1 0,0 1 3 15,0 2-3-15,0-3 5 0,0 2 0 16,0-2-4-16,0 0-2 0,0-8-3 15,3-9-3-15,6-6 6 0,-2-1-1 16,4-2 3-16,-2 0 0 0,3 2 1 16,-2 0-3-16,-2 1 3 0,-2 8 1 15,-3 5-2-15,2 2 1 0,-1 5-2 0,-3 0 0 16,2 0 0-16,-3 3-1 0,0-2-6 16,0 2 1-16,1 0 0 0,1 0 3 15,2 5 6-15,2 8 0 0,0 8-3 16,1 2 0-16,-3 0-2 0,1 2 1 15,-1 0-1-15,-1 2 1 0,0 0-4 0,4-2 2 16,0-2-3-16,-1-3-1 0,0-9 0 16,-2 2-4-16,1-3-10 0,-4-6-10 15,1 0-19-15,-2 1-15 16,1 2-20-16,-1-3-14 0,3 2-25 0</inkml:trace>
  <inkml:trace contextRef="#ctx0" brushRef="#br0" timeOffset="395161.1927">12397 17538 416 0,'0'0'32'0,"0"0"-18"0,0 0-9 15,0 0-3-15,0 0 0 0,0 0 0 16,0 0 0-16,0 0-14 0,82 20-11 15,-51-20-23-15,3-2-47 0,4-6-65 16</inkml:trace>
  <inkml:trace contextRef="#ctx0" brushRef="#br0" timeOffset="395351.084">12754 17579 546 0,'0'0'8'16,"0"0"-10"-16,0 0-19 0,0 0-80 16,0 0-152-16</inkml:trace>
  <inkml:trace contextRef="#ctx0" brushRef="#br0" timeOffset="397488.2787">30068 7029 5 0,'0'0'6'0,"0"0"-1"16,0 0-4-16,0 0-1 0,0 0-1 0,0 0 1 15,0 0 0-15,0 0 1 16,0 0 4-16,0 0 1 0,-15-33 2 16,14 32 5-16,-1-1 4 0,1 0 3 15,-4-3 6-15,0 3 0 0,2-1-2 0,-4-4-2 16,4 3 2-16,0 1 8 0,-3-4 7 16,3 3 2-16,-1 1-1 0,1 1-4 15,3 2-5-15,-1-2-7 0,1 2-6 16,-2 0-8-16,1-2-5 0,1 2-2 15,-2-1-2-15,2 1-5 0,-1-2-1 0,1 2-3 16,-2 0-1-16,2 0 2 16,0 0 3-16,0 0 4 0,0 0 2 15,0 0 1-15,0 9-3 0,5 1-1 16,1 2-3-16,1-1 1 0,-3-1-4 0,2 2 4 16,0 0-1-16,-2-3 4 0,2 5 2 15,-1 0-1-15,-2-4 0 0,2 0-1 16,-4-2 0-16,1-3 0 0,-1 0 1 15,1-1 0-15,-2-4 4 0,0 0-1 16,0 0 3-16,0 2 2 0,1-1 2 0,-1 1 3 16,0 0 0-16,0-1 4 0,0 0 0 15,0-1 1-15,0 0-2 0,0 2-8 16,0-2-3-16,0 0-3 16,-4-9-2-16,-1-6 1 0,-1 3-2 0,3-4-2 15,1-4 1-15,2-1 1 0,0-8-3 16,0 2 2-16,5 2-1 0,3 4 1 15,1 2 0-15,3 5-3 0,0 2 0 16,-2 4 0-16,5 4-3 0,1 2-1 16,-1 2 3-16,6 3-1 0,-1 6 5 0,-1 2 0 15,-2 3 0-15,0-1-1 0,0 2-1 16,-2 0 0-16,-2 1-1 0,-1 0 0 16,-3 2 0-16,-4-5-4 15,0 1 2-15,-4-3 1 0,-1-2 3 0,0 1 1 16,0-1 2-16,0 0 5 0,-1-5 2 15,-1 1 4-15,-2-3 0 0,1 1 1 16,0-1-1-16,0 0-1 0,-4-2 0 16,0 0 0-16,-5 0 3 0,-4-4-5 15,6-1-1-15,-2-5-4 0,3-3-3 0,1 0-1 16,1-1-1-16,3-3 0 0,2-1-1 16,2-3 1-16,0-5-1 0,3 3 0 15,4 2 0-15,-2 8 0 0,5 0 0 16,-2 3 1-16,4 3 0 0,7-1 1 15,0 1 0-15,2 6 1 0,4 1-3 0,-2 0-2 16,-1 8-2-16,-2 3 0 16,-1 6 3-16,-5 3 0 0,2 4 3 15,-4 2-1-15,-2 0-3 0,0 2-6 16,-4-5-7-16,-3 2-12 0,0-8-13 0,-3-2-18 16,0-6-31-16,0-5-27 0,0 5-71 15</inkml:trace>
  <inkml:trace contextRef="#ctx0" brushRef="#br0" timeOffset="398267.8458">30616 7047 523 0,'0'0'27'0,"0"0"-12"16,0 0-8-16,0 0-6 0,0 0-5 16,0 0-2-16,0 0 2 0,0 0 2 15,0 0 1-15,-4 17-1 0,2 2 0 16,2 2-3-16,0-1 6 0,0 7-5 15,0-3 4-15,3-3-1 0,0-6-7 16,0 1 1-16,-2-7-2 0,2 3 1 16,-1-2 3-16,-1-5 1 0,2 0 0 15,-3-5 4-15,0 0 5 0,0 0 5 0,0 0 1 16,1 3-3-16,-1-3-2 0,0 0-4 16,0 0 0-16,-4 0 1 0,-2-7 3 15,0 1 2-15,1-1-2 0,-1 1 3 16,-1-3-2-16,1 1 7 0,0-3 0 15,-1-4-2-15,2-1-10 0,-2-3-3 0,3 4-4 16,3-2 4-16,1 0 2 16,0 0-3-16,0-7-1 0,5 4 1 15,5 1 1-15,2 5-5 0,-3 3 6 16,4 0-3-16,-2 2 1 0,4 0 1 0,2-1-2 16,-4 3 3-16,2 3-4 0,-7 1 3 15,5 1-1-15,-1 2-3 0,-1 0-1 16,1 0 0-16,-5 5 4 0,3 6 2 15,-4 1 2-15,-5 8 0 0,-1 3-1 16,0 1 1-16,-5 1 1 0,-8-1 0 0,0 1 4 16,-3-3-5-16,3-3 2 0,1-4-4 15,4-5 0-15,3-2 0 0,2-5-2 16,0 2 0-16,3-5 0 16,-1 0 0-16,1 0-2 0,0 0 1 0,-2 0-7 15,2 0-6-15,0 0 1 0,0 0 2 16,0 0 7-16,9-3 6 0,0-2 1 15,5-3 1-15,-5 5-1 0,1-1-1 16,3 1 1-16,-9 1 0 0,7 2 0 16,-4 0 1-16,3 0 0 0,0 0 1 0,-5 0 2 15,3 2-2-15,-5 1 1 0,0 0-1 16,0-1 1-16,-3 4-1 0,0 6 1 16,-2 3-1-16,-7 4-2 0,-3-4-2 15,-3 1-2-15,-2-4-2 0,-1 0-11 16,-2-3-22-16,2-5-58 0,4 0-63 15</inkml:trace>
  <inkml:trace contextRef="#ctx0" brushRef="#br0" timeOffset="398867.2623">31144 6901 378 0,'0'0'67'0,"0"0"-15"16,0 0-18-16,0 0-13 0,0 0-2 15,0 0 1-15,0 0 0 0,0 0-3 16,-35-83-5-16,28 76-5 0,-1 0-2 0,-1 2 0 16,1 0-1-16,4 3-4 0,-8 1-1 15,-1 1-1-15,-3 0-2 0,-5 6 1 16,3 8 1-16,2 2-1 16,2 6 0-16,2 2-1 0,2 4-1 0,2 0-1 15,2 1-3-15,3 1-7 0,1-1-1 16,2-1-5-16,0-3 1 0,0 0 1 15,0-2-2-15,2 0-6 0,1-7-4 16,0-3 1-16,1-5-3 0,-1-5 13 16,0 0 18-16,-3-3 25 0,3 0 12 0,2-5 11 15,6-7 0-15,1-8-10 0,-1-2-3 16,-1-2-3-16,1-2-5 0,-2-2 0 16,0 5-6-16,1-2-3 15,-4 9-4-15,-1 0-3 0,0 7-1 0,-4 4-3 16,2 1-3-16,-3 4-2 0,0-2-3 15,0 2 0-15,5 0 1 0,3 0 0 16,4 6 1-16,5 5-1 0,-4 3-1 16,3 3-2-16,-2-2-4 0,0 1-8 15,1-1-6-15,0 0-6 0,2-3-3 0,0-1 5 16,-1-4-8-16,-1 0-3 0,1-4-14 16,0-3-32-16,0 0-6 0,4-5-9 15,-4-3 4-15</inkml:trace>
  <inkml:trace contextRef="#ctx0" brushRef="#br0" timeOffset="399412.3758">31369 7029 22 0,'0'0'71'0,"0"0"12"16,0 0 2-16,0 0-11 16,0 0-12-16,0 0-14 0,0 0-6 15,0 0-4-15,0 0-7 0,0 0-2 16,0-23-5-16,0 20-6 0,-1 2-2 0,1 0-5 16,0-1-4-16,-3 0-2 0,3 1-4 15,0 0-1-15,-1 1-1 0,1-2-2 16,0 2 0-16,0-2-3 0,-2 2 0 15,2-1-2-15,0 1 3 0,0 0 1 16,-1 0 2-16,-1 1 5 0,1 10-2 0,-2 0 0 16,0 7 0-16,0-2-1 0,-1 1 0 15,-1 5 0-15,0-1 0 0,2-8 2 16,0 3-10-16,0-5 6 16,2 1-3-16,-1-1-1 0,1 0 4 0,-1-1-1 15,1-5-4-15,1 1 6 0,0-6-1 16,-2 0 2-16,2 0 2 0,0 2 2 15,0 0 1-15,-1-1 1 0,1 1 4 16,0-2-3-16,0 0 2 0,0 0-6 16,0 0-3-16,0 0 2 0,0 0 1 0,0-8-4 15,0-4 6-15,0-5-8 0,1 4 3 16,2-3 0-16,0 0 0 0,0-1 2 16,1-5-1-16,1 2 1 0,0 1 0 15,0-2 2-15,0-1-4 0,1 1 1 16,-1 6 0-16,-1 1 1 0,0 4 3 0,-2 5 2 15,0 0-2-15,-2 5-3 16,0-1-2-16,0 1-5 0,2 0 1 16,-2-1 0-16,1 1 0 0,4 0 3 15,2 9 0-15,2 6 0 0,4 5 1 0,-4 3 0 16,-1 0 0-16,-1 0 1 0,1 2-2 16,-3-1 1-16,3 0 0 0,0-1 1 15,-1 1-4-15,1-2-1 0,-4-7-10 16,2-1-9-16,1-4-6 0,-1-2-10 15,0 1-22-15,-3-6-38 0,0 1-28 16,-3-4-66-16</inkml:trace>
  <inkml:trace contextRef="#ctx0" brushRef="#br0" timeOffset="399616.8948">31308 7141 388 0,'0'0'37'0,"0"0"-2"0,0 0-11 16,0 0-3-16,0 0-19 0,0 0 0 16,0 0-18-16,0 0-43 0,85-34-53 15,-57 23-102-15</inkml:trace>
  <inkml:trace contextRef="#ctx0" brushRef="#br0" timeOffset="399800.3465">31585 7120 580 0,'0'0'21'0,"0"0"-14"16,0 0-15-16,0 0-31 0,0 0-92 16,0 0-160-16</inkml:trace>
  <inkml:trace contextRef="#ctx0" brushRef="#br0" timeOffset="401841.1318">31881 7034 88 0,'0'0'31'0,"0"0"-5"0,0 0-9 16,0 0-5-16,0 0-3 16,0 0 0-16,0 0 2 0,0 0 4 0,0 0-1 15,0-12 0-15,0 10 0 0,0 0 0 16,0 1-1-16,0-1 0 0,-1 1-1 15,1 0-1-15,0-1 1 0,0 1-4 16,0-1 0-16,-2 0-3 0,2 2-2 16,0-3 1-16,0 2-4 0,0 0 0 0,0-1 0 15,0 0 0-15,0 1-3 0,0 0 1 16,0-1-3-16,0 0-2 0,0 1 1 16,0-5 0-16,0 0 0 0,0 2 1 15,0-6 3-15,2 6-2 0,-1 0-1 16,2 0 0-16,-3 4-2 0,0-1 0 0,0 1 2 15,2-2 2-15,-1 0 4 16,1 1 1-16,0-1 1 0,0 2-2 16,-2-1-1-16,1 1-7 0,-1-2-5 15,0 2-7-15,1-1-4 0,-1 1-7 0,0-2-10 16,0 2-9-16,2 0-22 0</inkml:trace>
  <inkml:trace contextRef="#ctx0" brushRef="#br0" timeOffset="402836.1225">31844 6961 75 0,'0'0'24'16,"0"0"-1"-16,0 0-4 0,0 0 0 0,0 0 0 15,0 0 1-15,0 0 1 0,0 0 1 16,0 0 1-16,0 0-2 0,4 9-1 16,-3-9-3-16,2 0 0 0,0-3-1 15,4-6-1-15,-1-5 0 0,0 1 1 16,1-7-3-16,-1 2 1 0,2-4-6 15,1 2-2-15,0-2 2 0,1 2 8 16,-1-1-2-16,0 1 8 0,-1 1-8 16,-1-3-2-16,-1 1-8 0,-2-2 0 15,-1 7-1-15,-1-1 3 0,-1 6 3 0,-1 5 1 16,2 1 2-16,-2 5-2 0,0-1-6 16,0 1-4-16,0-2-4 0,-2 2-10 15,-12 0 8-15,-6 11-8 0,-5 5 3 16,5 3-9-16,2 2-7 0,5 1-3 15,5-6-1-15,3 3 7 0,5-1 1 0,0 0 6 16,8 4 5-16,3-2 6 16,4-3 5-16,2-3 6 0,2-5-6 15,3-2 5-15,-1 0-4 0,-5-4 4 16,3-2 4-16,-1-1 5 0,0 0 9 0,1 0-3 16,-3 0 5-16,-6 0-4 0,-6-1 1 15,2 1 2-15,-6 0 1 0,0 0 0 16,0 0-5-16,1 0 0 0,-1 0-4 15,0 0-7-15,0 0-2 0,0 0-3 16,-5 5-1-16,-5 0-2 0,-2 4 0 0,5-4-1 16,2-2-6-16,2 0 6 0,-2-2-5 15,2 1 6-15,-1-1 0 0,1 2 0 16,3-3 0-16,-2 0 0 0,2 0 1 16,-1 0 0-16,1 2 0 0,-2-2 0 15,1 0 1-15,-1 0-1 0,1 0 1 16,-1 0 0-16,1 0 2 0,-1 0-2 15,-1-2 1-15,-2-2-1 0,1-4-2 16,1 1 0-16,1 2-1 0,1-7-1 16,1-2 1-16,1-4-1 0,8-3 4 0,4 3-5 15,1 1 4-15,4 4-6 0,1-1 3 16,2 3 0-16,2 4 2 0,-7 0-2 16,3 4-1-16,-2 3-3 15,-2 0-2-15,4 3-1 0,-5 8 2 0,-4 4 4 16,-1 3 3-16,-3 5 0 0,-2 3 3 15,-2 1-2-15,-2 2-1 0,0-2-2 16,0-1-4-16,0-8-3 0,-2 1-6 16,1-8-9-16,-1-5-6 0,2-1 1 15,0-5 2-15,-1 0-17 0,1 0-31 0,-8 0-28 16,-3-5-31-16</inkml:trace>
  <inkml:trace contextRef="#ctx0" brushRef="#br0" timeOffset="402981.2912">32043 6714 279 0,'0'0'42'0,"0"0"-10"0,0 0-3 0,0 0 0 16,0 0-6-16,10-82 0 0,-4 74-14 15,1 2-16-15,1 1-11 16,3 4-9-16,4 1-8 0,2 1-8 0,2 10-20 16,0 3-18-16,-2 1-56 0</inkml:trace>
  <inkml:trace contextRef="#ctx0" brushRef="#br0" timeOffset="403451.7473">32358 6858 383 0,'0'0'44'16,"0"0"-15"-16,0 0-13 0,0 0-9 15,0 0-7-15,0 0-3 0,0 0 0 16,0 0 2-16,0 0 0 0,-21 23 0 16,19-19 0-16,-1 5 1 0,3-2 0 15,0-2-2-15,0 2 2 0,0-7 0 0,-1 0 1 16,1 0 4-16,0 1 6 0,-2 0 9 16,2 1 4-16,-1-1-2 0,-1-1-2 15,-4 0-5-15,1 0-2 0,-4-1 1 16,1-3-2-16,-1-3-2 0,3-2-3 15,3 5-2-15,-1-5-1 0,3 4-2 16,1-7-3-16,0-3-1 0,0 1-2 16,4-4 1-16,6 1-1 0,4 2 0 15,4-1-1-15,2 1-2 0,0 2 1 0,1 3 0 16,0 1-1-16,-5 5 1 0,-1 3 0 16,2 1 1-16,-4 1-2 0,4 8 2 15,-4 5 2-15,-2 1 0 0,-2 2-1 16,-3 3 3-16,0-1-1 0,-3 2 0 15,0 2-1-15,-1-1-6 0,-1-6 1 0,-1 1-3 16,0-6-3-16,0-1 0 16,0 1-4-16,0-6-7 0,0 0-12 15,0-5-24-15,-4 0-32 0,-8 0-41 16</inkml:trace>
  <inkml:trace contextRef="#ctx0" brushRef="#br0" timeOffset="404093.0003">32606 6682 523 0,'0'0'59'0,"0"0"-23"15,0 0-15-15,0 0-9 0,0 0-10 16,0 0 5-16,0 0-11 0,0 0 5 16,-28-82 3-16,28 77-9 0,0 0 6 15,3-4 0-15,1 6-5 0,5-2 7 16,7 0-8-16,2 3 1 0,3 2 0 15,-5 0 1-15,-2 0-1 0,2 4-1 16,-4 3-3-16,4 4 0 0,-8-4 1 16,-2 7-2-16,-3 1 1 0,-3 3-1 15,0 5 1-15,-4-2 0 0,-5 0 3 0,-2-1 0 16,3-6 1-16,0-2 1 0,2-4 0 16,-1-2-1-16,-1-1 3 0,6-1-1 15,-1-1 1-15,3-3 0 0,0 0-4 16,0 0-3-16,0 0-4 0,0 0-8 15,0 0 0-15,0 0 4 0,0 1 5 0,0-1 8 16,0 2 6-16,0-2 1 0,0 2 4 16,0-2 1-16,1 1 1 15,3 0 0-15,1 1-2 0,-1 1-1 16,6-2-3-16,-5 1 0 0,-1 0-2 0,6 1-2 16,-4-2 2-16,2 2 0 0,3 0 0 15,-4 2-1-15,3-1-1 0,-4 2-2 16,0 2-2-16,-2-1 0 0,-1 3-4 15,-3 0-9-15,0 7-2 0,-2-1-6 16,-8 4-4-16,-2-1 0 0,-2-3-4 0,2-4-1 16,0-4 1-16,4-2 4 0,-2-1 7 15,0-1 4-15,6-2 3 16,-3-2-15-16,4 0-28 0,1-11-40 16</inkml:trace>
  <inkml:trace contextRef="#ctx0" brushRef="#br0" timeOffset="404440.4042">32944 6620 397 0,'0'0'66'0,"0"0"-15"0,0 0-21 16,0 0-12-16,0 0-7 0,0 0-5 16,0 0-2-16,-84-8-1 0,66 20-2 15,3 4-1-15,1 1-1 0,3 3-2 16,3 1 3-16,0 2-3 0,3 1-1 15,2 2-2-15,1 0-2 0,2-3-1 16,0 0-5-16,9-5-11 0,-5-6-5 16,4-1 3-16,-3-4 8 0,3-2 12 15,0 0 5-15,-4-4 7 0,5-1 4 0,0-1 6 16,2-12 2-16,3-2-2 0,-4-5 0 16,0 1-2-16,-6 3 4 0,0-2 2 15,-4-2-4-15,0-1-3 0,0 0-3 16,0 1-4-16,0 0-1 0,0 7 0 15,0-1-1-15,-1 2-2 0,1 6-5 0,0 0-2 16,0-1-10-16,0 3-22 0,0 0-28 16,0-6-58-16,3 3-69 0</inkml:trace>
  <inkml:trace contextRef="#ctx0" brushRef="#br0" timeOffset="404790.0662">32813 6307 465 0,'0'0'63'0,"0"0"-23"16,0 0-14-16,0 0-7 16,0 0-5-16,0 0-6 0,0 0-9 0,0 0-5 15,0 0 0-15,0 0 1 0,-22-37 2 16,22 52 1-16,0 6-1 0,1 6 2 15,6-1 1-15,1-1-2 0,2-2-3 16,-2-3-5-16,0-6-2 0,-1-2 4 16,1-6 0-16,0 0 6 0,-1-3-1 0,-2 0 1 15,6-2 2-15,-2-1 3 0,1 0 1 16,4-9 3-16,-7-4-1 0,-4 4 3 16,-1-9 1-16,-2-1 6 0,-3-1-3 15,-7-3 0-15,-3 4-6 0,0 4-6 16,1 4-3-16,7 3-4 0,-4 7-16 0,-2 1-30 15,-6 4-51-15,-1 7-75 16,2 5-104-16</inkml:trace>
  <inkml:trace contextRef="#ctx0" brushRef="#br0" timeOffset="412973.3159">13272 17178 135 0,'0'0'22'0,"0"0"4"16,0 0 3-16,0 0-2 16,0 0-1-16,0 0-3 0,0 0-4 15,0 0-3-15,-15-80 1 0,11 70 1 16,0 3-2-16,-4-1 1 0,2 3-1 0,3 1-1 16,-1 3-3-16,0-2-6 0,0 1-5 15,-1 0-2-15,-5 2-2 0,6 0-1 16,-6 0 1-16,1 7-2 0,3 0 2 15,0 1-2-15,3 0 2 0,-1 4 0 16,4-2-1-16,0 7 2 0,0-6-5 0,2 4 1 16,5 2 2-16,-1-5 0 15,1 6 18-15,2-1-13 0,2-1 13 0,-1-2-14 16,-2-1-2-16,1-4 1 16,-4-4 1-16,-2 0 1 0,3-1 2 0,-3 0 0 15,-2-2 0-15,5 4 11 0,-2-2-7 16,-1-2 14-16,0 1-13 0,0-1 1 15,0 2 1-15,0-3-4 0,5 2 0 16,-3-2-2-16,0-1-2 0,0 2-12 16,-5-2 11-16,0 0-13 0,1 0 9 0,5 0 12 15,-2 0-13-15,5 4 14 0,-5-1-13 16,-1 2 3-16,0-3 0 0,-3 2 0 16,0 3 5-16,0 2-5 0,-6 4 4 15,2-6-2-15,-5 3 3 0,2-6 0 16,3-2-3-16,-6 3 3 0,4-5 0 15,-6 0-2-15,-1 0 2 0,2-4-2 16,-4-1-2-16,4 1 2 0,-1-4 2 16,6 2-1-16,3-3 0 0,-2 2-9 15,5-7 7-15,0-3-11 0,7 0 13 0,7-2-2 16,6 4-15-16,2-3 15 0,4 4-16 16,0 3 14-16,-1 4 0 0,-1 4-1 15,-2 3-1-15,1 0-1 0,-1 0 2 16,-2 5 1-16,-2 5 13 0,-3 3-13 15,-3-1 14-15,0 3-14 0,-4-5-1 0,-5 5 10 16,0 2-14-16,-3 1 14 16,0 4-10-16,-6-2-1 0,-5 1-6 15,-1-7-6-15,3-2-13 0,2-4-13 16,3-5-36-16,4-3-18 0,0 0-25 0,0 0-53 16</inkml:trace>
  <inkml:trace contextRef="#ctx0" brushRef="#br0" timeOffset="413121.2186">13506 17162 319 0,'0'0'73'0,"0"0"-18"16,0 0-21-16,0 0-18 16,0 0-11-16,0 0-15 0,0 0-20 0,0 0-13 15,0 0-43-15,-20-19-51 0</inkml:trace>
  <inkml:trace contextRef="#ctx0" brushRef="#br0" timeOffset="413590.6592">13783 17205 453 0,'0'0'35'0,"0"0"-17"16,0 0-7-16,0 0-8 16,0 0-6-16,0 0-8 0,0 0 0 15,0 0 3-15,0 0 4 0,0 0 21 0,-12 14-15 16,12 7 13-16,0-9-13 0,0 13-2 16,0-7 10-16,0-4-11 0,0 6 10 15,0-8-10-15,0-6 1 0,0-2 1 16,0-4 3-16,-2 0 0 0,2 0 3 15,0 3 2-15,-1-3-3 0,-1 0 1 16,-1 0-4-16,-1-7-1 0,-2-9-10 0,1-3 13 16,0 4-10-16,4-2-2 15,1-1 14-15,0 5-17 0,0-6 12 16,0 4-3-16,1 4 0 0,5-1-1 0,1 5 0 16,2 3 1-16,0 0-1 0,2 4 0 15,5 0-3-15,-2 0 3 0,4 6 0 16,-4 6-1-16,-1-2 2 0,-1 7 15 15,1 1-16-15,-3 2 16 0,-1 0-5 16,-1 1-11-16,-3-2 10 0,-4-3-14 0,-1 2 2 16,3-7-10-16,-3 1-7 0,0 4-19 15,-3-6-17-15,-1 3-30 0,-1-5-10 16,2-5-24-16</inkml:trace>
  <inkml:trace contextRef="#ctx0" brushRef="#br0" timeOffset="414139.9834">14064 17178 208 0,'0'0'64'0,"0"0"1"0,0 0-11 0,0 0-9 16,0 0-10-16,0 0-4 0,0 0-10 15,0 0-1-15,0 0-4 0,10-33-5 16,-10 28-2-16,0 0-2 0,2 0-3 16,-2 5 0-16,1-5-4 0,1 0 0 15,-1 1 0-15,2-4 0 0,1 5 1 0,3-4-1 16,-1-1 0-16,3 4-1 0,-2 1-1 16,5 0 4-16,-2 1-4 0,2 2 1 15,0 0-1-15,-1 0-4 0,4 2 5 16,-6 2 0-16,3 3 0 0,-4 0 3 15,-5 0-4-15,2 3 1 0,-5 0 0 0,0 7 1 16,-6-1 3-16,-6 4 1 0,-1 0 12 16,-4-1-15-16,4 1 14 15,-1-5-14-15,3-2-2 0,3-4 11 16,2-3-12-16,3-1 1 0,0-4-1 0,3-1-10 16,0 0 10-16,0 0-2 0,0 0-1 15,0 0 2-15,0 0 1 0,3 0 0 16,4-5 5-16,0 1-1 0,5-4 0 15,-2 4 2-15,-3-1-18 0,2 3 16 16,-6-2-1-16,1 2-1 0,2 2 15 0,3 0-14 16,-2 2-1-16,9 3-1 0,-9-2 0 15,2 2-3-15,1-2-2 0,-3 4 2 16,-1 1-3-16,-2-1 8 16,1 2-15-16,-4-4 6 0,-1 8-19 0,0-2-6 15,0 6-16-15,-4 2-8 0,-2-6-20 16,-3-2-5-16,6-4-6 0,-1-3-9 15</inkml:trace>
  <inkml:trace contextRef="#ctx0" brushRef="#br0" timeOffset="414487.8813">14407 17158 490 0,'0'0'65'16,"0"0"-24"-16,0 0-13 0,0 0-10 15,0 0-8-15,0 0-5 0,0 0-4 16,0 0-3-16,0 0-2 0,0 0 1 16,1-12 2-16,-1 12 0 0,0 2 0 15,0 12-1-15,0 5 1 0,0 8 16 0,2-4-17 16,1 4 16-16,1-5-9 0,0-1-13 16,1-6 8-16,3-2-14 0,-3-6 1 15,2-2 0-15,2 1 2 0,-1-6 5 16,8 0-6-16,0-11 11 0,0-6-5 15,-2-3 11-15,-5-5 1 0,-2 0-11 0,-4-5 14 16,-3 1-9-16,-1 1 12 0,-9 1 4 16,-5 2-1-16,-1 2-1 15,-1 6-2-15,1-1-3 0,2 9-5 16,-1 2-4-16,-1 4-5 0,0 3-5 0,-7 5-12 16,-3 9-46-16,4 4-82 0,4-4-148 15</inkml:trace>
  <inkml:trace contextRef="#ctx0" brushRef="#br0" timeOffset="414889.203">14550 16611 404 0,'0'0'61'15,"0"0"-7"-15,0 0-19 0,0 0-11 16,0 0-10-16,-83-31-9 0,66 31-4 16,4 1-1-16,-1 8-2 0,4 0 0 15,5 5 0-15,4 3-1 0,1 4-1 16,0 1-7-16,10-4 1 0,4-2-1 15,5-1 0-15,3-2-1 0,2-3-6 16,2-3-4-16,-1 2 0 0,-5-3 6 16,0-6 11-16,-2 0 3 0,-2 0 6 15,0-5 3-15,-6 2 4 0,-6-8 4 0,2 4 4 16,-6-5-4-16,0-5 1 0,-6 2-1 16,-7-5-4-16,-3 2 1 0,-4 3-6 15,-3 6-5-15,-3-1-10 0,-7 4-28 16,2 6-64-16,0 0-177 0</inkml:trace>
  <inkml:trace contextRef="#ctx0" brushRef="#br0" timeOffset="415919.2002">9999 17461 31 0,'0'0'5'0,"0"0"-3"15,0 0 2-15,0 0-1 0,0 0 3 16,0 0 5-16,0 0-1 16,0 0 2-16,0 0-1 0,0 0 2 0,0-7-1 15,0 7 0-15,0 0 1 0,0 0 11 16,0 0 6-16,0 0 8 0,3 0-1 15,3 0-5-15,6 4-11 0,-1-3-10 16,1 1-5-16,2-2-4 0,-1 2 0 16,0-2-1-16,0 0 0 0,2 0-1 0,-3 0 1 15,0 0-1-15,-6 0-1 0,0 0 2 16,-6 0-1-16,0 0 1 0,0 0 0 16,2 0 1-16,0 0-1 0,-1 0 6 15,1 0 6-15,-1 0 7 0,1 0-5 16,-1 0 3-16,-1 0-8 0,2 0-2 15,-2 0-4-15,0 2-4 0,-11 3-2 16,-4-1-1-16,0 2 3 0,-1 0-1 16,2-2-1-16,2-2 4 0,-2 4-2 15,4-3 3-15,1 2-1 0,0-3 1 0,5-1 2 16,-2 1-1-16,6-2 6 0,0 0-1 16,0 0 3-16,-4 0 0 0,4 2-7 15,-1-2 2-15,-1 0-4 0,1 0-1 16,1 0-5-16,-2 0-7 0,2-4-4 15,6-4-8-15,10-1-6 0,5-3-21 16,6 5-34-16,3-3-37 0</inkml:trace>
  <inkml:trace contextRef="#ctx0" brushRef="#br0" timeOffset="450872.5506">32810 9678 228 0,'0'0'64'16,"0"0"-4"-16,0 0-6 0,0 0-5 16,0 0-9-16,0 0-7 0,0 0-11 15,0 0-5-15,0 0-2 0,-41-61-3 0,41 61-2 16,-1-1-2-16,1-4-3 0,0-1-2 16,0 0-2-16,0-3-2 0,0 6-1 15,6-3 0-15,-1 0-1 0,7 5 0 16,2 1 1-16,2 0-2 0,2 1 1 15,-1 6-1-15,-3 4-2 0,-1 1 2 0,-3 3-1 16,-2 4 4-16,-1 3 1 0,-3 3 0 16,-2 3-1-16,-2 1 2 15,0 1-1-15,-6-2 1 0,-4-1 5 16,1-4-6-16,0 0 4 0,-1-4-4 0,5-5 2 16,0 0-2-16,1-6 1 0,2-4 1 15,1 0 1-15,1-4 3 0,0 0 0 16,0 0 0-16,0 0 0 0,0 2-1 15,0-2-1-15,0 0-2 0,0-2 0 16,0-10-1-16,0 2 1 0,3-5 1 0,1 0-5 16,-1 4 4-16,3-6-4 0,-2 0 2 15,-2 7 1-15,3-7 0 0,-3 7-2 16,1-3 1-16,0-3 1 0,0 3 0 16,1-3 1-16,2 2-3 0,4 1 1 15,0-4-1-15,2 2 0 0,2 1 1 16,-1 0 0-16,3-1-1 0,0 0 1 15,3-2-1-15,-2 2 2 0,0 1-1 16,-5 4 0-16,-1 0 1 0,-5 5 1 16,-3 2 0-16,2-1 1 0,-5 4-1 0,0-1-1 15,0 1-1-15,0 0-2 0,0-2 1 16,0 2 0-16,-14 0 0 0,-4 10 0 16,-8 3-1-16,2 4-1 0,-2 3 1 15,2 1 0-15,1 2 2 0,1 0-1 16,6-1-2-16,2 1-3 0,4-2 0 15,4-4-3-15,3-1 2 0,3 0-1 16,3-1 2-16,7 2 1 0,6-2-2 16,1-4 1-16,3-3 0 0,3-3 2 15,-6-2 2-15,4-1 1 0,1-2 2 0,0 0 0 16,7-3-1-16,-3-2 0 0,-3-2-4 16,-9 2-11-16,-4 2-15 0,-3-3-36 15,-2 3-47-15,-2-2-105 0</inkml:trace>
  <inkml:trace contextRef="#ctx0" brushRef="#br0" timeOffset="452795.6612">30111 9828 116 0,'0'0'34'0,"0"0"4"16,0 0-1-16,0 0-2 0,0 0-13 16,0 0-5-16,0 0-3 15,0 0 0-15,0 0-3 0,-10-3 1 0,7-1-2 16,2-1 1-16,-1 2-2 0,2-4-2 15,0 1-3-15,0-7-1 0,0 1-1 16,0-2 0-16,0-2 3 0,0 4-1 16,0-7 3-16,2 1 4 0,-1 1 0 15,2-6-4-15,-1-2 0 0,2 1-4 0,-3-4 0 16,2-1-1-16,0 1-1 0,0-2 0 16,0 1 1-16,-2-1-2 0,2 3 0 15,0 0 1-15,0-1 1 0,0 3-2 16,1-1 0-16,-1 0 0 0,0 2 1 15,0-2-2-15,1 2-2 0,-1-2 3 0,0 3-2 16,0 1 4-16,0-1-1 16,0 2-1-16,2-2 0 0,0 1 2 0,-2 1-1 15,0 6 0-15,0-3 1 16,-2 1-2-16,0 6 2 0,2-7-1 0,-1 9 2 16,-2 3-1-16,1-5 0 0,-1 7-1 15,0-2-1-15,2 1 0 0,-2 5 0 16,0-1 0-16,0 1-1 0,0-2 2 15,1 0-2-15,-1 1 1 0,0 0 0 16,0-1-1-16,0 1 1 0,3-1 0 0,-3 1 0 16,0-1 0-16,0 1 1 0,0-1-2 15,0 0 1-15,0 1 1 0,0-1 0 16,0 1 0-16,0 0 0 0,0-1 0 16,0 1 0-16,1-1 1 0,-1 0-1 15,0 1-1-15,0 1 0 0,0-2 0 16,0 1 1-16,0-1 1 0,0 1-1 15,0-1-1-15,0 1 1 0,0 0 2 16,0-1-1-16,0 0 3 0,0 1-4 16,0-1 2-16,0 1 0 0,0-1-2 0,0 2 1 15,0-2 1-15,0 2-2 0,0-1-2 16,0 1 0-16,0-1-2 0,0 1-2 16,0 0 0-16,0 0 1 0,0 0 2 15,-1 0 0-15,-2 0 4 0,-1 9-2 16,-2 4-3-16,0 4 1 0,-1 0 0 0,0 1 1 15,0-1 1-15,-1 1 1 16,1 0-1-16,0 1 0 0,-2 0 1 16,0 1-1-16,2-2 2 0,3-5-2 15,-3 1 1-15,2 0-1 0,1-3 1 0,-2 2-1 16,3-4 2-16,0 1-2 0,0 0 2 16,2-5 2-16,-2-1-3 0,3-4 2 15,-1 0-2-15,1 0 3 0,0 2-1 16,0-1 1-16,0 1 1 0,0 0-3 15,0-1 5-15,0-1-2 0,0 0 2 0,0 0-2 16,0 0 1-16,0 0-2 16,0-5 1-16,1-4 1 0,5-6-4 0,-2 0 0 15,2-5-1-15,-2 2 0 16,2 0 0-16,-1 0 0 0,-1 4 0 0,0-3 0 16,0 0 1-16,1-1-1 0,1-3-1 15,-2 6 3-15,2-2-2 0,-2 2 0 16,2 0-2-16,0 0 0 0,-3 5-2 15,1 3 3-15,-1 4 0 0,-2-2 0 16,3 2 1-16,-4 3-2 0,0-2 0 0,0 2 0 16,2 0-2-16,-2-1 1 0,1 1 1 15,-1 0-1-15,2 0 1 0,-2 0 1 16,1 0-2-16,1 0 1 0,1 0 0 16,0 3-1-16,0 0 1 0,1 6-1 15,-3-4 2-15,1-1-1 0,1 5-1 16,-2-4 1-16,2 6 0 0,0 0 0 15,0-1 2-15,-2 1-1 0,1-1 0 16,0 1 1-16,0 0-2 0,1 5 1 16,-2-5 0-16,1 6 0 0,-1-5 1 0,-1 0-1 15,2 0 1-15,-2 0-1 0,0 2 0 16,0-8 0-16,0 0 0 0,0-2 0 16,0 3-1-16,0-2 1 0,0 2-1 15,0-3 1-15,0 2 0 0,-5 4 0 16,-5 0 2-16,-3 0 0 0,-6-2-2 0,-1 0 0 15,-3-1-4-15,0-2-6 16,0 4-31-16,-2-1-51 0,2 0-65 16</inkml:trace>
  <inkml:trace contextRef="#ctx0" brushRef="#br0" timeOffset="453651.9791">30497 9035 219 0,'0'0'63'0,"0"0"1"0,0 0-11 0,0 0-7 16,0 0-11-16,0 0-8 0,0 0-8 15,0 0-6-15,0 0-4 0,0 0-1 16,-28-13-3-16,28 13-3 0,-2-1-4 15,2 1-2-15,-1 0-2 0,1 0-2 16,-2 0 1-16,2 0 0 0,0 0 4 16,0 0 2-16,0 0 2 0,0 0 1 0,0 0-2 15,0 0 0-15,0 1 1 0,0 1 0 16,0-1 0-16,0 1 1 0,0-1 3 16,0 1 1-16,0-1 4 0,0 1 0 15,0-2 1-15,2 0-3 0,-2 0-2 16,4 0-3-16,1-6 2 0,1-2 1 15,2-4 2-15,-4 5 0 0,0-1 0 16,1 1 0-16,-4 2 0 0,3 1-1 16,-2 0-2-16,1 1 0 0,-2 0-5 15,2 0 0-15,-3 3-2 0,0-2-1 0,0 2 0 16,3 0 1-16,1 7 1 0,1 6 0 16,-1-1 0-16,2 3 1 0,-3 2 0 15,-2-4 0-15,0 6-1 0,1 1 1 16,-1-2-2-16,-1 6 2 0,2-6 2 15,-2 0-3-15,0 1 3 0,0-5-6 0,0 5 0 16,0-7 0-16,0 1-2 16,0-1 2-16,0-6 1 0,0 5 0 15,0-5 2-15,-2-2 0 0,1 7 0 16,-1-6 2-16,-2 3 0 0,1 2 2 0,-2-3-2 16,0 1 0-16,-1-4-1 0,1 3 0 15,2-5 0-15,-6 3 0 0,6-3 1 16,-1 2 0-16,1-1 1 0,3-3-2 15,-1 0 1-15,1 0 2 0,-2 2 0 16,1-2 1-16,-1 0-1 0,-4 0-1 0,0 0 1 16,-5 0-1-16,-1-6-1 0,7-2 1 15,-5-5-2-15,7-1 0 0,1-5 0 16,2-3 0-16,0-1-2 16,9-2 0-16,4 3-5 0,0-3 3 0,3 3-5 15,-3 1 3-15,3 2-1 0,-3 1-5 16,-2 6-13-16,-5 4-21 0,-3 5-43 15,-3 3-64-15,0-1-114 0</inkml:trace>
  <inkml:trace contextRef="#ctx0" brushRef="#br0" timeOffset="461143.9176">22236 9745 177 0,'0'0'43'15,"0"0"-9"-15,0 0-11 0,0 0-9 16,0 0-5-16,0 0-4 0,0 0-2 16,0 0-1-16,0 0 0 0,18-38 0 15,-3 24-1-15,4 0 3 0,-3 4-3 16,-2 2 3-16,-1 3 2 0,-2 1-3 0,-2-1 1 16,2 2 0-16,-2 1-1 0,2-1 2 15,-4 0 1-15,2-1-2 0,-5 3 2 16,6-4-1-16,-5 4-1 0,3-2 4 15,1 0 2-15,1-2 4 0,3-1-1 16,-2 3-1-16,3-5-4 0,-6 4-1 0,1 0-2 16,0-3 1-16,-2 3-1 15,2-2-1-15,-6 3 0 0,5-2 1 16,-4 2-2-16,-1 0-1 0,2 2-1 16,-5 1-3-16,0-2-1 0,0 2-1 0,1 0 2 15,1 0 0-15,-1 0 2 0,1 0 0 16,-1 0-1-16,1 0 3 0,-1 0-2 15,2 0 1-15,-2 0 0 0,0 0-1 16,1 0 0-16,-1 0-1 0,1 0-1 16,-1 0 0-16,1 0-1 0,-1 0-1 0,1 0-2 15,-1 2 1-15,1-2-3 0,-1 1 2 16,1-1 2-16,-1 2 3 16,1-1-5-16,-1 0 2 0,1 1-5 15,-1-1-9-15,-1 1-10 0,0 0-17 0,0-1-16 16,0 5-13-16,0-1-9 0,0 1-18 15</inkml:trace>
  <inkml:trace contextRef="#ctx0" brushRef="#br0" timeOffset="461815.4334">22593 8983 56 0,'0'0'17'16,"0"0"1"-16,0 0 5 0,0 0 10 16,0 0 4-16,0 0-2 0,0 0-5 0,0 0-7 15,0 0-10-15,0-35-5 0,-2 33-4 16,0 1-6-16,0 1-5 0,1-2-3 15,0 2-3-15,1-1 3 0,-2 1 4 16,2 0 3-16,-1 0 1 0,1 0 0 16,-3 0 0-16,0 6 1 0,0 6 0 0,0 4 2 15,0 3 2-15,0 7 4 0,1 0 4 16,1 1-2-16,0 4 0 0,1 3-1 16,0 2-1-16,0 4 0 15,0 0-4-15,0 2 0 0,0 0 1 0,0 2-4 16,0 1 0-16,0-1 0 0,0 3-1 15,0-1 2-15,0 0 1 0,0-1-2 16,0-3 1-16,0-3-1 0,0-1 0 16,-3-3 1-16,2-3-1 0,-1 0-1 15,1-5 1-15,-1-9-1 0,1 0-1 0,-1-7-1 16,1-4-1-16,1-2 3 0,0-5 7 16,0 0 6-16,0 0-1 0,0 2 0 15,0-2-9-15,0 0-11 16,0 0-5-16,0 0-1 0,1-12 0 0,5-3 5 15,2-5-9-15,-2 6-10 0,0 0-3 16,0 1-1-16,-1 4 4 0,1-5 6 16,-3-1-6-16,0 4-5 0,2-7-5 15</inkml:trace>
  <inkml:trace contextRef="#ctx0" brushRef="#br0" timeOffset="462608.2606">22561 9113 13 0,'0'0'10'0,"0"0"-2"0,0 0 0 16,0 0 2-16,0 0 0 0,0 0-1 16,0 0 1-16,0 0-1 0,0 0-1 0,0 0-4 15,-8-21 2-15,8 19-6 0,0 1 1 16,0 0 0-16,-2 1 0 0,2-2 4 15,0 2 1-15,0-1 1 0,-1 1 3 16,1-2 1-16,0 2-3 0,-2 0-1 16,2 0-4-16,0 0-5 0,-1 0 1 0,1 0 5 15,0 2 6-15,0 13 6 0,0 7 7 16,0 12 3-16,0 2-1 0,0 5 3 16,0 4-7-16,0 3-6 15,0 2-3-15,0 2-6 0,0 2-2 0,0 1-1 16,-3 1 2-16,1-2-1 0,-1 1 0 15,1-4 0-15,-1-4-3 0,0-4 1 16,-1-3-2-16,1-5 0 0,0-3 0 16,1-11-2-16,1-3 0 0,1-6-3 15,0-6 2-15,0 0-3 0,0-6 4 0,0 0 4 16,0 0 0-16,0 2 3 0,0 0-3 16,0-2-3-16,0 1-1 0,0-1-2 15,1-1 1-15,4-9 2 16,-2 3-1-16,1-4-1 0,-1 2-1 0,-2-3 0 15,2 1 0-15,-3-4 1 0,1-8 1 16,-1-1-1-16,2-8 1 0,-2-3 0 16,1 0 2-16,-1-2 1 0,2-5-2 15,-1 0 2-15,1-1 0 0,-2 1 1 16,0-1-2-16,0 2-2 0,0 2-2 0,0 3 1 16,0 1-1-16,0 2 1 0,0 1-1 15,1 3 3-15,-1-1 0 0,0 11 1 16,0-2-1-16,0 7 1 0,0-1 1 15,0 2 3-15,0 5 1 0,0-4-1 16,0 7-1-16,0-1 0 0,0 1-4 16,0 5-1-16,0-1-5 0,0 1-3 15,0 0 1-15,0 0-2 0,0 0 8 16,0 1 6-16,0 15 1 0,0 7 2 16,5 8-1-16,-1 3-1 0,3 0 2 0,-3 3-3 15,4 0 1-15,-2 2-2 0,-1 2-2 16,1 1 1-16,-3 2 3 0,0 2 0 15,-3-2-3-15,0 0 2 0,0 0-2 16,-2-2 1-16,-4 1 1 0,0-2-1 16,-2-1-2-16,1-3-1 0,1-2-2 0,-1-1 1 15,1-5-3-15,3-7-4 0,0-2-4 16,2-8-17-16,1-6-14 16,0 0-17-16,0-6-7 0,10 0-16 15</inkml:trace>
  <inkml:trace contextRef="#ctx0" brushRef="#br0" timeOffset="466193.3043">1901 3204 156 0,'0'0'33'0,"0"0"-1"16,0 0 0-16,0 0-7 0,0 0-9 16,0 0-1-16,0 0-1 0,0 0 1 15,0 0 2-15,-29-15-1 0,28 15-1 16,-1-2-5-16,1 2-2 0,-6 0-5 15,-3 0 1-15,-5 2 0 0,-4 4 2 16,-2 5 2-16,-3-1 2 0,-3 1-6 16,-2 0 6-16,3-3 0 0,0 0 4 15,0-1 2-15,0-2-2 0,-1-3-4 16,0 1-4-16,1 0-3 0,-1-2 0 0,4-1 3 16,5 2-1-16,4-2 7 0,5 0 4 15,2 0 1-15,0 0-5 0,3 0-6 16,4 0-3-16,-2 0-5 0,2 0 1 15,-1 0-2-15,-1 0-3 0,-5 0-1 16,1 0-3-16,1 0 1 0,0 0-2 0,5 0 0 16,-1 0 3-16,1 0 3 15,0 0 3-15,0 1 7 0,0 2-2 16,6 4 0-16,5 1 0 0,2 0-1 16,3 1 1-16,-3 1-6 0,6-2-1 0,-5 4 0 15,2 1 0-15,0 4 4 0,1 3 1 16,-2 4 1-16,-1 3-1 0,-2 2 2 15,-5 1-2-15,-3 4 2 0,-4-2 1 16,0 2-1-16,-7-2-1 0,-6-1 2 16,-4-1 0-16,-1-3 3 0,-6-2-2 0,-5-3 0 15,3-4 1-15,0-3 0 0,1-4 1 16,8-3 0-16,8-3-1 16,5-4 0-16,4-1-2 0,-3 0 1 15,3 0-4-15,-1 0-1 0,-1 2-5 0,2-2-4 16,0 0-1-16,0 0 3 0,13 0 2 15,10 0 4-15,5-3-7 0,8-2 0 16,0 0-3-16,0 1-7 0,2-1-27 16,1-1-27-16,1 0-22 0,2 0-29 15,3-2-7-15</inkml:trace>
  <inkml:trace contextRef="#ctx0" brushRef="#br0" timeOffset="466650.9163">2121 3432 411 0,'0'0'64'16,"0"0"-9"-16,0 0-16 0,0 0-14 15,0 0-17-15,0 0-7 0,0 0-5 16,0 0-4-16,0 0 2 0,0 0 0 15,-49 12 4-15,40 12 1 0,5 7 1 16,-1 0-1-16,4 5 1 0,-2-2-4 16,3-2 1-16,0-5-2 0,0-8 0 0,0-1 2 15,4-8 0-15,-2-5 2 16,-1 1 1-16,-1-6 2 0,0 0 4 16,0 0 6-16,2 1 7 0,-2-1 1 0,0 0-6 15,0-1-2-15,0-16-5 0,0-10-4 16,-5-8 1-16,1-3 0 0,0 4-2 15,1 0 6-15,0 3-1 0,0 4-1 16,-3-1-3-16,2 5-3 0,-2 6-1 16,3 0 1-16,3 6-1 0,-2 6-1 0,2 0-1 15,0 5-5-15,0-6-4 0,0 1 3 16,2-2-1-16,11-2 3 0,-1 3-1 16,10-1 2-16,-1 4-1 15,1 2-1-15,3 1-8 0,1-1-18 0,0 1-17 16,1 0-19-16,2 0-12 0,-3-2-12 15,0 2 3-15,0 0-25 0</inkml:trace>
  <inkml:trace contextRef="#ctx0" brushRef="#br0" timeOffset="466873.2619">2024 3685 425 0,'0'0'56'0,"0"0"-13"0,0 0-15 15,0 0-8-15,0 0-12 0,0 0-6 16,0 0-6-16,0 0-4 0,0 0-5 0,7-32-5 16,8 18-11-16,5 7-30 0,3 1-29 15,0 3-26-15,-1 0-53 0</inkml:trace>
  <inkml:trace contextRef="#ctx0" brushRef="#br0" timeOffset="467471.0394">2390 3631 450 0,'0'0'50'0,"0"0"-8"0,0 0-9 16,0 0-5-16,0 0-4 0,0 0-9 15,0 0-7-15,0 0-3 0,0 0-2 16,-61-22-3-16,61 22-2 0,0-1-1 16,0-6-2-16,0 2-1 0,3-3 0 0,3 1-2 15,-2 3 2-15,5 3-1 0,4 1-1 16,0 1 1-16,3 4-1 0,-6 2 2 16,-3 4-1-16,2 3 2 15,-5-2 1-15,2 3-1 0,-3-5 2 0,-2 3 2 16,-1 7-1-16,0-2 2 0,0 3-1 15,-4-1 0-15,1-6 0 0,-3 1 1 16,-1-2 1-16,0-3 0 0,1 5 0 16,2-8 1-16,1-2-2 0,-2 3 1 15,0-6 0-15,2 1 1 0,3 2 2 0,0-5 0 16,0 0 1-16,0 0-1 0,0 0 3 16,0 0-4-16,0 0-1 0,0 0-1 15,6-10 0-15,4-6 2 16,3-3 5-16,-2-1-2 0,1-2 2 0,-3 3 2 15,-1-4-1-15,2 0-1 0,-2 1 1 16,-1-1-1-16,0 6 0 0,-4 2 2 16,0 4 0-16,-2 7-4 0,1-1 1 15,-2 5 0-15,0-2-4 0,0 2-2 16,0-1-2-16,0 0-2 0,0-1-2 0,0 2-1 16,0-1-2-16,0 1 1 0,0 0 2 15,0 1 2-15,0 13 2 0,-2 5 1 16,-2 6-4-16,1-1-2 0,-1-7-5 15,1 1-1-15,3-2-2 0,0-3-2 16,0 5-3-16,0-7-4 0,0-3-5 16,7 2-3-16,0-4-4 0,2 2 11 0,1-7 7 15,9 1-1-15,-2-2-10 16,8 0-21-16,-2-8-12 0,3-1-19 16,-3-2-25-16</inkml:trace>
  <inkml:trace contextRef="#ctx0" brushRef="#br0" timeOffset="467784.6688">2922 3453 541 0,'0'0'57'0,"0"0"-18"16,0 0-13-16,0 0-13 0,0 0-7 15,0 0-6-15,0 0-3 0,0 0-3 0,0 0-6 16,0 0 0-16,-10-9 4 0,19 8 1 16,7-3 6-16,7 2-1 0,1-1-2 15,2 1-1-15,-1 2-8 16,-2-2-10-16,-6 2-10 0,-2 0-20 0,4 0-24 15,-9 0-24-15,7 0-23 0,-7 2-68 16</inkml:trace>
  <inkml:trace contextRef="#ctx0" brushRef="#br0" timeOffset="467995.0675">2879 3720 484 0,'0'0'69'15,"0"0"-16"-15,0 0-17 0,0 0-11 16,0 0-10-16,0 0-6 0,0 0-4 0,0 0-3 16,0 0-1-16,20-7-1 15,3-6-1-15,3 4-1 0,0 2-1 16,-1-1-3-16,-2 2-5 0,0 2-10 16,0-1 0-16,-1 3-9 0,1-1-13 0,6 3-26 15,-3 0-58-15,1 0-90 0</inkml:trace>
  <inkml:trace contextRef="#ctx0" brushRef="#br0" timeOffset="471187.5917">3725 3371 293 0,'0'0'52'0,"0"0"-7"16,0 0-6-16,0 0-10 0,0 0-9 0,0 0-10 15,0 0-6-15,0 0-3 0,0 0-3 16,0 0-5-16,-19-25-6 0,19 24-5 15,0 1 2-15,0 0 3 0,0 0 10 16,0 0 4-16,0 6 0 0,0 5 1 16,0 4-2-16,0-4-2 0,7 6 0 0,-4-3-2 15,0-3 2-15,1 4 1 16,-2-5-1-16,-1-6 1 0,1 5 0 0,-1-4 1 16,-1-1 1-16,0 1 3 15,0-5 4-15,0 0 7 0,0 0 4 0,3 2 2 16,-3-2-4-16,0 0-2 0,0 0-3 15,0 0-1-15,3-4 0 0,-3-9-1 16,0 1-3-16,0-8-5 0,0 1 0 16,3 6 0-16,-2-6 0 0,1 6-2 15,2 1 1-15,-3-1 1 0,2 3-3 0,0 1-2 16,-3 5-4-16,3-1-3 0,-3 5-3 16,3-5-1-16,0 3 1 0,4-3 5 15,0 2 2-15,5 3 0 0,5 0-2 16,-4 0 0-16,2 3-2 0,-2 3 5 15,-3 3 4-15,4 0-2 0,-1 4 0 16,-2-5 1-16,-3 3-1 0,-2-4 2 16,-3 4-1-16,1 0 2 0,-4 1 3 15,0 6-1-15,0-5 1 0,-3 2-1 16,0-7-1-16,0-4 3 0,2 1 4 0,1-5 5 16,0 0 1-16,0 0 5 0,0 0-2 15,0 0 0-15,-3 0-2 0,3 0-4 16,-7 0-4-16,3 0-3 0,-4-4-1 15,1-2 3-15,1-1-1 0,1-1 3 16,0-1-1-16,1 0-1 0,1-3 1 16,3-5-2-16,0-2-4 0,0-1-2 0,0 0-3 15,7 1 1-15,3 1 1 16,2 1-3-16,1 4 0 0,4-1-2 16,-5 6 0-16,2 3 3 0,-5 2 1 0,5 3 0 15,2 0 0-15,0 0-2 0,5 1 1 16,-4 6 2-16,-4 3 3 0,1 3 1 15,-2 2 0-15,-2 1 4 0,-3 0-5 16,-1-4 1-16,-2 4-3 0,-1-5-1 16,-3 2 2-16,0 7 1 0,0-8 1 0,0 5 1 15,0-7-3-15,0-5 2 0,0 1-2 16,0-6 1-16,0 0 1 16,-1 0 1-16,1 1 4 0,0 1-1 15,-2 0 1-15,2-2 0 0,0 1 0 0,-1-1-3 16,-2 0-4-16,3 0-1 0,-3 0-1 15,3 0 0-15,-3 0 1 0,3 0-6 16,-1 0-6-16,-1 0-14 0,1 0-35 16,1 0-47-16,-3 0-23 0,3 0-46 15</inkml:trace>
  <inkml:trace contextRef="#ctx0" brushRef="#br0" timeOffset="472571.9528">4420 3585 132 0,'0'0'47'0,"0"0"2"0,0 0 1 16,0 0 2-16,0 0 4 0,0 0-11 0,0 0-8 16,0 0-15-16,0 0-5 0,3-61-7 15,-10 53 1-15,0-2-1 0,-2 3-1 16,3-1 3-16,-2 1-1 0,2 0-2 15,-3 1-2-15,8 3-2 0,-2 1-2 16,3 2-2-16,-2-2-1 0,2 2-3 0,-1 0-3 16,-1-2-2-16,1 2-1 15,-1-1 1-15,0 1 0 0,0 0 3 16,2 0 2-16,-1 0 3 0,1 0-1 16,-3 0 0-16,3 0-1 0,0 0 0 0,0 0 1 15,0 0 2-15,0 0-1 0,-3 0 1 16,3 0 0-16,0 0 1 0,0 1 1 15,0-1 1-15,0 0-1 0,0 2 1 16,-3-2 0-16,3 0-1 0,0 2 1 16,0-2-1-16,0 0 1 0,0 0-2 0,0 1 1 15,-1-1-1-15,1 0 1 0,0 0 0 16,-2 1-1-16,2-1-1 0,0 0 2 16,-1 0-1-16,1 0 0 0,-2 0 1 15,2 0-1-15,-1 0-1 0,1 0 1 16,-2 0-1-16,2 0-1 0,-1 0 1 15,1 0-1-15,-2 0-2 0,2 0-1 16,-1 0 0-16,1 0 0 0,-3 0 1 16,3 0 1-16,-7 0-2 0,1 0 0 15,-4 0 1-15,1 0-1 0,-2 3 2 0,2 0-1 16,0 0-1-16,-2 0 1 0,4 4 1 16,-9 0 1-16,6 2-1 0,-2 0 0 15,2-3 0-15,6 0-1 16,1-3-2-16,0 0 2 0,1 1 1 0,2-4-2 15,-1 0 0-15,1 0 0 0,0 1-2 16,-3 1 1-16,3-1 1 0,0 0-5 16,0 1 3-16,0 0-3 0,0-1 3 15,0 1 4-15,0-2 2 0,0 3 0 16,0-3 1-16,0 0-1 0,0 1 2 0,0-1-1 16,0 0 2-16,3 0-2 0,-2 0 1 15,1 0 1-15,-1 0-1 0,1 0 0 16,-1 0 1-16,1 0 1 0,-1 0-1 15,1 0 1-15,-1 0-3 0,-1 0 2 16,0 0 0-16,4 0-4 0,-4 0 1 16,0 0 0-16,0 0-3 0,0 0 3 15,3 0-1-15,-3 0 0 0,0-1 0 16,0 1 0-16,0 0 0 0,0 0 0 16,0 0 0-16,3 0-1 0,-3 0 0 0,0 0 1 15,0 0-2-15,0 0 1 0,1 0-2 16,-1 0 0-16,0 0 1 0,0 0-1 15,0 0-1-15,0 0-1 0,2 0-2 16,-2 0-2-16,0 0-6 0,1 0-14 16,-1 0-12-16,2 0-18 0,-2 0-21 0,1 0-11 15,-1 0-18-15</inkml:trace>
  <inkml:trace contextRef="#ctx0" brushRef="#br0" timeOffset="473187.7314">4283 3537 396 0,'0'0'54'0,"0"0"-11"16,0 0-4-16,0 0-10 0,0 0-5 15,0 0-7-15,0 0-3 0,0 0-3 16,0 0-4-16,0 0-6 0,-23-14-3 16,20 14-3-16,3 0-1 0,-6 0 3 15,-4 9 0-15,-4 9 1 0,-4 8 2 16,-1 6-2-16,3 4 1 0,-1 4 0 0,4-1 1 16,0-1-2-16,3-1 1 0,1-5 4 15,1-5-5-15,2-7 6 0,3-10-5 16,3-4 1-16,0-6 1 0,0 0 1 15,0 0 4-15,0 2 6 0,0-2 0 16,0 0-2-16,0-6-6 0,9-9-8 0,2-11 2 16,1-3-3-16,1-5 7 0,1 1-2 15,-2-3 1-15,1-1 0 16,-3-1-2-16,0 0 5 0,0 3-4 16,-1 4 2-16,0 3-1 0,-2 6-1 0,1 2-1 15,-3 8-1-15,-1-2-1 0,5 1-2 16,-2 6 0-16,-1-1-1 0,-5 6 0 15,5 0 2-15,0 2 1 0,3 0 3 16,6 0 1-16,-4 10 3 0,4 6-2 16,-3 0 1-16,-3 6-1 0,1-1-3 0,-3 4 2 15,0 2-2-15,2 1 1 0,-5-1 1 16,2 3 0-16,1-5-3 0,-2-2 2 16,-1-8-1-16,0 1-2 15,2-3 1-15,-3-4-4 0,1 5 1 0,2 0 0 16,-3-6-2-16,3 6 0 0,-1 0-4 15,-2-5-7-15,2 0-7 0,-4 2-7 16,1-5-10-16,-1 5-15 0,-1 1-19 16,0-8-19-16,3 2-4 0,-3-6-15 15</inkml:trace>
  <inkml:trace contextRef="#ctx0" brushRef="#br0" timeOffset="473398.273">4154 3768 410 0,'0'0'55'0,"0"0"-20"0,0 0-13 16,0 0-9-16,0 0-4 0,0 0 1 0,0 0-3 16,0 0 0-16,80-52-2 0,-50 44-1 15,1-1-4-15,3 3-5 0,-2-2-6 16,0 2-11-16,-2 0-26 0,2-3-52 15,1 0-54-15</inkml:trace>
  <inkml:trace contextRef="#ctx0" brushRef="#br0" timeOffset="474140.2418">5075 3328 237 0,'0'0'49'0,"0"0"0"16,0 0-12-16,0 0-13 0,0 0-9 15,0 0-3-15,0 0-3 0,0 0 5 0,0 0-2 16,0 0 6-16,-17-50 1 0,14 40 0 16,2 5-1-16,-5-4-3 0,0 0-1 15,0 2-3-15,1-1 4 0,-3 2-7 16,1-2 3-16,0 3-6 0,-2 0-3 15,5 2-3-15,-6-1-2 0,-1 4 1 16,-4 0-3-16,-7 4 6 0,3 7-3 16,-1 3 3-16,1 4-4 0,5 2 0 15,3-1 1-15,0 0-1 0,5 2 0 16,3-5-4-16,0 2 3 0,2 1-1 0,1 1 2 16,0 3 1-16,0-6 0 0,3-2 0 15,0-4 0-15,0-1-4 16,0 1-1-16,-2-7 1 0,5 6 0 0,-2-6 0 15,-1-1 4-15,4 2 2 0,-4-4 0 16,10-1 1-16,3 0 1 0,4-9-1 16,2-3 2-16,4-4 0 0,-4 2-1 15,-1-3 1-15,-3 0 0 0,-4 2 5 16,-2 3 0-16,-5 0 2 0,-1-3-3 16,-2 5 1-16,0-7-1 0,-1 7 6 0,-1 4 4 15,-1 1 2-15,-1 5-1 0,0-1-4 16,0 1-7-16,0-1-3 0,0-1-4 15,0 0-3-15,0 2-2 0,0-1 1 16,0 1 1-16,0 0 1 0,-1 3 0 16,-2 7 0-16,1 7 1 0,2 2 1 0,0 3 0 15,0-4-1-15,3 0-2 0,3-2 0 16,3-7 0-16,1 2 0 0,0-4-2 16,2 0-5-16,2 0-5 15,-1-1-9-15,-4-3-10 0,5-1-25 0,6 0-30 16,-2-2-29-16,6 0-28 0</inkml:trace>
  <inkml:trace contextRef="#ctx0" brushRef="#br0" timeOffset="476111.3904">5392 3493 64 0,'0'0'37'0,"0"0"5"16,0 0 7-16,0 0-2 0,0 0-1 16,0 0-1-16,0 0-4 0,0 0-4 15,0 0-3-15,0-34-9 0,-1 32-6 0,1 1-5 16,0 0-4-16,-2-1-4 0,2 0-4 16,-1 2-3-16,1-1-4 0,-2 1-2 15,2 0 4-15,-1 0 3 16,-4 0 3-16,2 3 2 0,-5 6-3 0,4 0-2 15,-1 0 1-15,1 0 1 0,1 1-2 16,-3 0 1-16,3-1-1 0,-1 7-1 16,1-6 1-16,-1 7 1 0,1-1-1 15,-3 1 0-15,3 5-1 0,0-10 2 16,0 4-2-16,-1-5 2 0,3-5 0 0,1 0 0 16,0-6 1-16,-2 0 1 0,2 0-1 15,0 1 1-15,-1 1-1 0,1-1 1 16,0 1 2-16,0 0 0 0,-2-1-1 15,2 1 3-15,0-1-3 0,0 1-1 16,0-1-1-16,-1 1 2 0,1-2-2 0,0 0 2 16,0 1-3-16,0-1-1 0,0 0 0 15,0-1 0-15,0-7 0 16,0-4-1-16,0-8 1 0,1 0-2 16,5-5 2-16,1 0-1 0,-1 0 1 0,1 0 0 15,2 1 0-15,-2 1-1 0,3 2 1 16,-2 2 0-16,-4 5 1 0,3 0 1 15,-3 6 0-15,-2 3-1 0,1 2 2 16,-3 3 2-16,0-2 1 0,0 2-1 16,1-2-1-16,-1 1-3 0,2-1 1 0,-2 1 0 15,0 0-2-15,1 1 0 0,-1-2-1 16,0 2-1-16,2-2 1 16,-2 2 1-16,0-2-1 0,1 2-1 15,-1-1 1-15,0 1 0 0,0 0-1 0,0-2 1 16,0 2 0-16,0 0 0 0,0-1 1 15,0 1 1-15,0 0-2 0,3 0 3 16,-3-1-2-16,0 1-1 0,0 0 2 16,0 0-3-16,0 0 2 0,0 0 0 15,0 0 0-15,0 0 1 0,0 0-1 0,0-2-1 16,0 2 1-16,0 0 0 0,0 0 0 16,0 0 3-16,0 0-3 0,0 0 2 15,0 0-4-15,0 0 2 0,0 0 2 16,0 0-2-16,0 0 1 0,0 0 0 15,0 0 0-15,0 0-1 0,0 0 1 16,0-2 0-16,0 2 0 0,0 0 0 16,0 0-1-16,0 0 0 0,0 0 0 15,0 0 0-15,0 0 0 0,0 0 0 16,0 0 0-16,0 0 0 0,0 0 0 0,0 0 0 16,0 0-1-16,0 0-1 0,0 0 1 15,0 0 0-15,0 0 0 0,0 0 2 16,0 0-2-16,0 0 0 0,0 0 1 15,0 0-2-15,0 0 1 0,0 0 0 16,0 0 1-16,0 0-1 0,0 0 1 16,0 0-1-16,0 0 0 0,0 0 1 0,0 0 0 15,0 0 1-15,0 0 0 16,0 0-1-16,0 0 1 0,0 0 0 16,0 0 2-16,0 0-3 0,0 0 0 0,0 0 0 15,0 0 1-15,0 0 0 0,0 0-1 16,0 0 2-16,0 2-2 0,0-2 0 15,0 0 1-15,0 0-1 0,0 0 1 16,0 0-1-16,0 0 0 0,0 0 0 16,0 0 0-16,0 0 0 0,0 0-1 0,0 0-1 15,0 0 1-15,0 0 0 0,0 0 0 16,0 0 1-16,0 0 0 16,0 0 1-16,0 0-1 0,0 0 0 15,0 0 0-15,0 0 1 0,0 0-1 0,0 0 1 16,3 0-1-16,-3 0 0 0,0 0-1 15,0 0 0-15,0 0 0 0,0 0-2 16,0 0-1-16,0 0-1 0,0 0 2 16,0 0 0-16,0 0 0 0,0 0 1 15,0 2 0-15,0-2-2 0,0 0 2 0,0 0 2 16,0 0-1-16,0 0 0 0,0 0 1 16,0 0-3-16,0 0 2 0,0 0 0 15,0 0-1-15,0 0 2 16,0 0 0-16,0 0-1 0,0 0 2 0,0 0 0 15,0 0 0-15,0 0 0 0,0 0-1 16,0 0 1-16,0 0-1 0,0 0 0 16,0 0 0-16,0 0 0 0,0 0 0 15,0 0-1-15,0 0 1 0,0 0 0 16,0 0-1-16,0 0-1 0,0 1 0 0,0-1 1 16,0 0 1-16,0 0 0 0,0 0 0 15,0 0 0-15,0 0 1 0,0 0-1 16,0 0 0-16,0 0 1 0,0 0-1 15,0 0 1-15,0 0-1 0,0 0 0 16,0 0 0-16,0 0 0 0,0 0 0 16,0 0-1-16,0 0 0 0,0 0 0 15,0 0 0-15,0 0-2 0,0 0 2 16,0 0 0-16,0 0-2 0,0 0 2 16,0 0 0-16,0 0-1 0,0 0 2 0,0 0-2 15,0 0-1-15,0 0 0 0,0 0-1 16,0 0 1-16,0 0-2 0,0 0 0 15,0 0-2-15,0 0 1 0,0 0-1 16,0 0 2-16,0 0 0 0,0 0-1 16,0 0-6-16,0 0-5 0,0 0-4 0,0 1-2 15,0-1-7-15,0 0 0 0,0 2-5 16,0-2-1-16,0 0 1 0,0 1-3 16,0-1-2-16,0 2-13 15,0-2-31-15</inkml:trace>
  <inkml:trace contextRef="#ctx0" brushRef="#br0" timeOffset="477946.8161">5460 3345 184 0,'0'0'44'0,"0"0"0"16,0 0-6-16,0 0-4 0,0 0-3 15,0 0 1-15,0 0 0 0,0 0-2 0,0 0-1 16,0 0-3-16,0-9-7 16,0 8-1-16,-1 1-7 0,1-1-5 15,0 1-2-15,-2 0-4 0,2 0-2 16,0 0 1-16,0 0 1 0,0 0 0 0,0 7 1 16,0 7-1-16,3-2 0 0,0 1 0 15,7 1 0-15,-4-2-2 0,1 1 1 16,-1-2-3-16,5 0 0 0,-5-6-1 15,3 6 2-15,-2 1 0 0,0-4 0 16,2 4-2-16,-3-2-8 0,-2-2-12 16,2 2-18-16,-6-6-28 0,7 9-27 15,-3-6-40-15</inkml:trace>
  <inkml:trace contextRef="#ctx0" brushRef="#br0" timeOffset="478206.2969">5336 3577 458 0,'0'0'48'0,"0"0"-17"0,0 0-13 16,0 0-12-16,0 0-4 0,0 0-3 15,29-77 0-15,-14 70-1 0,3-2-2 16,2 3 0-16,3 2-5 0,-2-1-4 16,-4 4-6-16,0 0-14 0,2 1-13 15,-2-1-30-15,8 1-24 0,-8 0-26 0</inkml:trace>
  <inkml:trace contextRef="#ctx0" brushRef="#br0" timeOffset="481704.2415">5775 3617 190 0,'0'0'49'0,"0"0"-4"0,0 0-3 16,0 0-9-16,0 0-2 0,0 0-6 15,0 0-6-15,0 0-3 0,0 0-4 16,0 0-6-16,-20-18-2 0,20 15-1 16,-3 3-5-16,3-2-2 0,0 1 0 15,0-5-2-15,0 0 2 0,3-4 0 0,3 3 3 16,0-1-1-16,-2 2 0 0,0 2-3 16,2 4 0-16,-3-2-1 15,1 1-1-15,1-1 0 0,-1 0 2 0,-1 2-1 16,4 0 3-16,2 2 0 0,1 6 1 15,-4-2-1-15,2 6-2 0,-2-1 0 16,0 5 3-16,-2-2 1 0,-2 4 4 16,-2 2 3-16,0 0 1 0,-6 5-1 15,0-2-3-15,0-9-2 0,3-5 0 16,1-5 2-16,2-4 2 0,0 0 4 0,0 0 4 16,0 2 2-16,0 0 4 0,-2-1 1 15,2 1 4-15,-1-1-3 0,1-1-1 16,0 1-1-16,0-1-3 0,0 0-4 15,0 0-3-15,0 0-7 0,0-1-4 16,0-11 0-16,0-5 0 0,1 0 0 16,5 2 2-16,-2 0 0 0,-1 5 1 0,3-7 1 15,-2-1 0-15,1 2 1 16,3-5-1-16,-1 4 0 0,-1 4-1 16,0 1 1-16,-3 4-2 0,0-1 2 0,4 1 1 15,-6 3 2-15,2 3 0 0,-3 2 0 16,0-1-2-16,0 1 0 0,0 0-1 15,2-2-1-15,-2 2-1 0,0-2 0 16,0 2-1-16,0-1 0 0,0 1-1 16,0 0 0-16,0 0-2 0,0 0-2 0,0 0-2 15,0 0 2-15,0 0 2 0,-2 1 2 16,-2 10 2-16,-3 5 0 0,1 1 0 16,0 5-2-16,2-4 2 15,1-3-1-15,0-5-1 0,3 3-1 0,0 3-2 16,0 0 0-16,6 2 0 0,3-4-1 15,1-1 0-15,4-3 3 0,-5-3-1 16,5-1-2-16,-5-2-6 0,3-2-7 16,-1-1-5-16,2-1-13 0,4 0-23 15,-6 0-20-15,6-1-24 0,-4-7-47 0</inkml:trace>
  <inkml:trace contextRef="#ctx0" brushRef="#br0" timeOffset="483955.5676">31758 9780 144 0,'0'0'36'0,"0"0"-9"0,0 0-3 16,0 0-2-16,0 0 4 0,0 0 1 16,0 0 0-16,0 0-4 0,0 0 0 0,31-17-3 15,-21 12 1-15,-6 4-3 0,0-2-3 16,1 2-1-16,-5 1-3 0,0-2-5 16,4 0-1-16,1 1-2 15,0-1 0-15,5 2 3 0,-4 0-1 0,4 0 1 16,6 0 1-16,-6 3 9 0,7 2-7 15,0-1 8-15,-2-1-8 0,1 1-2 16,2-1 1-16,-1 0-2 0,5-1 4 16,4 0-5-16,0-1 3 0,1 1-7 15,2 0 1-15,1-1-3 0,4 1 2 0,3 1-1 16,4-2 0-16,2 1-1 0,2-2-1 16,1 1 1-16,-2-1 0 0,-4 0 0 15,-3 2 7-15,-3-1 0 16,-12 1 0-16,-2-2 1 0,-8 1-7 0,1-1 0 15,-2 0 1-15,-5 0 0 0,0 0 0 16,-6 0 0-16,5 0-1 0,1 0 1 16,-1 0-1-16,1 0 1 0,-6 0 0 15,4 0 0-15,0 0-1 0,2-1 0 16,0 1 1-16,-6 0-2 0,0-2 2 0,0 2-1 16,6 0-1-16,-1-1 1 0,1 1-1 15,1 0 0-15,-7 0 1 0,0 0-1 16,0 0 0-16,2 0 0 0,-1 0 0 15,1 0-1-15,-1 0 1 0,1 0-1 16,-1 0 0-16,0 0-1 0,1 0 0 16,-2 0-3-16,0 0-5 0,0 0-18 15,-2 0-27-15,-8-3-37 0,-7 1-27 16,-5-1-24-16</inkml:trace>
  <inkml:trace contextRef="#ctx0" brushRef="#br0" timeOffset="484344.6036">32473 9692 355 0,'0'0'68'0,"0"0"-11"16,0 0-9-16,0 0-13 0,0 0-4 15,0 0-8-15,0 0-5 0,0 0-6 0,0 0-2 16,0 0-2-16,-48-55-4 0,48 50 0 15,0 1-3-15,7 0-1 0,5 0 1 16,5 4-2-16,3 0 1 0,-1 2 0 16,0 5-1-16,-2 3 8 0,2-2-1 15,-2 3-1-15,-1-2-1 0,2 2-6 0,-1-2-1 16,0 2 2-16,1-3 1 0,-5-1-1 16,-6-4 0-16,0 3 0 0,-4-3 0 15,1 0 1-15,-1 0 0 0,-1 2 1 16,-1-1 0-16,1 1 1 0,-2 4-1 15,0 2 2-15,-12 2-3 0,-1 4 2 16,-6-2-1-16,2 0 1 0,-3-1-4 16,-3 2-4-16,1-3 4 0,-4 2-6 15,0 0 6-15,-2-1-3 0,1 2-15 16,2 3-21-16,3-1-80 0,2 2-172 0</inkml:trace>
  <inkml:trace contextRef="#ctx0" brushRef="#br0" timeOffset="485163.6062">32763 11052 123 0,'0'0'15'16,"0"0"-5"-16,0 0-3 0,0 0 1 0,0 0-2 16,0 0-1-16,0 0 1 0,0 0-2 15,0 0 4-15,0 0 3 0,-20 10 10 16,14-10 3-16,0 0 7 0,-6 0 0 15,1 0 0-15,3 0-2 0,-2-1-3 16,2-4-2-16,0 1-3 0,-1-2 0 0,0 0-1 16,1-1 2-16,0 0 0 15,1 1 0-15,-1-2-7 0,5 4 4 16,-3-3-9-16,4 5 2 0,-1-1-2 16,2 0-4-16,1 3 1 0,-2-2-3 0,2 2 0 15,0-1 0-15,-1-1-4 0,1 0 0 16,0 1-1-16,0-1-1 0,0-1 7 15,1-1-6-15,8-1 8 0,7 1-8 16,-1 1 1-16,2 1 0 0,0 1-2 16,2-2-1-16,-6 3-1 0,7-2 0 0,0 0-2 15,0 1 1-15,3-2 1 16,-7 0-1-16,2 0 0 0,-6 2 1 0,1-1 2 16,0 0 0-16,-7 1 1 15,1 1-3-15,-7 0-2 0,0-2-3 0,0 2 0 16,1 0-4-16,1 0-17 0,-1 0-23 15,-1 0-34-15,0 3-26 0,0 4-18 16,-6 3-13-16</inkml:trace>
  <inkml:trace contextRef="#ctx0" brushRef="#br0" timeOffset="485405.2944">32651 11047 405 0,'-6'0'77'0,"-5"0"-23"16,0-1-8-16,4-4-11 0,-1 2-9 0,4 0-8 15,1 1-5-15,3-3 1 0,0 0-9 16,2-4 4-16,8-4-8 0,5 3-1 16,5-2 0-16,1 3-1 0,2 1 0 15,1 2 0-15,0 0-2 0,2 2 1 16,0-1 0-16,0 0-1 0,-1 2-1 0,0 1-1 16,-1 1-2-16,0 1-4 0,-2 0-4 15,-6 0-10-15,-3 0-10 0,-1 3-15 16,-5 2-15-16,0 1-19 0,-4 1-18 15,3 0-19-15,-6 3-44 0</inkml:trace>
  <inkml:trace contextRef="#ctx0" brushRef="#br0" timeOffset="485696.353">32675 11118 388 0,'0'0'77'0,"0"0"-14"16,0 0-15-16,0 0-7 0,0 0-10 15,0 0-5-15,0 0-14 0,0 0 2 16,0 0-11-16,-64-4 7 0,64 4-4 16,-1-2-3-16,1 2 1 0,0-1-3 0,-2 0-1 15,2-1 0-15,0 1 5 0,0-3-6 16,8-2 7-16,9 0-8 16,4-2 0-16,3 3-2 0,1 0 1 15,2 0-5-15,0 1-1 0,1 1-3 0,0 0-6 16,-1 1-5-16,2 2-6 0,-3 0-4 15,-6 0 0-15,-1 0-4 0,-5 0-5 16,-2 0-13-16,1 0-20 0,-7 0-6 16,0 0 3-16,-6 0 11 0,0 0 21 15,0 0 7-15,-8 4 4 0</inkml:trace>
  <inkml:trace contextRef="#ctx0" brushRef="#br0" timeOffset="485893.8317">32822 11100 4 0,'0'0'47'0,"0"0"15"0,0 0 9 0,-89 25 11 16,67-18 1-16,3-1-3 0,4-1-17 15,0-2-4-15,5 0-16 0,6-3-4 16,-1 1-6-16,5-1-4 0,-1 0-5 16,1 0-7-16,-2 0-5 0,1 0-5 15,1 0-1-15,3-8-4 0,10-2 1 16,6-2-3-16,5 2-1 0,4 0-1 0,-2 3-1 16,4 1-1-16,3 1-1 0,-1 1-4 15,0 2-7-15,-2 2-17 0,1 0-23 16,-4 0-50-16,2 3-75 15,-3 1-119-15</inkml:trace>
  <inkml:trace contextRef="#ctx0" brushRef="#br0" timeOffset="487013.4015">6407 3345 169 0,'0'0'56'16,"0"0"0"-16,0 0 4 0,0 0-5 15,0 0-14-15,0 0-6 0,0 0-10 16,0 0-10-16,0 0-5 0,0 0-4 15,-20-1-5-15,20 1 0 0,0 0-1 16,-1 0 0-16,1 0-1 0,0 0 1 0,0 0 1 16,1 0 0-16,15 0 4 15,4 0-2-15,3 0 1 0,3 0-1 16,-3-3-4-16,-5 1-3 0,-1 1-2 16,-4-1-3-16,0 2-4 0,0 0-14 0,-6 0-20 15,-1 0-9-15,-6 0-17 0,3 0-4 16,-3 3-17-16,0 8-29 0</inkml:trace>
  <inkml:trace contextRef="#ctx0" brushRef="#br0" timeOffset="487193.8619">6391 3491 292 0,'0'0'64'0,"0"0"-15"15,0 0-13-15,0 0-14 0,0 0-9 0,0 0-7 16,0 0 3-16,0 0 3 0,0 0-1 15,6 9-1-15,4-8-10 0,9 1-2 16,0 0-4-16,1-2-1 0,9 0-13 16,-2 0-20-16,5 0-42 0,0 0-51 15,1-4-101-15</inkml:trace>
  <inkml:trace contextRef="#ctx0" brushRef="#br0" timeOffset="488008.3745">6997 3206 582 0,'0'0'18'0,"0"0"-3"16,0 0-2-16,0 0-5 0,0 0-6 15,0 0-3-15,0 0-5 0,0 0-4 16,0 0-3-16,-24-28-7 0,24 28 5 16,0 0 3-16,0 0 4 0,1 6 8 0,6 4 4 15,3 5-3-15,-4 1 6 0,0 3-3 16,-2-6-4-16,-1 4 1 0,0-6-1 15,-2 0 0-15,1 4 2 0,-2-10-1 16,1 2 1-16,-1-7 0 0,0 0 2 16,0 0 4-16,0 1 2 0,2 0 3 0,-2 1 2 15,0-1 2-15,0 1-3 0,0-1 0 16,0 2-4-16,0-3-3 0,0 0-3 16,0 0-1-16,-3 0-1 15,0-6-3-15,0-3 1 0,0 1-2 0,3-3 0 16,0-5-5-16,0-2-5 0,0-3 5 15,6 7-5-15,1 2 6 0,2 0 0 16,-3 6-2-16,8-3-5 0,-8 4 2 16,6 2-2-16,5-3-4 0,-7 5 0 15,9-1-1-15,-6 2-3 0,4 0 6 0,3 9 3 16,-5-2 4-16,-1 3 7 0,-2 2-4 16,-2 2 5-16,-4 1-3 15,2-3 3-15,-3 3 5 0,-4 2-1 0,-1 0 3 16,0 3-2-16,-1-5-2 0,-4-2 2 15,1-5-1-15,-3 0 1 0,1-1 4 16,3-4 2-16,0 0 6 0,3-3 9 16,0 0 5-16,0 0 2 0,-1 0-7 15,-2 0-9-15,0 0-9 0,-3-9-5 16,-1 1-1-16,3-2 1 0,1 0 0 0,0-3-1 16,0-4-2-16,3 0 0 0,0-5-1 15,3 2-7-15,6 2 4 0,-1 0-7 16,1 3 4-16,4 1 1 0,-3 5-3 15,2 1-1-15,-5 5 1 0,-1 1-1 16,4 2 2-16,-3 0-1 0,3 0 1 0,5 7 1 16,-4 3 2-16,2 0 7 0,0 3-1 15,-1 2 5-15,-4-3-7 16,0-1-4-16,-2 1 1 0,-2 2-1 16,2 1 2-16,-3 0-3 0,1-3-5 0,-4 2-11 15,1 7-21-15,-1-7-30 0,5 6-26 16,-1-8-48-16</inkml:trace>
  <inkml:trace contextRef="#ctx0" brushRef="#br0" timeOffset="488803.6335">7656 3328 557 0,'0'0'41'0,"0"0"-14"15,0 0-9-15,0 0-10 0,0 0-5 0,0 0-4 16,0 0 0-16,0 0-1 0,0 0-1 16,0 0 0-16,-17 2 0 0,17-2-1 15,-1 0 0-15,1 1 0 0,-2-1 0 16,2 0 2-16,-1 0 1 0,1 0 0 15,-2 0 1-15,2 0 2 0,0 0 0 16,-1 0 2-16,1 0 2 0,0 0-1 16,0 0-1-16,0 0-1 0,0 0-2 15,0 0 0-15,-3 0-2 0,3 0 0 16,0 0 2-16,0 0-3 0,0 0 2 0,0-1-1 16,0 1-1-16,0-2 2 0,0 2-1 15,0-1 1-15,0 1 1 0,-3 0-1 16,3-2 1-16,0 2 1 0,0 0 1 15,0-1 0-15,0 1 2 0,0 0-2 16,0-1 1-16,-3 1-1 0,3 0-2 0,0-2 0 16,0 2-1-16,-2 0-1 0,2 0-1 15,-2 0-1-15,2 0-3 16,-6 0 1-16,-4 3 1 0,-3 8 2 16,-7 9 2-16,-2 3 0 0,-1 8 1 0,3 3-3 15,-2-2 1-15,5 4-2 0,2-6-1 16,5-2 2-16,0-3 1 0,6-8 0 15,-1 0 0-15,2-7-2 0,2-4-1 16,1 0 2-16,0-6 0 0,-3 0 3 16,3 0 2-16,0 1 3 0,0 1 3 0,0-2 0 15,0 2 3-15,0-4-3 0,7-12-7 16,4-8 0-16,3-8-5 16,-1-4 4-16,4 2 0 0,-2 4-1 15,-2 1 1-15,-2 4 0 0,-2 1 0 0,-2 7 1 16,0 2 0-16,-4 4-1 0,-1 3 0 15,2-3-1-15,-2 6-1 0,-1-2 0 16,2 0 0-16,-3 5-1 0,0-1-4 16,0 1-5-16,0 0 0 0,0 0 1 15,0 0 4-15,3 0 4 0,2 6 2 0,0 7 2 16,1 6 1-16,-2-1-1 0,-1-1 0 16,3 1-2-16,-3 3-1 0,1-3 0 15,0 2 1-15,-1-2-1 16,3-4-1-16,-2 0-2 0,1 1-3 0,-1 0-5 15,0-2-5-15,2-1-8 0,-2-4-12 16,2-1-24-16,3 3-29 0,-2-4-26 16,-1 0-45-16</inkml:trace>
  <inkml:trace contextRef="#ctx0" brushRef="#br0" timeOffset="489005.3784">7431 3562 532 0,'0'0'40'15,"0"0"-15"-15,0 0-12 16,0 0-10-16,0 0-6 0,0 0-4 16,0 0 2-16,72-84 2 0,-43 79-12 0,4 0-11 15,2 5-28-15,1-1-62 0,-1 1-59 16</inkml:trace>
  <inkml:trace contextRef="#ctx0" brushRef="#br0" timeOffset="490098.5744">8173 3222 209 0,'0'0'40'15,"0"0"2"-15,0 0-6 0,0 0-3 16,0 0-5-16,0 0-3 0,0 0-2 15,0 0 3-15,0 0-2 0,0 0-5 16,0-76-6-16,0 72-2 0,0 4-3 16,0-2 2-16,0 2 0 0,0-1-3 0,0-1 2 15,0 1-2-15,0-1-1 0,-3 0-1 16,3 1-1-16,0 0-2 0,0-1 0 16,-1 1-1-16,1-1-3 0,-2 1-1 15,1-1-2-15,-1 2 0 0,-5 0-2 16,-6 0 4-16,-3 3-2 0,-6 6-1 15,3 3 3-15,4 2-3 0,0 1 6 16,4 4-3-16,0 0 4 0,4 2-6 16,3 1-1-16,0-5 1 0,2 1-4 15,2 0-2-15,0 0-2 0,2 0-2 0,2-2 1 16,0-8 4-16,-1 1 4 0,4 1 3 16,-1-3 0-16,0 1 2 0,-2-5-1 15,-1 0 2-15,0-1 5 0,1-1 2 16,1 0 2-16,-1 2 2 0,-4-3 2 15,0 0-1-15,0 0 0 0,0 0-1 16,6 0 0-16,-2 0-1 0,5-10-4 16,-2-2-2-16,-1-2 0 0,1-4 2 15,0 0 1-15,-1-2-3 0,-2-1-3 16,1-2-3-16,-1 0-2 0,-1 5 9 0,0 1 0 16,1 6 6-16,-4 4 3 0,3 2-3 15,-3 5 1-15,0-1-5 0,0 1-5 16,0-2-2-16,0 1-7 0,0 0-3 15,0 1-1-15,0-2 2 0,3 2 3 16,-3 0 6-16,0 4 8 0,1 9-4 16,1 3 3-16,-1-3-5 0,2 3-3 15,-1-4 0-15,-1-3-1 0,4 5 1 16,-4-3-2-16,5 2 0 0,1 1 0 16,-3-6-1-16,2 5 1 0,4-2 1 0,0-1 0 15,-1-1 1-15,0 1-1 0,-3-5-1 16,-2-3 0-16,-3 1 3 0,-1-3 2 15,0 0 2-15,0 0 0 0,7 0 4 16,4 0-3-16,4-5 0 0,3-10-1 16,-1 0-3-16,1-2 0 0,-1-2-1 0,-4 1-1 15,1 2-5-15,-5 1-9 0,-3 3-7 16,1 5-28-16,-6 2-56 16,2 2-90-16</inkml:trace>
  <inkml:trace contextRef="#ctx0" brushRef="#br0" timeOffset="491316.2195">8588 3295 399 0,'0'0'68'0,"0"0"-15"0,0 0-16 16,0 0-13-16,0 0-8 0,0 0-5 16,0 0-4-16,0 0-5 0,0 0-3 15,-17-15-5-15,15 15-7 0,-2 0 4 16,-5 6 2-16,-5 9 6 0,-4 9 3 16,-2 6 1-16,0 3-3 0,-1 3-3 0,3 1-1 15,2-3 1-15,1-3 0 0,7-4 0 16,2-7 1-16,1-9-3 0,5-6 4 15,-1 0-2-15,1 0 2 0,-3-1 6 16,3 2 6-16,0-6 4 0,0 0 9 16,0 0 0-16,0 0-5 0,0-6-4 0,4-10-10 15,2-5-4-15,0-2 2 0,3-1-2 16,-1 4 1-16,-2-2 0 0,0 0-1 16,3-1-2-16,-2-2 1 15,3 2-1-15,-1 0 2 0,-2 0 0 0,3 3 0 16,-4 5 0-16,-2 6 0 0,-1 0 0 15,-3 5 1-15,3 0 0 0,0 1-4 16,-3 3-2-16,0-1-4 0,0 1-2 16,0 0-3-16,0 0 5 0,3 1 3 15,0 13 5-15,2 5 4 0,1 8-2 0,-3-2-1 16,4 0 0-16,-4 0-2 0,2 1 2 16,-2 0 0-16,2-2-1 0,-2-2-2 15,6-1 0-15,-3 0-1 0,-2-8-2 16,3 1-2-16,0-2 1 0,-2-4-3 15,1 5-2-15,-2-5-5 0,-1-1-8 16,2 1-14-16,-3-5-10 0,1 1-14 16,-3-4-16-16,0 0-3 0,0 0-21 15,0 0-56-15</inkml:trace>
  <inkml:trace contextRef="#ctx0" brushRef="#br0" timeOffset="491517.6016">8391 3526 524 0,'0'0'43'0,"0"0"-13"16,0 0-13-16,0 0-10 0,0 0-5 16,0 0-5-16,0 0 0 0,0 0-2 0,83-70-1 15,-59 65-6-15,1 3-9 0,1-1-19 16,-3 2-41-16,6 1-40 0,-2 0-85 15</inkml:trace>
  <inkml:trace contextRef="#ctx0" brushRef="#br0" timeOffset="491724.114">8848 3480 645 0,'0'0'23'15,"0"0"-10"-15,0 0-10 0,0 0-11 0,0 0-26 16,0 0-65-16,0 0-86 0,0 0-117 16</inkml:trace>
  <inkml:trace contextRef="#ctx0" brushRef="#br0" timeOffset="515697.2931">22245 9796 6 0,'0'0'12'0,"0"0"5"15,0 0 3-15,0 0 3 0,0 0-2 16,0 0 0-16,0 0 2 0,0 0 3 16,0 0-2-16,60-31-2 15,-48 22-6-15,-6 2-8 0,5-2-2 0,2 0-3 16,2 0 0-16,5-2 0 0,-3 1 0 15,3 1-5-15,1 1-4 0,-2 2-5 16,-5 2-3-16,1-1-2 0,-4 2 1 16,-2 1-2-16,1-1-5 0,-6 2-13 15,3 1-14-15,-7 0-18 0</inkml:trace>
  <inkml:trace contextRef="#ctx0" brushRef="#br0" timeOffset="516895.3848">22525 8996 50 0,'0'0'18'0,"0"0"1"0,0 0-1 16,0 0-6-16,0 0-9 16,0 0-1-16,0 0-5 0,0 0 1 15,0 0-1-15,0 4 1 0,0-4 1 0,0 1 2 16,0-1 0-16,0 2 0 0,0-1 2 15,0 1-2-15,0-1 0 0,0 7 3 16,0-2-1-16,0 0 3 0,0 5-3 16,0-6-1-16,0 2 0 0,0 5 1 15,0-6 0-15,0 6 3 0,0 0 0 0,0-6-1 16,0 6 2-16,0 0 1 0,0-1 4 16,0 9 1-16,0-2 0 15,0-6-6-15,0 10-3 0,-1-1-1 0,1 2-3 16,0 7 3-16,0 1-3 0,-2-1 0 15,2 5-1-15,0-2-3 0,-1-1 1 16,1 3-3-16,0-3 1 0,0-4-1 16,0-8 2-16,0 0 0 0,0-6 0 15,0-2 1-15,0-1 0 0,0-6 2 16,0 2 3-16,0-7 6 0,0 0 6 0,0 0 8 16,0 1 11-16,0-1-2 0,-2 0-6 15,-2-5-6-15,-3-10-10 0,-1-6 4 16,0-3 6-16,1-4 1 0,1-1-4 15,0-2-6-15,-1 2-6 0,1-3 1 16,2 0 4-16,-1 0 2 0,2 2 2 0,0 1-2 16,2 1-3-16,0 0-1 15,-1 1-6-15,2-1 1 0,0 4-5 16,0 0 1-16,3 1 0 0,3 3 2 16,-2 6 2-16,2 0-2 0,-1 7 0 0,-2-2 2 15,2 2-1-15,-4 2 3 0,4-3-3 16,-4 4-2-16,1-1 1 0,1 2-1 15,-3 3 0-15,0-2-1 0,0 2 2 16,1-1-1-16,-1 0-1 0,2-1 5 16,-2 1-1-16,0-1-1 0,1 1 1 0,-1-1 1 15,0 0 1-15,1 1-1 0,-1-1-1 16,0 1 0-16,0-1-1 16,0 1-1-16,2 0-1 0,-2-6 1 15,0 0-1-15,0 1 0 0,1 1 0 0,-1-1-1 16,0 0 0-16,0 0 1 0,2 1-1 15,-2 5 1-15,0-1 0 0,0 1 0 16,1-6 1-16,-1-2 0 0,3-3 0 16,-3 1 0-16,1-2-1 0,-1 1 1 15,0 5 1-15,2-5 0 0,-2 5 1 0,0 0 0 16,0-6-1-16,0 6-1 0,0-9 1 16,0-5 1-16,0 2 0 15,-3 0-2-15,0 0 1 0,0 0-2 0,3 5 2 16,-1-6-1-16,-1 9 1 0,2 0-1 15,-1-2 0-15,1 6-1 0,0 1 0 16,0 5-1-16,0-2-1 0,0 2-4 16,0-1-3-16,0-1 3 0,0 0-1 15,0 2 1-15,0-2-2 0,0 1-2 16,0-1-2-16,-1 0-2 0,1 1-5 0,0 1 3 16,0-2-2-16,0 2 0 0,0 0-6 15,0 0-9-15,0 0-11 0,0 0-4 16,0 0-1-16,0 7 4 0,0 0-8 15,0 7 9-15</inkml:trace>
  <inkml:trace contextRef="#ctx0" brushRef="#br0" timeOffset="517057.1335">22511 8719 284 0,'0'0'54'0,"0"0"-20"0,0 0-18 16,0 0-13-16,0 0-12 0,0 0-1 15,0 0-7-15,0 0 3 0,0 0 8 16,0 0 2-16,1 70 7 0,-2-25-18 16,-4 5-43-16,1 6-61 0</inkml:trace>
  <inkml:trace contextRef="#ctx0" brushRef="#br0" timeOffset="518858.1891">22163 10147 44 0,'0'0'12'0,"0"0"-5"16,0 0-2-16,0 0 2 0,0 0 5 15,0 0 1-15,-82-7 1 0,70 6 2 16,-2 1-4-16,1-1 0 0,-1-1 2 15,1 2 2-15,-2-1 3 0,4-1 11 16,5 1-2-16,0 1-3 0,6 0-3 16,-7 0-14-16,1 0-5 0,0 0-6 15,2 0-3-15,4 0 3 0,-5 0-1 16,1 0 1-16,-1 0 1 0,2 1-2 0,3-1-1 16,-2 0 1-16,2 0-2 0,0 2 6 15,-1-1 5-15,1 1 6 0,0 3 1 16,6-1-2-16,9 0 0 0,5 0-1 15,1-3 1-15,3-1 2 0,2 0-2 16,2 0-4-16,-1 0 0 0,2 0-4 0,1 0-1 16,-2 0 2-16,3 0-1 15,-1 0 0-15,-3 0 0 0,1 0 0 16,-8 0 0-16,-2 0 0 0,-4 0 0 16,-2-1 1-16,2 1 1 0,-8 0-1 0,0 0 0 15,-6 0 1-15,0 0 1 0,0 0 4 16,1 0 5-16,0 0-1 0,1 0 2 15,-1 0-2-15,1 0-4 0,-1 0-3 16,1 0-2-16,0-2 0 0,0 2-4 16,-1 0 0-16,-1 0-2 0,2 0 0 0,-2 0 0 15,1 0 0-15,-1 0 1 0,2 0-1 16,-2 0 1-16,1 0-1 0,-1 0 2 16,0 0-4-16,2 0 1 15,-2 0 1-15,0 0-2 0,0 0 1 0,1 0 2 16,-1 0 0-16,0 0 0 0,-3 0 2 15,-10 0-1-15,-6 0 0 0,-7 3 0 16,-3 2-2-16,-2-1 0 0,-6 2-1 16,-2 1-1-16,-2-2 0 0,0 2 1 15,2-3 2-15,1 2 1 0,7-1 0 0,6-2 0 16,6 0 0-16,3 1 1 0,6-1-1 16,0-1-1-16,-3 1 5 0,7-3 2 15,2 2 2-15,4-2 2 0,-6 0-4 16,2 0-1-16,-1 0 0 0,0 0-2 15,5 0 2-15,-2-2-1 0,2 2-1 16,0-2-1-16,-1 1-3 0,1-1-1 16,0 1-4-16,0 1-4 0,0-2-2 15,0 0 4-15,1 0 5 0,11-1 3 16,4 1 3-16,5 1-3 0,5 1 1 0,0 0-2 16,-1 0 1-16,3 0 0 0,-1 0 0 15,0 0 1-15,4 0 0 0,1 0-2 16,-1 0 1-16,3-2-1 0,0-1-1 15,1 0 1-15,0 0-4 0,-2 2 3 16,-3-2-2-16,-1 1 0 0,-4-1 2 0,0 1 1 16,-7 2-2-16,-2 0 0 15,-4 0 1-15,-8 0-1 0,2 0 2 16,-6 0 1-16,0 0 3 0,0 0 4 16,1 0 3-16,1 0 3 0,-2 0-2 0,0 0-1 15,0-2-6-15,-9-3-3 0,-8-1-1 16,-4-2-1-16,0 4 1 0,-2 1-1 15,-2 3-1-15,-2 0-3 0,-4 0-1 16,-3 0-1-16,-3 3 0 0,-3 6-1 16,-5 0-3-16,2 0-1 0,-2 0-5 0,-1 0-1 15,2 0 3-15,1-1 2 0,5 1 6 16,5-3 5-16,10-1 2 0,7-1 0 16,4-2-1-16,8-1 1 15,0 1-2-15,4-2 2 0,-2 0-3 0,2 0-2 16,-1 0-1-16,1 1-1 0,-2-1 5 15,2 0 0-15,0 2 4 0,3-2 2 16,10 1 1-16,10-1 4 0,5 0-2 16,1 0-4-16,1 0 3 0,0-3-4 15,4-1 2-15,-1-2 0 0,0 1-2 0,2-2 0 16,0-1-2-16,1-1 1 0,-5 1-1 16,0 1 1-16,-5 1 0 0,-7 1 0 15,-7 2 1-15,-1 2-4 0,-7-1 2 16,1 1 0-16,-1 1 2 0,-4 0 2 15,0-2 2-15,0 2-2 0,2 0 1 16,-1 0-3-16,-1 0 0 0,2 0 0 16,-2 0-2-16,1 0 0 0,-1 0-4 15,1 0-6-15,-1 0-7 0,3 0-6 16,-3 0-2-16,1 0-3 0,-1 0-12 0,5 0-24 16,-2 3-14-16,6 3-21 0</inkml:trace>
  <inkml:trace contextRef="#ctx0" brushRef="#br0" timeOffset="519725.431">22171 10139 59 0,'0'0'28'0,"0"0"3"16,0 0 3-16,0 0 0 0,0 0-1 0,0 0-4 15,0 0-2-15,0 0-2 0,0 0-4 16,0 0-1-16,-14-1-3 0,14 1-4 16,-2 0-4-16,2 0-3 0,-1 0-2 15,1 0 0-15,0 0 0 0,-2 0 1 16,2 0-2-16,0 0-4 0,0 0-2 0,0 0 0 16,0 0 4-16,3 0 4 0,8 2 1 15,4 2-3-15,5 2-2 0,-2-1-2 16,0-2-1-16,-1 4-2 0,-5-2 0 15,3-1 0-15,1 1 0 0,-6-2 0 16,6 1 2-16,-8 0 0 0,-3-4 1 0,1 3 0 16,-6-3 1-16,0 0 1 0,0 0 2 15,2 0 3-15,0 1 0 16,-1-1 3-16,0 0 0 0,1 0 1 16,-1 2 0-16,1-2 0 0,-1 0 3 0,1 1-1 15,-2-1-4-15,1 0 1 0,-1 0-3 16,2 0-1-16,-2 2-1 0,1-2 0 15,-1 0-3-15,2 0 1 0,-2 0 0 16,1 0 1-16,-1 0 1 0,0 0 1 16,2 0-3-16,-2 0 1 0,0 0-1 0,0 0 0 15,1 0-1-15,-1 0-1 0,0 0 0 16,0 0 0-16,0 0 0 16,0 0 0-16,0 1-1 0,-3 2 1 15,-7 2-2-15,-4 0 2 0,-5 5-2 0,0 0 2 16,-1 1 0-16,-2 3 0 0,-3 0-1 15,-1 1 1-15,2 0 0 0,-2-2-1 16,4 1 1-16,5-5-1 0,2-3 1 16,5-3 0-16,6-1 0 0,0-1 0 15,4-1-2-15,-2 0-13 0,2 0-28 0,0 0-41 16,0 0-28-16,9-10-20 0,11-7 8 16</inkml:trace>
  <inkml:trace contextRef="#ctx0" brushRef="#br0" timeOffset="521128.3138">22198 10100 206 0,'0'0'61'0,"0"0"5"0,0 0-8 16,0 0-7-16,0 0-6 0,0 0-15 0,0 0-12 16,0 0-9-16,0 0-5 15,-20-37 0-15,19 36-4 0,1 1 0 16,-2-1-1-16,2 1-2 0,0-3 1 16,-1 3 0-16,1-1-1 0,0 1-1 0,0-1 0 15,0 1 0-15,0 0 0 0,0 0 2 16,0 0 1-16,0 0 1 0,0 0 2 15,0 0 0-15,0 2 0 0,0 5-2 16,0-3 0-16,0 3 1 0,0-2-2 16,0-1 2-16,0 0-2 0,1 1 1 0,-1-5-2 15,0 0 0-15,0 0 1 0,2 2 0 16,-2-1 1-16,1 1-2 0,-1-1 4 16,0 0-1-16,2 1 0 15,-2 0 3-15,0-2-3 0,1 1 2 0,-1-1 2 16,0 2-1-16,0-2 0 0,1 0 3 15,-1 0-4-15,0 0-1 0,0 0-2 16,0 0-1-16,0 0 2 0,0-2-1 16,0-4 0-16,0-5 1 0,-2 1-1 15,0 5 0-15,1-6 1 0,-1 6 1 0,1 2-2 16,1-2 2-16,0 5-1 0,-2-1-1 16,2 1 0-16,0-2-1 0,0 1-3 15,0-1-3-15,-1 0-2 0,1 2-1 16,0 0 5-16,0 0 5 0,0 2 3 15,-2 11 1-15,2 8 0 0,-3 4-4 16,-1 1 1-16,-1 0 0 0,-1 0-1 16,0-1 0-16,0 0-1 0,3-9-1 15,0 1 1-15,2-5-1 0,-1-6-1 16,1 5 2-16,1-5 0 0,0 0-1 0,0 4 0 16,0-5 1-16,0 0 1 0,0 2 0 15,0-2-1-15,0 0-1 0,1-1-1 16,-1 0 0-16,2 1 0 0,-1 0-1 15,0-1-2-15,-1-4-2 0,0 0-5 16,0 0-2-16,0 1-1 0,2 1 3 16,-2 0 4-16,0-2-3 0,1 1 1 15,1-1 1-15,1-8 1 0,1 1 5 16,1-8 2-16,-2-2-1 0,0 1 0 16,0-3 3-16,-1 1-1 0,-2-2 0 0,0 1-1 15,0-1 1-15,0 2 1 0,0-2 2 16,0 5 2-16,-2-4 2 0,0 6 0 15,1 0 2-15,-1 1 0 0,1 7 8 16,1-2 5-16,0 7 4 0,0-1-3 16,0 1-1-16,0-2-8 0,0 1-6 0,0-1-4 15,-2 1-5-15,2 0-4 0,0 1 0 16,0 0 2-16,-1 0 2 16,1 1 3-16,-3 14 0 0,1 6 0 15,-1 8-1-15,0 2 1 0,0-3-1 0,0 1-1 16,2-9-2-16,0 0-2 0,1-2-1 15,0-6 0-15,0 5 0 0,1-9 0 16,3 2 1-16,1-1-6 0,-2-6-5 16,3 3-5-16,-3-3-4 0,0-2-1 15,2 2 2-15,-5-3-8 0,0 0-11 0,3 0-8 16,0 0-3-16,1-8 8 0,1-7 18 16,-4-2 13-16,-1-6 10 0,0 2 4 15,0-2 1-15,-4 0 2 16,-1 0 4-16,1 1 11 0,1 6 15 0,-2 3 19 15,3 3 8-15,1 6-1 0,-4-5-3 16,4 4-11-16,-1 1-7 0,1 1-6 16,1 3-8-16,-2-2-5 0,2 2-5 15,0-1-4-15,-1-1-3 0,1 0 0 16,0 1 1-16,0 0 0 0,-2-1 0 0,2 0-1 16,0 1 0-16,0 1 0 0,0-1-3 15,0 1 0-15,0-3-1 0,0 3-2 16,0 0-3-16,0 0-1 0,0-2-2 15,0 2 3-15,0 0 1 0,2 0 1 16,8 0 3-16,6 0-2 0,3 6-1 0,-1 1 0 16,1 3-1-16,0 1 0 15,0 2 0-15,-2 1 0 0,2 0-1 16,-2-1 0-16,-1 1 0 0,1-2 0 16,-2 0-1-16,-2-4-1 0,-1-1 1 0,-5-2 1 15,-3-2 1-15,5 2 1 0,-6-3 0 16,0 0 1-16,1 1 3 0,-4-3 2 15,0 0 5-15,0 0 0 0,1 0-1 16,-1 0-3-16,0 0-3 0,0 0-1 16,0-11 4-16,-2 1-1 0,-6-4 0 0,-2 2 2 15,3 4-2-15,-5-1 0 0,-5 5-3 16,-2 1-2-16,-10 3-1 16,0 0-2-16,-1 9-3 0,-2 7-6 15,0 6-17-15,0 5-40 0,1 3-94 0,3 2-123 16</inkml:trace>
  <inkml:trace contextRef="#ctx0" brushRef="#br0" timeOffset="523651.2385">1379 4772 374 0,'0'0'59'0,"0"0"-10"0,0 0-9 16,0 0-9-16,0 0-5 0,0 0-3 0,0 0-5 15,0 0-5-15,0 0-7 0,-68-41-3 16,68 41-6-16,-4-1-1 0,1 1-2 15,-1 4-1-15,-5 9 1 0,0 6 2 16,2 6 1-16,4 4 3 0,-1 3 0 16,1 2-1-16,-3 1-3 0,-1-2 6 0,-6-1 0 15,0-1 1-15,7-4 0 0,6-4-9 16,4-4 0-16,11-2 1 16,-2-6 0-16,-6-5 7 0,-4-3-2 15,-3-3 2-15,3 1 1 0,0 2 5 0,0 0 1 16,0 1 2-16,-3-4 1 0,0 0-3 15,0-11-2-15,0-6-1 0,0-7-1 16,0-4-2-16,0-2 1 0,-2-2-3 16,1-1 1-16,1-1-2 0,0 4 1 15,-3 1 1-15,3 10 1 0,0 4-1 0,-3 4 3 16,3 4-1-16,-3-3-3 0,0-1 2 16,3 7-2-16,-1-1 0 0,1 5-1 15,0-2-1-15,0 2 1 16,0-1-1-16,0 0-1 0,0 0 0 0,0-1-1 15,0 2-1-15,0-2-2 0,0 2-4 16,0-1-6-16,0 1 6 0,7 0 5 16,9 5 5-16,7 7 5 0,6 4-5 15,0 6-2-15,0 1 0 0,-5 4-1 16,1 1 1-16,-1 2 0 0,0 1 0 0,0-2-2 16,1-3-4-16,-2-4-7 0,-1-5-9 15,-2-4-3-15,-7-6-7 0,3 0-13 16,-6-4-1-16,1-3-1 0,1 0 4 15,0-3 17-15,-1-9 6 0,-2-3 6 16,-6-6 3-16,-3-6 6 0,0-2 3 16,-6-3 3-16,-4-3 6 0,-3-1-2 0,1 3 5 15,-2 4 2-15,2 0 12 16,2 2 11-16,-3 5-1 0,3 4 0 16,4 4-6-16,2 1-2 0,-2 5 7 0,5 3 4 15,-1 2-5-15,2 3-7 0,0-1-6 16,0 1-9-16,0-2-4 0,0 1-4 15,0-1-4-15,-1 1 0 0,1 1 2 16,0-2 2-16,0 2 3 0,0 0 4 16,0 9 5-16,3 7 3 0,4 3-1 0,-3 4-2 15,2 2-5-15,-6 2-6 0,4 2-1 16,-4-1-1-16,2 1 1 0,-1-1-1 16,1-1 2-16,-1 0-2 15,1-9 0-15,1-2-5 0,-2 1-5 0,6 0-12 16,-4-2-14-16,1 2-16 0,2-2-38 15,0 0-33-15,8 5-71 0</inkml:trace>
  <inkml:trace contextRef="#ctx0" brushRef="#br0" timeOffset="523977.3551">1852 5086 600 0,'0'0'52'0,"0"0"-15"0,0 0-12 0,0 0-10 16,0 0-7-16,0 0-5 0,0 0-4 15,0 0-2-15,0 0 0 0,-16-12 2 16,16 13 0-16,-3 6 0 0,3 6 2 15,0 1-2-15,0 0 0 0,0-1 1 16,0 0-1-16,0 0-1 0,0-1-1 16,0 0 4-16,0-1-6 0,0 1 3 0,0-5-10 15,0 4-5-15,0-3-11 16,0 4-10-16,0 2-21 0,0-8-41 16,0 5-33-16,0-7-131 0</inkml:trace>
  <inkml:trace contextRef="#ctx0" brushRef="#br0" timeOffset="526212.307">2659 4685 234 0,'0'0'58'0,"0"0"-8"16,0 0-12-16,0 0-5 0,0 0-5 15,0 0-4-15,0 0-5 0,0 0-6 0,0 0-5 16,0 0-3-16,-32-57-2 0,28 54-2 16,1 0 0-16,-3 0-5 0,3 0 2 15,3 3-5-15,0-2 0 0,-4 2 1 16,-3 0 0-16,-5 0 2 0,0 5 2 15,1 3-2-15,1 0 2 0,1 2 0 16,2-3-4-16,4 2 0 0,-1-1-2 16,2-3 2-16,-2 3 1 0,4-1-1 15,0 3 1-15,0 1 0 0,0-1 2 16,6 1 3-16,-2-3 0 0,6 2 0 0,-1 0 0 16,1-5 2-16,6 5-2 0,0-4 2 15,1 0-5-15,1-1 0 0,0-1-3 16,1 0-5-16,-3 1 2 0,3 0-1 15,-9-1 8-15,4 1 3 0,-5-1 3 16,-2 1-2-16,1 0-1 0,-7-1 0 0,6-1 3 16,-7 1 2-16,0 1 4 15,0 2 4-15,0 6 2 0,-7-2-2 16,-6 1 0-16,-3-1-3 0,0-3 0 16,-4 2 1-16,5-5-5 0,1 0 2 0,4-3-2 15,4 1 1-15,-1-3 4 0,1 0-4 16,-1-3-2-16,-2-2-4 0,6-6 0 15,3-5-2-15,0-2 0 0,0-4-3 16,12 3-1-16,2 2 0 0,1 3 2 16,-1 2-4-16,-2 3 3 0,-2 2-3 0,0 4 1 15,0-1 1-15,0 1 0 0,3 2 3 16,-1 0 2-16,-2 1-4 16,9 0 1-16,-9 0-2 0,6 0-2 15,-9 4 2-15,2 2 0 0,1 5 2 0,-6 2 2 16,2 7 3-16,-3 1 1 0,-3 4-1 15,0 0-1-15,0 3-2 0,-3-1-2 16,-3 2 0-16,3-4-1 0,2-6-2 16,-1-1-3-16,2-7-6 0,0-8-8 15,0 4-12-15,0-7-30 0,0 0-11 0,0 0-21 16,6-3-32-16</inkml:trace>
  <inkml:trace contextRef="#ctx0" brushRef="#br0" timeOffset="526349.197">2795 4732 206 0,'0'0'74'0,"0"0"-6"0,0 0-20 16,0 0-23-16,0 0-15 0,0 0-16 15,0 0-20-15,0 0-5 0,0 0 1 16,0 0-3-16,-28-18-17 0,40 18-16 0,1 0-32 16</inkml:trace>
  <inkml:trace contextRef="#ctx0" brushRef="#br0" timeOffset="526987.6115">3036 4739 460 0,'0'0'35'0,"0"0"-11"0,0 0-13 15,0 0-11-15,0 0-8 0,0 0 0 16,0 0 0-16,0 0 5 0,0 0 2 15,-24 82 2-15,24-56-1 0,0 1 2 16,0 1-3-16,0-9 1 0,-2-1-2 16,2-5-2-16,-3-2 3 0,2 1 1 0,-1-7 0 15,2 1 4-15,0-6 2 0,-2 0 4 16,2 0 4-16,0 1 5 0,-3-1-2 16,3 2-6-16,0-2-2 15,-6-9-6-15,5-8 1 0,-4 2-3 0,4-3 1 16,1-1-1-16,0 6 1 0,0-6 0 15,0 8 0-15,0-2 0 0,0 3-5 16,4-1-3-16,2-1 0 0,2 4 0 16,3 0-4-16,2 0 5 0,4 2-2 15,3 0 2-15,-4 1 3 0,1 4-1 0,-2 0 2 16,4 1-1-16,1 0 2 0,-3 2-3 16,-2 6 4-16,-2 2 1 0,-3 2 1 15,-4-1 1-15,-3 6 0 16,-3 1-2-16,0 2 0 0,0 5-2 0,-6-4 3 15,0-3-1-15,0-5 2 0,-1-1 1 16,4-4 2-16,-1-5 1 0,1 2 1 16,3-5 4-16,0 0-1 0,0 0 2 15,0 0-3-15,0 0-1 0,-1 0-2 16,1 0-2-16,-2 0-3 0,-1 0-3 0,-1-3 1 16,-2-8-2-16,3 0 2 0,0 6 0 15,2-5 2-15,-2 5-1 0,2 0 0 16,1 2-1-16,0 3-1 0,-2-2-1 15,2 2-1-15,0-2-3 0,0 2-1 16,0-1-4-16,0 1-3 0,-1-1 2 16,1 1 1-16,0 0-1 0,0 0 6 0,0 0-2 15,0 0-4-15,0 0 0 16,0 0-8-16,0 1-9 0,0 6-14 16,0-1-13-16,0 5-30 0,0 3-22 0,0-5-70 15</inkml:trace>
  <inkml:trace contextRef="#ctx0" brushRef="#br0" timeOffset="527715.6681">3486 4782 492 0,'0'0'39'16,"0"0"-8"-16,0 0-1 0,0 0-7 15,0 0-6-15,0 0-8 0,0 0-3 16,0 0-3-16,0 0-3 0,0 0-2 0,-43-73-4 16,43 68-2-16,0 0-2 0,1-2 2 15,2 0-8-15,0 4-3 0,7-1-1 16,-3 3 1-16,2 1 10 0,7 0 4 15,3 0 1-15,2 0-1 0,-2 1-1 16,0 3 3-16,-3 1 0 0,0 0-1 16,-3 0 2-16,-5 0-1 0,0-2 0 0,-1 3 5 15,-1 0-1-15,-2 2 2 16,-1 3 0-16,-3 5 2 0,0-1 0 16,-10 9-1-16,-3-4 3 0,-6 1 0 0,0 0 0 15,2-3 1-15,2-2-2 0,1-5 0 16,8-4-2-16,5-3 1 0,1-4 0 15,-2 0 1-15,2 0 2 0,0 0-1 16,-1 0-2-16,1 0 0 0,0 0-2 16,0 0-3-16,0 0-4 0,0 0 1 0,7-5 0 15,8-4 1-15,3 0 2 0,-6 3-1 16,5 1 1-16,-8 4-4 16,5 1 0-16,1 0 0 0,-4 0 1 15,4 5 1-15,-8 0 0 0,0 2 0 0,2-1-3 16,-5 1 0-16,1 0 3 0,-2 5 2 15,-2-4 2-15,-1 4 0 0,-1 5 2 16,-10-2-2-16,-3 3 0 0,-2-2 0 16,-1-4-1-16,1-1 0 0,0-6-4 15,3 0-2-15,4-2-7 0,2-1-10 0,-3-2-22 16,4 0-50-16,0-8-79 0</inkml:trace>
  <inkml:trace contextRef="#ctx0" brushRef="#br0" timeOffset="528072.3939">3904 4727 503 0,'0'0'50'16,"0"0"-20"-16,0 0-9 0,0 0-8 15,0 0-5-15,-82 15-2 0,64 2-4 16,4 1 0-16,-1 4-1 0,7 1-1 15,-1 0-2-15,6-7-1 0,0 4-3 16,3-1 2-16,0-1 1 0,6 3 0 16,1-5-2-16,2-5-2 0,-2-2-2 0,0-2-3 15,1-3 3-15,0 2 3 16,-5-5 2-16,3 3 3 0,-2-4 2 16,5-2 3-16,7-7-1 0,1-6-1 0,-1-3-2 15,-3-5 0-15,-3-2 5 0,-1 1 0 16,-3 7 3-16,-5 1 1 0,-1 7 2 15,0 2 1-15,0-3 0 0,0 6-5 16,0-3-5-16,-1 3-4 0,1 4-6 16,-3-5-15-16,0 2-31 0,0 1-56 0,0-2-56 15,-4 4-104-15</inkml:trace>
  <inkml:trace contextRef="#ctx0" brushRef="#br0" timeOffset="528455.5717">3866 4368 476 0,'0'0'37'15,"0"0"-18"-15,0 0-12 0,0 0-9 16,0 0-12-16,0 0-5 0,0 0 4 15,0 0 4-15,0 0 11 0,-17 31 3 0,17-12-1 16,0 9-1-16,0-6-3 16,0-2-3-16,3-2 0 0,4-1-2 15,-2-5 1-15,3-1-4 0,-2-4-1 16,1-2 2-16,2 0 1 0,-5-4 10 0,2 1 12 16,-6-2 1-16,3 0 4 0,1 0 0 15,2-10-9-15,0 3 2 0,-6-7-5 16,0-4 4-16,0-1 0 0,-3-6-1 15,-4 5-3-15,-5 1-2 0,1 3 4 16,3 4 1-16,1 6 2 0,4 2-3 0,3 4-6 16,-3-2-13-16,0 0-17 0,-2-1-26 15,2 2-26-15,0 1-46 16,3 6-96-16</inkml:trace>
  <inkml:trace contextRef="#ctx0" brushRef="#br0" timeOffset="528834.9618">4409 4836 490 0,'0'0'73'0,"0"0"-18"0,0 0-16 0,0 0-11 16,0 0-12-16,0 0-3 0,0 0-6 16,0 0-2-16,0 0-3 0,-12-4-2 15,12 3 0-15,0-1-1 0,10-5 0 16,6 1-2-16,6-1 1 0,1 0-2 15,3 3 1-15,0-1-2 0,1 3-2 16,-2 0-2-16,1-1-4 0,0 1-6 16,-7 0-5-16,-3 1-4 0,0 1-3 15,-6 0-9-15,6-1-25 0,-9 0-44 16,5-3-37-16</inkml:trace>
  <inkml:trace contextRef="#ctx0" brushRef="#br0" timeOffset="529048.6209">4377 5067 587 0,'0'0'49'16,"0"0"-13"-16,0 0-12 0,0 0-6 16,0 0-6-16,0 0-5 0,0 0 0 0,0 0-3 15,0 0-3-15,0 0-1 0,9 3-2 16,9-3-2-16,5-3-3 0,2 0-2 15,0-1-6-15,2 4-18 0,2 0-19 16,0 0-39-16,4 0-54 0,-2 0-35 16</inkml:trace>
  <inkml:trace contextRef="#ctx0" brushRef="#br0" timeOffset="533111.1845">5075 4645 364 0,'0'0'73'0,"0"0"-19"16,0 0-16-16,-18-81-10 0,13 65-10 16,4 5 1-16,-1 5-5 0,1 0-6 0,1 6-5 15,0 0-6-15,0 0-2 16,0 0 1-16,0 0 5 0,0 4-2 16,-2 15 5-16,2 6-5 0,0 10-3 15,2 0-1-15,2 0 1 0,1 0 1 0,-1-1 1 16,3-4 0-16,-4 0 0 0,0-5 1 15,0-5 1-15,-3-9 0 0,1-4 0 16,-1-7 2-16,0 0 3 0,0 0 3 16,0 1 2-16,0-1-3 0,0 0-2 15,0 0-4-15,0-16-2 0,0-3 4 0,0-8-2 16,0-1 2-16,0 3 0 0,2 0-3 16,-1 3 0-16,2-2 1 0,0 9-1 15,3 0-1-15,-3 7 1 0,2-4-6 16,-2 4 1-16,0 0-2 0,3 0 1 15,-2 5-1-15,5-2 0 0,-2 5 2 16,3 0 1-16,5 0 2 0,1 5 2 16,2 3 0-16,-3 3 0 0,1 0-2 15,-5 1 1-15,0 4 1 0,-3-5 0 16,-5 2-2-16,3-4 0 0,-5 3 0 0,1 1-1 16,-2 0 3-16,0-1 1 0,0 0 2 15,0 1 0-15,0-8 2 0,-2 3-2 16,1-3 3-16,-1-2 0 0,1 1 4 15,1-4 4-15,0 0-1 0,0 0-2 16,-6 0-2-16,-1-1-1 0,-5-8-4 16,1-5-1-16,1-1-1 0,1 3 0 0,6-4 1 15,0 0-1-15,2-2 0 16,-1-5-2-16,2 8-2 0,0 0 1 16,2 4-1-16,-1 7 0 0,2-1-3 0,0 2 0 15,0 1-1-15,9-1-1 0,6 3 3 16,1 0-1-16,10 6 0 0,-4 5 2 15,1 2 1-15,-2 3-3 0,-1 1 0 16,-2 1-3-16,-4 0 2 0,0 3 2 16,-5 1 0-16,-3 1 4 0,-5 2-8 0,0-1 0 15,-4-1 0-15,0-6 0 0,0-2 3 16,-5 1-4-16,-3-4-16 0,-2 3-24 16,3-3-31-16,-2-5-33 15,-1-2-77-15</inkml:trace>
  <inkml:trace contextRef="#ctx0" brushRef="#br0" timeOffset="533691.3199">5807 4913 355 0,'0'0'41'16,"0"0"-10"-16,0 0-8 0,0 0-6 15,0 0-3-15,0 0 0 0,0 0 1 16,0 0-5-16,0 0 0 0,-61-79-3 0,57 74-1 16,1 1-1-16,-4-1 1 0,1 3-4 15,3-2-2-15,-8 1-2 0,5 3 1 16,-6 0 0-16,-8 3 0 0,1 10 0 15,-7 3-2-15,0 5 2 0,3 2-1 16,4 0 1-16,2 2-2 0,5-1 1 16,2-1 1-16,3-1 0 0,4-5 0 15,0 1-2-15,2 0-3 0,1-5-2 16,0 3 0-16,1-2 0 0,9-2 1 16,-2-1 4-16,3-4-3 0,-2-2-7 0,-5-4 2 15,1 2 2-15,-5-3 8 0,5 0 11 16,1 0 3-16,4 0 3 0,-1 0 2 15,-1-3-3-15,4-6-2 0,-3-4-4 16,5-2-5-16,-4-4 0 0,3-1 1 16,-7 7 4-16,0 3 3 0,-3 8 2 0,-3 2 0 15,0-3-2-15,0 3-1 0,1 0-6 16,-1-2-6-16,2 1-7 16,-2 1 0-16,1 0 0 0,2 0 3 15,3 1 1-15,5 10 2 0,-2 1 1 0,5 3-2 16,-2-1 2-16,0 1-3 0,-1-2-2 15,4-2-1-15,-4-2-2 0,2-3-6 16,2 0-7-16,2-2-24 0,0 0-9 16,1-2-13-16,2-2-26 0,-1-2 8 15,11-7-21-15</inkml:trace>
  <inkml:trace contextRef="#ctx0" brushRef="#br0" timeOffset="534787.8748">6251 4664 166 0,'0'0'45'0,"0"0"4"0,0 0 3 16,0 0 0-16,0 0-1 0,0 0-7 16,0 0-2-16,-26-77-11 0,23 68-8 15,-1 1-5-15,-1 1-8 0,2 2 3 0,2 2-7 16,1 3 0-16,-2-2-3 0,2 2-3 16,-5-3-4-16,-1 1-1 0,-3 2 3 15,-5 0-4-15,2 4 6 0,-4 10-3 16,-1 1 0-16,1 4 3 0,0 1-2 15,-1 0 1-15,5 0-4 0,-1-3 0 16,5-5 0-16,-1 1 0 0,6-5 1 16,3-4 0-16,-3 6-1 0,3-4-1 15,0-2-2-15,0 2 0 0,0-6 2 16,-1 0 0-16,1 0 7 0,0 2 5 0,0-1 1 16,0 1 5-16,0-2-1 0,0 0-2 15,0 2 0-15,0-2-3 0,4 0-2 16,-1-4 0-16,4-3-2 0,2 0-1 15,-5-2-1-15,2 2-1 0,-3 3-1 16,1-3 1-16,-1 2 0 0,-1 0-1 0,2-5-1 16,-4 6-1-16,4 0-1 15,-1-6-4-15,0 6 0 0,-2-1-3 16,4-3-1-16,-2 4-2 0,-2-1-5 16,2 2 3-16,-3 3 3 0,0-3 4 0,3 1 8 15,0-1 4-15,1-1-1 0,-4 4 3 16,0-1 1-16,0 1-2 0,3 0 3 15,-3-2 0-15,0 2 0 0,1-1 3 16,-1 1 0-16,0-2-1 0,2 2-2 16,-2-1 1-16,0 1-1 0,1-2-1 0,-1 1 2 15,0-1-1-15,0 1 1 0,0-1 1 16,0 1-1-16,0-1-1 0,2 0 0 16,-2 1 0-16,0-1-1 15,0 1-2-15,0 0 1 0,0 1-2 0,0-2-2 16,0 2 0-16,0-1-2 0,0 1 1 15,0 0-2-15,0-2 0 0,0 2-1 16,0 0-2-16,0 0 3 0,0-1-1 16,0 1 0-16,0 0 1 0,0 0-2 15,0-2 1-15,0 2 1 0,0 0 1 0,0 0-1 16,0 0 3-16,0 0-2 0,0 0 2 16,0 0 2-16,0 0-2 0,0 0 1 15,0 0 1-15,0 0-1 0,0 0-1 16,0 0-2-16,0 0-7 0,0 0-15 15,0 0-25-15,0 0-54 0,0 0-15 16,0 0-47-16</inkml:trace>
  <inkml:trace contextRef="#ctx0" brushRef="#br0" timeOffset="536055.1971">6283 4652 144 0,'0'0'40'0,"0"0"-2"0,0 0-12 16,0 0-6-16,0 0-4 0,0 0 1 15,0 0 2-15,0 0 4 0,-61-80 1 16,60 76-3-16,-1 2-4 0,-2-1-6 16,1 0-4-16,-2-1-3 0,0 3-2 0,5 1-2 15,0-2-2-15,0 2-1 0,-6 0 1 16,0 0 1-16,0 0-1 16,-5 0-1-16,8 2 1 0,-1-1-2 15,1 3-1-15,3-4 0 0,-2 0 2 0,2 0 2 16,-4 3 2-16,-2 0 0 0,5-1 1 15,-6 5 3-15,4-4 1 0,-6 3 0 16,5 0 2-16,-4 0-2 0,1 0 0 16,0-1-2-16,0 1-2 0,4-5 3 15,-6 5-1-15,6-3 1 0,-4 5-2 0,-2 3 2 16,2-4-1-16,1 7 2 0,-1 0-2 16,4-6 5-16,0 9 0 15,2 1-1-15,1 2 0 0,0 4-4 0,1-2 2 16,4-1-1-16,2-3 2 0,-3-4-4 15,2 0-3-15,3-3-1 0,-5-2 0 16,6-1 0-16,-3-2-2 0,2-1 4 16,0 0 1-16,4-5 0 0,4 0 3 15,-1-4-1-15,7-5 0 0,-5-4-1 16,-3-1 2-16,-3-2 0 0,1-3 2 0,-6 1 4 16,2-4-3-16,-3 1 1 0,-2-1-1 15,2-3-4-15,-2 4 1 0,-1 5 2 16,-2-1 2-16,1 6 1 0,-2 5-3 15,1 0 1-15,-1 0-1 0,0 2-1 16,0-3-2-16,0 3-1 0,0 4-3 16,0 0-3-16,0 0-1 0,0 0-1 0,0 0 1 15,0 0 1-15,0 1 4 16,0 4-2-16,0 8 0 0,0 6-2 16,0-1 1-16,0 7-1 0,0-5 2 0,2 2 0 15,-1-1 1-15,2 0-1 0,-1-5 0 16,1-2-2-16,1 2-2 0,3-4-3 15,-1 1-1-15,1-5-7 0,-1-2-1 16,7-2-6-16,3-1-5 0,1-3-7 16,6 0-7-16,-2 0-2 0,0-7 0 0,1-2-2 15,-3-1 3-15,2-1 0 0,-3 0 4 16,2-1 9-16,-1 1 8 16,-8 2 7-16,0 0 6 0,-6 4 4 0,1-3 5 15,1 0 4-15,-5 4 3 0,1 1 2 16,-3 3 3-16,0-7 6 0,0 3 4 15,0-2 9-15,1 1 8 0,-1 1 7 16,0-1 3-16,0 0 2 0,0 1-6 16,0 4-4-16,0-2-7 0,0 2-7 15,0-1-6-15,0-1-3 0,-1 1-4 0,-1 1-5 16,1-1-3-16,-5 1-3 0,-3 0 0 16,-4 5-2-16,-1 8 2 0,-2 3-1 15,1 4 0-15,1 3-2 0,1 1 1 16,3 0-2-16,0 3 1 0,1-1-2 15,6-2 1-15,-1-5-3 0,2-1 3 16,1-6-1-16,-1-6 0 0,0 7-1 16,2-7 0-16,0-2 1 0,0 2 3 15,0-6 2-15,0 0 5 0,0 0-1 16,0 0-2-16,0 0 0 0,0-9-2 0,5-9 1 16,-2-5-1-16,3-4 0 0,1-2-2 15,-1-1 1-15,1 0-2 0,2 3 3 16,-2 0-2-16,-2 11 2 0,-1 0 0 15,-1 7 0-15,1 5 3 0,-3-1-2 16,-1 5-1-16,0-1-2 0,0 1-3 16,2-2-2-16,-2 2-2 0,1-2 0 0,-1 2 3 15,5 0 0-15,2 7 1 16,3 6 1-16,3 6 1 0,-1 2 0 16,-1 5 1-16,-2 0-1 0,0 6 3 0,-2-1-4 15,4 1-1-15,-3-4 1 0,-1-1 1 16,1-2-3-16,-3-8 2 0,1 0-3 15,-5-8-3-15,2 0-4 0,3 0-12 16,-5-4-17-16,1-1-18 0,-2-4-26 16,0 0-39-16,0 0-84 0</inkml:trace>
  <inkml:trace contextRef="#ctx0" brushRef="#br0" timeOffset="536264.3578">6501 4913 422 0,'0'0'62'16,"0"0"-13"-16,0 0-13 0,0 0-9 15,0 0-4-15,0 0-6 0,0 0-7 0,0 0-3 16,0 0-6-16,0 0-2 0,12-20-2 16,5 9-4-16,6 4-1 0,0 2-7 15,-1 1-9-15,3 1-21 16,1 3-48-16,-2 0-50 0,2 0-84 0</inkml:trace>
  <inkml:trace contextRef="#ctx0" brushRef="#br0" timeOffset="536444.3496">6916 4929 652 0,'0'0'33'0,"0"0"-15"16,0 0-7-16,0 0-8 0,0 0-7 0,0 0-9 16,0 0-30-16,0 0-83 0,0 0-152 15</inkml:trace>
  <inkml:trace contextRef="#ctx0" brushRef="#br0" timeOffset="543384.6521">1424 6049 351 0,'0'0'37'0,"0"0"-10"15,0 0-9-15,0 0-10 0,0 0-12 0,0 0-6 16,0 0-1-16,0 0 5 0,0 0 6 15,-71 30 1-15,57-12-2 0,2 2 1 16,3-1 1-16,2 3 2 0,0 1 0 16,3-1 0-16,1 0-1 0,3-2-2 15,0-5-1-15,0-2-1 0,1-3-5 0,4-1 1 16,3 1 2-16,5-2 4 0,-4-2 5 16,8-2 8-16,-8-1 0 0,5-3 0 15,4 0 0-15,-4-1-1 16,5-6 4-16,-3-2 0 0,-3-4-3 0,0-2 0 15,-3-2 1-15,0-1 4 0,-1 4 4 16,-5 1 3-16,-1 2-2 0,-3-1-6 16,0-8-4-16,-7 2-4 0,-6-6-4 15,-2 4-3-15,-2 2 1 0,1 3-1 16,3 4 3-16,0 2 1 0,3 3-4 0,6 3-1 16,-1 1-4-16,-2 2-7 0,0 0-4 15,-6 11-19-15,0 5-31 0,8 12-46 16,5 3-91-16</inkml:trace>
  <inkml:trace contextRef="#ctx0" brushRef="#br0" timeOffset="543599.4596">1693 6249 637 0,'0'0'35'0,"0"0"-9"0,0 0-6 16,0 0-10-16,0 0-8 0,0 0-3 0,0 0-5 15,0 0-14-15,0 0-23 0,-23-56-55 16,23 54-43-16,14-1-49 16</inkml:trace>
  <inkml:trace contextRef="#ctx0" brushRef="#br0" timeOffset="543963.3987">2063 5964 598 0,'0'0'29'16,"0"0"-14"-16,0 0-7 0,0 0-6 0,0 0-5 15,0 0-2-15,0 0-1 0,0 0 1 16,0 0 0-16,0 0-2 0,-82 40-1 16,79-18-1-16,3 1 2 0,0-2 0 15,0-2 0-15,7 0-1 0,3-2 2 16,3-4 2-16,3-2 4 0,0-2 3 0,4-1 0 16,-5-4-7-16,2-1-1 0,-2-1 4 15,-4-1-3-15,7 2 6 0,-7-1 0 16,-7 0-4-16,2-1 0 15,-6-1-2-15,3 1 1 0,0 2-1 0,0-3 4 16,4 2 2-16,-7-2 1 0,0 6 0 0,-4 8-2 16,-5 5-2-16,-7 4-2 0,-7-2-12 15,0-1-20-15,-3-5-41 16,10-6-36-16,-1-4-44 0</inkml:trace>
  <inkml:trace contextRef="#ctx0" brushRef="#br0" timeOffset="544146.3482">2080 6006 554 0,'0'0'34'0,"0"0"-11"16,0 0-10-16,0 0-5 0,0 0-11 15,0 0-3-15,0 0-4 0,0 0-11 0,0 0-18 16,0 0-44-16,86-68-43 0,-53 65-93 15</inkml:trace>
  <inkml:trace contextRef="#ctx0" brushRef="#br0" timeOffset="544824.2784">2704 5957 580 0,'0'0'35'16,"0"0"-10"-16,0 0-12 0,0 0-10 0,0 0 1 16,0 0-8-16,0 0 4 0,0 0 0 15,0 0 1-15,0 0-1 0,-52 79-1 16,52-61-1-16,0-1-2 0,0-4 2 15,4 3-1-15,-1-7 3 0,-3-4 0 16,7 6 0-16,-7-7 0 0,3 1 0 0,-3-1 2 16,0-4 3-16,0 0 1 0,0 0 2 15,0 0-2-15,3 0-3 16,-3-4-1-16,0-10-1 0,-3-7 2 16,-4-5 0-16,3 0-3 0,1 0 2 0,0 2-1 15,1 6 1-15,1 0 0 0,1 6 3 16,0-2-1-16,0 1-1 0,0 3-2 15,1 0-4-15,1 5-1 0,4 0 1 16,5 5 2-16,5 0-2 0,7 0 1 16,0 11 2-16,-1 3-2 0,0 3-1 0,-1 2 0 15,-2 0-5-15,3 3 3 0,-2 0-4 16,-1-3-2-16,1-1-3 0,2-1-7 16,-6-2-6-16,-2-6 0 15,-7-3-2-15,1-1-2 0,-4-4 8 0,-1 1 6 16,1-1 7-16,-1-1 8 0,0-1 2 15,0-10 0-15,-2-5 2 0,-1-4 6 16,0-6 6-16,-7 0-1 0,-3 1 2 16,3-2 5-16,-5 2 4 0,4 0 3 15,0 3-2-15,1 4-4 0,1 1-5 0,3 6 0 16,-1 0 0-16,-3 1-4 0,7 5-5 16,-3 2-2-16,3 3-4 0,0-1-4 15,0 1-3-15,0 0 0 16,0 0 2-16,0 12 3 0,3 9 6 0,1 8-3 15,2 3 3-15,-3 1-5 0,1 2-2 16,-1 2-1-16,0 1-6 0,0-2-10 16,1-1-13-16,3-3-21 0,-4-10-44 15,9-5-38-15,-3-6-111 0</inkml:trace>
  <inkml:trace contextRef="#ctx0" brushRef="#br0" timeOffset="545049.3245">3203 6067 559 0,'0'0'61'0,"0"0"-17"16,0 0-18-16,0 0-11 0,0 0-8 0,0 0-5 15,0 0-2-15,0 0-1 0,0 0 1 16,-9 19 0-16,6 1-1 0,3 5-1 15,0-3-5-15,0 4-2 0,-3 0-13 16,3 2-26-16,0-1-70 0,0 1-115 16</inkml:trace>
  <inkml:trace contextRef="#ctx0" brushRef="#br0" timeOffset="545495.2714">4047 6021 518 0,'0'0'60'0,"0"0"-17"0,0 0-10 0,0 0-9 16,0 0-9-16,0 0-7 0,0 0-5 16,0 0-3-16,0 0-2 0,-16-5 0 0,16 3 0 15,9-3 0-15,10 0 1 16,4 1-5-16,-1 1-5 0,1 0-10 16,1 3-16-16,-3 0-18 0,-4 0-32 0,3 0-42 15,-1 0-62-15</inkml:trace>
  <inkml:trace contextRef="#ctx0" brushRef="#br0" timeOffset="545672.4922">4034 6229 553 0,'0'0'62'0,"0"0"-19"15,0 0-15-15,0 0-12 0,0 0-6 0,0 0-7 16,0 0-2-16,0 0-4 0,0 0-2 15,0 0-5-15,35-51-5 0,-12 41-13 16,6 2-24-16,3-2-61 0,4 1-142 16</inkml:trace>
  <inkml:trace contextRef="#ctx0" brushRef="#br0" timeOffset="546508.1812">4835 5822 458 0,'0'0'56'0,"0"0"-20"0,0 0-12 15,0 0-13-15,0 0-11 0,0 0-8 16,0 0 2-16,0 0-2 0,0 0 6 16,0 0 3-16,-3 25-2 0,5 5-1 0,-2-1-4 15,0-1-4-15,0-1-1 0,0-3-8 16,0-6-1-16,0-1 4 0,0-6-1 16,0-6 9-16,0 2 3 15,0-7 4-15,0 0 10 0,0 0 9 0,0 1 7 16,0 1-1-16,0-2-8 0,-2 0 2 15,2 0-5-15,0-14-2 0,0-4 1 16,0-7-9-16,5 3-2 0,2-1 0 16,-1 0 0-16,7 1-5 0,-6-2 4 15,2 9-7-15,-1 2 3 0,-2 4-1 0,0 3-3 16,4-2 0-16,0 5 0 0,0 0 1 16,2 3 4-16,5 0-1 0,-2 0-1 15,2 6 0-15,-1 2 1 16,-9 2 6-16,0 3-1 0,-2 3 6 0,-4 2-4 15,-1 5 0-15,0-3 1 0,0-5-2 16,-4-1 2-16,-5-1-2 0,3 1 2 16,-2-2 0-16,-1 0 3 0,3-6 1 15,-1 0 5-15,-3-1 5 0,7-3 3 16,0 1 3-16,3-3-1 0,-6 0-5 0,2 0-3 16,-6-7-6-16,1-3-6 0,3-4-1 15,-1 0-1-15,4-1-1 0,3-5 0 16,0 1 0-16,6-7-1 0,6 3-4 15,2 4 3-15,1-1-5 0,3 5 3 16,0 1 0-16,-4 5-3 0,1 3 0 0,-4 3 0 16,1 3 2-16,6 0 3 0,0 4 1 15,5 7 2-15,0 2-2 16,-5 6-3-16,-1 1 2 0,-4 1-11 16,0 5-3-16,-6-1-10 0,2 1-18 0,-5 1-17 15,-1 1-9-15,-3 2-28 0,0 1-24 16,0-3-55-16</inkml:trace>
  <inkml:trace contextRef="#ctx0" brushRef="#br0" timeOffset="547087.0695">5473 6108 476 0,'0'0'47'0,"0"0"-16"16,0 0-13-16,0 0-7 0,0 0 0 15,0 0-2-15,0 0 1 0,-2-84-2 16,-2 74-1-16,-1 0-1 0,0 3-1 15,2 2 1-15,-3-1-2 0,2 4-2 16,1-1-2-16,-7 1-2 0,-3 2-1 16,-4 5 1-16,-4 3-1 0,1 6-1 15,4 0-1-15,2 1 0 0,1 2 1 16,1 1-1-16,5 0 1 0,0 2 1 0,1 0 0 16,-1 1 2-16,4 0 1 0,0-3-1 15,2-3-3-15,1-2 1 0,0-1-1 16,0 0 0-16,0-6 2 0,0 4-1 15,1-8 2-15,2 1 2 0,0 2 1 16,2-5 2-16,4-5 0 0,4-7 0 16,3-4 0-16,2-4 1 0,-4 0 0 0,-1 2 3 15,-2 4 3-15,0 0 1 16,-7 7-2-16,5 0 0 0,-2-1-3 16,-4 3-1-16,4-1-3 0,-4 3-2 0,0 0-2 15,1 0 0-15,-4 3-1 0,5 0 1 16,6 0 2-16,2 6-2 0,4 4-1 15,-5 2 1-15,4 1-1 0,-6-1 0 16,3 1 0-16,0 0-6 0,2-2 0 16,0-4-5-16,-3-1-7 0,2-3-4 0,1-3-3 15,4 0-19-15,3 0-21 0,-4-8-45 16,2-2-39-16</inkml:trace>
  <inkml:trace contextRef="#ctx0" brushRef="#br0" timeOffset="549183.3078">6073 5753 79 0,'0'0'35'0,"0"0"11"15,0 0-3-15,0 0-4 0,0 0-2 16,0 0-16-16,0 0-6 0,0 0-4 16,0 0-6-16,0 0-2 0,-3-38-1 0,3 36 0 15,0 0 1-15,0 1 2 16,0 0 1-16,0 1 1 0,0-2 5 16,0 2 7-16,0-2 8 0,0 1 6 0,0 0-7 15,0-2-7-15,-1 2-8 0,1 0-4 16,0 0 5-16,-2-5 0 0,2-1 2 15,0 1-2-15,-1-4-2 0,-2 5-2 16,0-4 0-16,0 2 0 0,2 2 2 16,-6-3 0-16,4 5 0 0,0-1 0 15,0 0-4-15,3 4-2 0,-6-2-2 0,3 1-2 16,0-3-1-16,0 3-1 16,-2 1 1-16,-4 6 0 0,0 9 0 15,-5 4-1-15,5 4 1 0,2-1 0 0,1 1 0 16,0 1 1-16,1-3 0 0,2-4-2 15,1-2 1-15,1-2 2 0,-1-1-5 16,1 1 4-16,-2-7-5 0,3 0-1 16,0-6 3-16,0 0 0 0,0 0 4 15,0 2 5-15,0-1 3 0,0 0-1 0,0-1 2 16,0 0-6-16,0 1 1 0,0-1 0 16,0 0-3-16,0 0 0 0,0 0-1 15,0 0 1-15,4-3 0 16,-1-4 1-16,-1 3-1 0,2-5 0 0,-2 5 1 15,0-4-1-15,1 0 0 0,0-4 2 16,1 4-3-16,-1-3 1 0,0 2 0 16,2-3 0-16,-1-3 1 0,-1 0 0 15,7-4-3-15,-4 1 0 0,-2 0 0 16,2 6 0-16,2-1-1 0,-3 5 2 0,-4 4-1 16,2 0 0-16,-3 4 1 0,0-2 0 15,0 2-1-15,0-1-1 0,0-1 1 16,3 1 0-16,-3 0-1 0,0-1 1 15,0 2 1-15,0-2 0 0,3 2-1 16,-3-1-1-16,0 1 1 0,0-1-2 16,0 1 1-16,0-1 0 0,0 1-1 15,0-2 1-15,0 2-1 0,0 0 0 16,0 0 0-16,0-2 1 0,0 2 1 16,0 0 0-16,0 0 0 0,0 0 0 0,0 0 0 15,0-1 0-15,0 1 0 0,0 0 1 16,0 0-1-16,0 0 0 0,0 0 0 15,0 0-1-15,0 0 1 0,-3 0-1 16,-6 0 0-16,-2 3 1 0,1 4-1 16,-2 2 0-16,2 2 0 0,-2 3 0 0,0 0 0 15,1 2 0-15,1-1 1 0,0 1-1 16,3-5 1-16,1 5-1 16,2-3 0-16,-1-2-1 0,1 6 1 15,0-2 1-15,1-3 1 0,0 5 3 0,3-5-4 16,-3-2 2-16,3 3-3 0,0-3 0 15,3 5-1-15,0-5 0 0,5 0-1 16,-2-4 0-16,-3-3-1 0,3 2 2 16,-3-4 1-16,3 1 1 0,-1 1 0 15,-5-3 2-15,6 0 1 0,3 0 3 0,5-6-3 16,5-5 1-16,-3-2-1 0,-3-4-5 16,1-3 4-16,-5 0-4 0,1-1 2 15,-1-3 1-15,-2 2 0 0,-1 1 0 16,0 0 1-16,-3 5-1 0,0-1 1 15,-2 6 0-15,-1 5 1 0,2 0 1 16,-2 6 0-16,0 0 0 0,0 0-3 16,0 0-1-16,1-2-1 0,-1 1-2 15,0-1-2-15,0 0-1 0,0 2 2 16,0 0 1-16,0 0 2 0,0 11 0 0,4 5 1 16,-1 6-1-16,1-1 1 0,-1 1-1 15,2-2 1-15,-1 0-1 0,2 0 0 16,2-1 3-16,0-1-6 0,-1-1 0 15,0-7-5-15,2 3-4 0,-5-6-3 16,5-1-3-16,-3 0-4 0,-3-3-4 0,1 0 3 16,3-3 5-16,5 0 6 0,5-6 5 15,2-3-1-15,1-4 4 16,-5-4-3-16,0-3 1 0,-1-1 2 16,-2-3 0-16,0 0 6 0,0 2 4 0,-2 1 5 15,-3 6 6-15,-3-2 3 0,-1 6 4 16,-1 4 1-16,-1-2 5 0,-1 2-1 15,0 1-2-15,0 0-4 0,0 6-7 16,0-1-5-16,0 1-6 0,0-1-3 16,0-1-4-16,0 2-1 0,0 0 0 15,-1 5 2-15,-8 11 2 0,3 5 1 0,-1 0-1 16,0 2 0-16,1 0-2 0,3 0 1 16,0-1 2-16,2 1-2 15,-1-6 3-15,2 3-3 0,-1-8-1 0,1 1 0 16,0 1-1-16,0-8 0 0,0 1 0 15,0-7 0-15,0 4 1 0,0 0 1 16,0 1 1-16,0 1 2 0,0-6 0 16,0 0 2-16,0 0 1 0,0 1 1 15,0-1-1-15,0 0-1 0,0 0-3 0,0 0 2 16,0 0 0-16,0 0 0 0,0-4 0 16,0-10 0-16,0 0-1 0,0-5 1 15,0-2-6-15,0 4 4 16,0-7-5-16,0 5 2 0,0 1 4 0,0-4-4 15,0 10 4-15,0-10-2 0,0 9 3 16,0 6-1-16,0-5 1 0,0 7-1 16,0-1 0-16,1 1-1 0,-1 5-2 15,0-1-1-15,0 1-2 0,2-1-1 16,-2 0-3-16,1-1 1 0,-1 0 3 0,6 1 1 16,0 0 2-16,5 1 0 0,-2 0-2 15,1 0 1-15,3 0-2 0,-3 4 0 16,3 1 1-16,-4 0-3 0,-2 0 1 15,-1 1 2-15,1 1 0 0,2 1 2 16,-5 2 1-16,-1-1-1 0,0-5 2 16,-3 7 0-16,0 2 0 0,0 6 0 0,-7 2 5 15,-5-1-6-15,2-3 5 16,-2-1-4-16,5-5-1 0,0-4 2 16,3-1-1-16,1-2 0 0,0-1 1 0,0-1-1 15,3-2 2-15,0 0-1 0,0 0 1 16,0 0-2-16,0 2-2 0,0-2-1 15,0 0 0-15,7-2 2 0,1 0 1 16,4-5 0-16,-3 3-1 0,0 1-2 16,2 1 0-16,-6 1 1 0,5 1 0 0,-4 0 0 15,5 0 0-15,-2 1-1 0,-2 4 1 16,-1 1-1-16,-2-3 1 16,-1 3 0-16,0-2 0 0,-2 1-1 15,-1 4 1-15,0 2 2 0,-7 3 1 0,-3 1 0 16,3-5-3-16,-3 0 1 0,1-5-3 15,2 0-3-15,-2 0-6 0,2-2-10 16,-3 1-26-16,4 2-30 0,0 0-49 16,3-1-129-16</inkml:trace>
  <inkml:trace contextRef="#ctx0" brushRef="#br0" timeOffset="549356.5907">6679 6006 558 0,'0'0'25'0,"0"0"-17"0,0 0-20 16,0 0-85-16,0 0-177 0</inkml:trace>
  <inkml:trace contextRef="#ctx0" brushRef="#br0" timeOffset="560977.8245">1045 7704 492 0,'0'0'46'0,"0"0"-19"0,0 0-5 16,0 0-10-16,0 0-2 0,0 0-3 15,0 0-1-15,0 0-3 0,0 0-4 16,-14-15-3-16,11 14-4 0,3 1-2 0,0 0 2 16,-3 0 2-16,-1 6 4 0,-1 8 4 15,2 4 0-15,2-2-1 16,1 0-2-16,0 1 1 0,0-6 0 16,0 7 1-16,0-5-1 0,0-2 0 0,0 1 4 15,1-7-3-15,1 1 4 0,-2-6-2 16,0 0-1-16,0 0 7 0,0 1 1 15,1 0 11-15,-1 0 0 0,2-1-3 16,-2 0-5-16,1 0-7 0,1-12-2 16,-1-8-2-16,-1-6 0 0,3-1-1 0,-3-4 0 15,0 2-1-15,-3 1 3 0,2 6-1 16,-1 1 0-16,1 7 1 0,1 7-1 16,0 1-1-16,0-1-1 15,0 3-1-15,0 0-4 0,0-1-6 0,0 5-4 16,0-2 3-16,0 2 3 0,4 10 5 15,9 6 5-15,0 5-1 0,6 4 0 16,-3-3-1-16,1-1-3 0,2-1-4 16,4-1-3-16,3-4-12 0,6 1-6 15,4-4 2-15,2-1 0 0,-5 0 2 0,-4-4-8 16,-3 0-10-16,-9-3 2 0,1-1-3 16,-7 0 5-16,-8-3 3 15,4 1 3-15,-7-1 20 0,0 0 23 16,5 0 5-16,-4 0 1 0,5-8 4 0,2-6-6 15,-6-5 1-15,-2-8-5 0,0-2-2 16,0-3 6-16,-2 2 3 0,-2-5 14 16,4 2 2-16,-4 3-4 0,1 3 5 15,-1 0-3-15,-1 11-3 0,2 0 0 16,-1 8-2-16,4 3-3 0,-3 0-2 0,3 5-4 16,0-1-5-16,0 1-4 0,0-1-2 15,-3 1-4-15,3-2-3 0,0 2-2 16,-3-1-4-16,3 1 0 0,0 0 2 15,0 3 2-15,0 12 3 0,3 7-2 16,0 9 0-16,3 2 0 0,0 2 1 0,1 0-4 16,0 0-6-16,2-3-9 15,-5-2-12-15,5-3-10 0,-3 0-22 16,1-11-34-16,0 2-54 0,-1-6-93 16</inkml:trace>
  <inkml:trace contextRef="#ctx0" brushRef="#br0" timeOffset="561213.2765">1654 7815 676 0,'0'0'33'16,"0"0"-9"-16,0 0-11 0,0 0-6 15,0 0-6-15,0 0-5 0,0 0-3 16,0 0-2-16,0 0 2 0,0 0 1 16,-16 30 3-16,12-6-9 0,2 3-3 15,2 2-18-15,0-2-19 0,0 5-32 0,6 0-58 16,3-2-113-16</inkml:trace>
  <inkml:trace contextRef="#ctx0" brushRef="#br0" timeOffset="562571.783">2373 7585 415 0,'0'0'56'0,"0"0"-2"16,0 0-9-16,0 0-11 0,0 0-10 15,0 0-7-15,0 0-2 0,0 0-5 16,-44-79-2-16,44 79-5 0,-3-2-3 15,3 2-6-15,0 0-1 0,-5 0-1 16,-1 6 2-16,-3 13 3 0,-1 6 3 16,-3 10-3-16,1 2 3 0,-2 2-3 15,4-1 2-15,-2-1-2 0,5-3-1 16,3-5-2-16,2-1-4 0,2-5 2 0,3 0-4 16,7-4 6-16,3-2 0 0,2-3 2 15,1-5-6-15,-5-2-7 0,2-3-5 16,-4 0 0-16,5-4-2 0,2 0 9 15,0 0 5-15,3-8 2 0,0-4 1 16,-2-4 8-16,-1 0 1 0,-3-2 3 16,-3 6 16-16,-3-3-7 0,-2 7 6 0,-2-5 3 15,-2 4 0-15,-1 2 5 16,3-4 1-16,-3 6-5 0,0-1-4 16,0 1-4-16,0 0-4 0,0 1-3 0,0-1-2 15,-3 0-3-15,3 5-4 0,0-1-3 16,0 1-2-16,0 0 0 0,0 0 0 15,-3 0 3-15,-3 12 1 0,-4 7-1 16,-1 6 2-16,2 1 1 0,3-1-7 16,2 2 1-16,1-4-5 0,3-4-2 0,0-6 2 15,3 2-2-15,1-7-2 0,2 0-2 16,-2 1 1-16,-1-6 2 0,0 2 2 16,-3-5 4-16,0 0 3 15,0 0 6-15,2 1 3 0,-1 0 5 0,-1-1-1 16,2 2 0-16,-2-2-3 0,1 0-1 15,-1-2-2-15,4-8 0 0,-1-5 0 16,3-6-6-16,-3 1 1 0,0 1 1 16,0-1 0-16,-2-2-3 0,2 3 4 15,-3 3-5-15,3 0 5 0,0 5 0 0,2-1 2 16,-2 1 0-16,0 0-2 0,0 3 0 16,-1 4-3-16,-1-6 1 0,2 7-1 15,6-4 0-15,-2 2 0 16,3 2 0-16,0 1 0 0,3 1-3 0,6 1 1 15,4 0-1-15,3 0-1 0,-3 4 1 16,-1 0-2-16,-5-2 0 0,-2 3 4 16,-4-2 2-16,-2 0-1 0,0 2 1 15,-5-4-2-15,2 0 1 0,-6-1 3 16,0 0 3-16,0 0 3 0,1 0 4 0,-1 0 0 16,0 0-1-16,3 0 0 0,-3 3-3 15,0-3-2-15,0 1-2 0,0 5-1 16,0-2-1-16,-4 6 0 0,-3-2 0 15,2 2 0-15,1-1 0 0,-2 0 0 16,3 0 5-16,0 2-6 0,0-3 5 0,2-3-4 16,1 8-1-16,0-8 2 0,0 6 0 15,0 0-1-15,0 0 0 16,1 1-1-16,4-4 0 0,-1 2-1 16,-4-8 1-16,6 5 0 0,-2-3 2 0,-1-1 1 15,3 5-1-15,-3-3 2 0,-2-2-1 16,2 1 2-16,0-1-2 0,-3 2 0 15,3-1-1-15,-3 5 2 0,0-3-3 16,0 3 0-16,-6 6-3 0,-7-2-7 16,-1 1-15-16,-2-1-13 0,4-4-29 0,2-4-39 15,0-5-98-15</inkml:trace>
  <inkml:trace contextRef="#ctx0" brushRef="#br0" timeOffset="563168.1362">3058 7785 548 0,'0'0'50'0,"0"0"-16"0,0 0-9 0,0 0-7 16,0 0-8-16,0 0-4 0,0 0-3 15,0 0 0-15,-69-84-2 0,67 79-1 16,1 0-2-16,1 5-3 0,0 0-2 16,0 0-4-16,0 0-2 0,0-2 4 15,0-1 2-15,3 0 2 0,1 1 3 16,5 0 0-16,-2 2 0 0,3 0 1 0,2 0 0 16,-4 3 1-16,4 0 0 0,-3 1 0 15,2 3 1-15,-2-2-2 0,-2-2 1 16,-1 2 0-16,1-1 0 0,-1 0-2 15,1 0 1-15,-4 3 1 0,3-2 0 16,-3 5 3-16,1-2-2 0,-4 2 1 0,0 7 0 16,0 0 0-16,-4 3-1 15,-2-4 5-15,0-1-4 0,3-7 3 16,2-3-6-16,-1 1 1 0,2-6-1 16,0 0 2-16,0 0-1 0,0 2 0 0,0 0-1 15,0-1-1-15,-1 1-1 0,1-2 0 16,0 2 2-16,0-2 1 0,0 1 0 15,0 1 1-15,0-2-1 0,0 5 0 16,3-2 1-16,1 4 1 0,2-2 0 16,-2-1-1-16,0-1 0 0,-4-3-2 0,0 0 1 15,0 0 0-15,2 0 1 0,-2 3 1 16,0-2 1-16,1 0 0 0,-1 1 0 16,0 4-2-16,0-1-1 0,-3 2-1 15,-2 0 1-15,-4 0-2 0,0 2-1 16,-5 0-4-16,2 0-6 0,2 0-10 15,2-2-24-15,5-4-28 0,0 1-37 16,3-4-21-16,0 0-30 0</inkml:trace>
  <inkml:trace contextRef="#ctx0" brushRef="#br0" timeOffset="563548.6844">3344 7781 520 0,'0'0'57'15,"0"0"-17"-15,0 0-9 0,0 0-10 16,0 0-5-16,0 0-5 0,0 0-5 16,0 0-4-16,0 0-4 0,0 0-1 15,-11-35-1-15,2 38 2 0,0 11 2 16,-5 4 0-16,2 3-3 0,1 3 6 0,1 2-3 16,1-1 0-16,6-1 0 0,0-6-4 15,3-1 1-15,0 1-2 0,3-5-2 16,3 2-7-16,3-5-2 0,2-3-4 15,-4-2 2-15,1-1 3 0,2-4 3 16,3 0 8-16,3-4 2 0,4-3 3 0,0-4 1 16,-5-3 0-16,-1-4-2 15,2-1 2-15,-4-2 0 0,-1-1-1 16,-2-1 6-16,-3 6 1 0,-3 0 6 16,-3-1-1-16,0 2 2 0,0-6-5 0,-6 4-5 15,-3 4 0-15,2 3-2 0,-6 3-5 16,4 4 2-16,0 0-3 0,-2 1-4 15,7 1-5-15,-7 2-15 0,7 0-22 16,-2 0-42-16,1 0-38 0,5 0-57 16</inkml:trace>
  <inkml:trace contextRef="#ctx0" brushRef="#br0" timeOffset="563912.7455">3379 7421 489 0,'0'0'76'15,"0"0"-23"-15,0 0-15 0,0 0-11 0,0 0-13 16,0 0-5-16,0 0-5 0,0 0-5 16,0 0-3-16,0 0-1 0,-23-18 0 15,20 18 1-15,0 7 1 0,0 3-1 16,0 8 1-16,3 1-1 0,0 1 1 15,0 7 0-15,3-4-2 0,6-1-1 16,0-6-7-16,-1-4-2 0,-2-3-1 16,1-4-1-16,-4-4 6 0,2 3 8 15,-4-4 6-15,5-4 4 0,4-8 5 16,-3-4 0-16,-1-6-3 0,0 0 3 0,-5-3-3 16,-1 1 0-16,0 1 1 0,0 7-1 15,-1-1-1-15,-2 8-2 0,0 3-2 16,0 1-5-16,3 5-10 0,0-2-23 15,-3 2-21-15,-1 5-51 0,-2 10-98 16,-1 0-73-16</inkml:trace>
  <inkml:trace contextRef="#ctx0" brushRef="#br0" timeOffset="564310.4376">3878 7952 628 0,'0'0'45'0,"0"0"-12"0,0 0-10 0,0 0-12 16,0 0-6-16,0 0-3 0,0 0-1 15,0 0-1-15,0 0-3 16,0 0-1-16,-6-25-2 0,15 15-1 0,4-3 0 15,6 6-4-15,2 2-4 0,1-1-9 16,3 4-9-16,-1 0-11 0,2 1-33 16,-1-3-52-16,2 4-61 0</inkml:trace>
  <inkml:trace contextRef="#ctx0" brushRef="#br0" timeOffset="564503.1258">3934 8078 486 0,'0'0'75'0,"0"0"-22"0,0 0-17 0,0 0-13 15,0 0-10-15,0 0-4 16,0 0-4-16,0 0-3 0,0 0-6 16,0 0-1-16,6-3-5 0,10-3-9 0,4 1-25 15,6-1-48-15,2 4-85 0,-2-3-112 16</inkml:trace>
  <inkml:trace contextRef="#ctx0" brushRef="#br0" timeOffset="580315.9563">23056 13112 9 0,'0'0'8'0,"0"0"-5"0,0 0 3 15,0 0 1-15,0 0-1 0,0 0 2 16,0 0 0-16,0 0 0 0,0 0 1 16,1 10 1-16,1-10 1 0,-1 0 1 15,0 0 0-15,-1 0-1 0,2 0-1 16,-2 0 0-16,0 0-3 0,1 0 0 16,-1 0 2-16,0 0 4 0,2-1 2 0,-2-5 1 15,0-2 0-15,0-3-5 0,0-1 0 16,1 1-4-16,1 0 0 0,-2 6 0 15,1-6-1-15,1 5 1 0,-1 0-3 16,1-6-1-16,-1 6 0 0,-1-7-2 16,2-7 1-16,-2 8-1 0,0-9 0 15,0-1 2-15,0 1-2 0,-2-9 0 0,-1 3-1 16,0-3 1-16,0 1 0 16,0-1 2-16,0-2 0 0,2 0 1 15,1-1-2-15,-1-2-2 0,-1-1 1 0,1-3-3 16,1 0-1-16,0-2 0 0,0-1-3 15,0 0 4-15,0 0 2 0,4 3 1 16,0 1 0-16,1 1 1 0,-1 6 0 16,1-1-4-16,-2 2 2 0,2 5-2 15,-4 5 3-15,1 2 2 0,-1 6-1 0,-1 0 0 16,2-1 1-16,-2 7-2 0,0 3 0 16,0-4 0-16,0 2-1 0,0-1-2 15,0 2-5-15,0 4-7 0,0-2-11 16,0 2-7-16,0-1-8 0,0 1 5 15,0-2 6-15,0 2 8 0,0 0 4 16,0 0 2-16,0 0-3 0,0 0 0 16,0 0 3-16,0 0 0 0,0 0 5 15,0 0 1-15</inkml:trace>
  <inkml:trace contextRef="#ctx0" brushRef="#br0" timeOffset="580652.89">23096 12146 43 0,'0'0'12'0,"0"0"-1"0,0 0-4 16,0 0-6-16,0 0-5 16,0 0-2-16,0 0 1 0,0 0-1 0,0 0 2 15,-30 18 2-15,14 11-2 0,0 3 3 16,0 5 0-16,-1 2-3 0,0 2-3 15,-1 0-7-15,-1 0-1 0</inkml:trace>
  <inkml:trace contextRef="#ctx0" brushRef="#br0" timeOffset="581040.2319">23027 12107 35 0,'0'0'-4'0,"0"0"1"0,0 0-1 16,0 0 4-16,0 0 0 0,0 0 0 0,0 0-1 15,0 0-2-15,0 0 1 0,0 0 0 16,-23 22 0-16,23-17 2 0,0 1-1 15,0 0-2-15,0 3-2 0,0-4 0 16</inkml:trace>
  <inkml:trace contextRef="#ctx0" brushRef="#br0" timeOffset="586267.3834">23654 12339 440 0,'0'0'44'0,"0"0"-4"0,0 0-9 0,0 0-5 15,0 0-3-15,0 0-2 0,0 0-4 16,-21-41-4-16,21 41-4 16,-2-1-2-16,2 1-3 0,0 0-2 15,-1-3 0-15,1 3-2 0,0-1 0 0,0 1-1 16,0-1 1-16,0 1 0 0,-1 0 2 15,1-2-3-15,0 2 1 0,0 0-1 16,0 0 0-16,0-1 0 0,0 1 0 16,0 0-2-16,0 0 0 0,0 0 0 15,0 0-2-15,0 0 1 0,0 0 1 0,0 0-1 16,0 0 0-16,-2-2-3 0,2 2-5 16,0 0-9-16,0 0-10 0,0 0-15 15,0 0-11-15,0 0-8 0,0 0-19 16,0 0-7-16,0 0-15 0,0 3-20 15</inkml:trace>
  <inkml:trace contextRef="#ctx0" brushRef="#br0" timeOffset="587231.5122">23594 12620 244 0,'0'0'63'0,"0"0"-4"15,0 0-4-15,0 0-6 0,-28-77-12 16,25 60-7-16,0 5-10 16,2-5 0-16,0 6-2 0,1 5 0 15,0 2-2-15,0 4-2 0,-2-2-6 0,2 2-4 16,0-2-2-16,-1 1-3 0,1-1-1 15,0 2 1-15,0 0-1 0,0 0 1 16,0 2 0-16,0 12 0 0,0 7 5 16,0 6-4-16,0-1 2 0,0 1-4 15,0-1 0-15,3-2 2 0,-1 1-1 0,0-7 2 16,-1 0-3-16,1-6 1 0,-1 1 0 16,-1-3-2-16,0-5 1 0,2 1 2 15,-2-6 0-15,0 0 4 16,0 0 0-16,3 0-1 0,2-8 1 0,2-9-3 15,2-7 2-15,2-3 0 0,-2-4 1 0,0-2-1 16,0-1-6-16,1 0 5 16,-4 2-4-16,-2 1 3 0,-1 9 2 15,-3 4-1-15,0 5 1 0,0 8-1 16,0 0 1-16,0 5-1 0,0-2-2 0,0 2-2 16,0-1-3-16,0-1-1 0,0 2 0 15,0 0 2-15,3 0 2 0,1 11 4 16,5 4-2-16,0 3 0 0,1 0 0 15,3-1 0-15,-2-2 4 0,4 2-4 16,1-2 3-16,0 2-5 0,4-2 1 0,1 1-3 16,-1-5-1-16,1 1 0 0,-2-1-5 15,-6-3-6-15,1 0-5 16,-4-4-4-16,-1-1-5 0,2 2-2 16,-6-4-6-16,-1 2 5 0,-4-3 5 0,0 0 10 15,0 0-3-15,0 0-15 0,0 0-11 16,0-6-1-16,-6-8 13 0,-3-5 17 15,-2-3 10-15,3-2 4 0,-2-2 6 16,4-3 7-16,1 2 4 0,2 0 6 16,2 7 8-16,0 0 9 0,-1 8 16 0,2-1 4 15,-1 0-3-15,1 7-7 0,-2-6-11 16,2 8-6-16,-1-3-3 16,1 3-3-16,0 4-6 0,0-2-3 15,0 2-5-15,0-1-3 0,0 0-2 0,0 1-2 16,0-2-2-16,0 2 0 0,0-1-3 15,0 1 1-15,0 0 2 0,0 0 0 16,0 11 1-16,4 8 1 0,2 4 0 16,-2-1-2-16,-1 1 0 0,0 1 0 15,-1 2 4-15,-2 1-7 0,2 1 3 0,0-2-11 16,-1-2-14-16,1-1-11 0,-1-7-38 16,3 0-45-16,1-8-75 0</inkml:trace>
  <inkml:trace contextRef="#ctx0" brushRef="#br0" timeOffset="587664.0661">24125 12586 505 0,'0'0'56'0,"0"0"-20"16,0 0-12-16,0 0-8 0,0 0-5 0,0 0-5 16,0 0-2-16,0 0-2 0,0 0-4 15,0 0 1-15,-9-17-1 16,9 16 0-16,0-1-1 0,0 2 1 16,0-1 2-16,0 1-1 0,1 0 3 0,5 0-3 15,4 3 0-15,-1 2 1 0,-2 1-1 16,0 0 0-16,0 2 0 0,-1 2 1 15,-1-1 0-15,-3 7 2 0,-2-1-1 16,0 1 1-16,-4 4 0 0,-5-2 1 16,-1-1-2-16,3-5 0 0,-2 0-1 0,5-3 0 15,-3-1 2-15,1 1 0 16,3-4-2-16,2-1 0 0,-1 1 0 0,1-1-2 16,-1 1 2-16,2 2-1 0,0-4-2 15,6 2 0-15,6 1 2 0,5-6-2 16,6 0-1-16,2 0-3 0,1-3-10 15,1-5-6-15,-1-1-23 0,0-1-56 16,-4-4-124-16</inkml:trace>
  <inkml:trace contextRef="#ctx0" brushRef="#br0" timeOffset="587826.1042">24425 12807 87 0</inkml:trace>
  <inkml:trace contextRef="#ctx0" brushRef="#br0" timeOffset="589710.9235">1187 8807 297 0,'0'0'81'0,"0"0"-6"0,0 0-15 16,0 0-14-16,0 0-11 0,0 0-9 0,0 0-6 15,0 0-3-15,0 0-5 0,-68-13-5 16,68 12-3-16,-3 1-2 0,3-1-3 16,-1 1-2-16,-1 0-4 0,2 0-1 15,0 0 1-15,3 0 6 0,17 0 0 16,12 0 2-16,13 1 0 0,4 0-1 15,0-1 4-15,-4 0-1 0,1-4-2 16,-5-2-1-16,-2-1-3 0,-3 0-2 16,3 3-7-16,-6-1-15 0,-1 4-14 15,-3 1-23-15,-6 0-23 0,-4 0-18 0,-2 4-12 16,-5 1-26-16</inkml:trace>
  <inkml:trace contextRef="#ctx0" brushRef="#br0" timeOffset="589967.0617">1376 8670 451 0,'0'0'59'0,"0"0"-12"0,0 0-18 16,0 0-19-16,0 0-7 0,0 0-5 15,0 0-1-15,0 0 3 0,0 0-2 16,0 0 2-16,-20 0-2 0,23 20 2 15,7 10 0-15,0 2 2 0,-4 8 1 16,-2 2-2-16,-1 3-2 0,-3 1-3 0,0-3 1 16,0-4-2-16,0-6 0 0,0-4-5 15,0-9-16-15,0-2-21 16,0 2-35-16,2-5-49 0,6 3-106 16</inkml:trace>
  <inkml:trace contextRef="#ctx0" brushRef="#br0" timeOffset="591951.9149">2156 8692 97 0,'0'0'33'15,"0"0"-1"-15,0 0-1 0,0 0 3 16,0 0 0-16,0 0-6 0,0 0-9 16,0 0-7-16,0 0-5 15,0 0 0-15,-5-22-1 0,5 22-4 0,-4 0-1 16,1 6-1-16,0 5 1 0,-1-1 4 15,3 1 1-15,-2 0-1 0,1-5-1 16,1 4-3-16,1-3 0 0,-2-3 0 16,2 2-1-16,0-6 1 0,-1 0 1 15,1 0-2-15,0 2 2 0,0-2 1 0,0 3 4 16,0-2 5-16,0 1 1 0,-2-1 4 16,2 1-1-16,0-1-1 0,0-1-4 15,0 2-1-15,-1-2-6 0,1 0-7 16,0 0-5-16,0 0-4 0,0 0-3 15,0-2 6-15,0-4 1 0,0-5 4 16,3 1 3-16,1-1 0 0,-1 2-1 16,0-1 2-16,1-2 0 0,-1 9 0 15,0-8 0-15,-3 6 2 0,3-1-2 16,0-3 2-16,0 6-2 0,-2-2 0 0,2 2 0 16,-3 3-4-16,0-1 2 0,6 1-1 15,4 0-1-15,0 5 4 0,3 8 5 16,-4 4 3-16,-5 1 1 0,2 5-1 15,-2-1-4-15,-1 1-3 0,-1-4-1 16,1-1-1-16,-2 0 1 0,-1-4 0 16,0 5 3-16,0-1-2 0,0-4 1 0,0 3-2 15,0-6 1-15,-1-7 1 16,-1 0 4-16,2-4 8 0,-1 0 6 16,1 0-2-16,-5 0-3 0,-2-7-6 0,0-8-3 15,-5-5-1-15,5-3-1 0,1-1 1 16,0 1-2-16,2 1 2 0,-3-1-1 15,4 3 2-15,0 3-4 0,0 2-1 16,2 5-1-16,-1 3 1 0,-2-1 1 16,1 3 0-16,3 0 0 0,-3 0-1 0,3 5-1 15,0-1-1-15,0 1 1 0,0 0-1 16,0-1-1-16,-3 1 0 0,3-3 0 16,0 3 2-16,0 0 0 15,0 0 0-15,0 0 0 0,0 0 1 0,0 0-1 16,0 0 1-16,0 0-1 0,0 0 0 15,6 0 1-15,-3 5-3 0,1 5 3 16,1-2-1-16,-4-1 0 0,2 2 0 16,0 0 0-16,4 0-2 0,-6 2 3 15,1 1-1-15,-2 0 0 0,0 0 2 0,0 1-1 16,0-1-2-16,0 0 1 0,0 0-1 16,0 0 0-16,0 0 1 15,0-1 0-15,1 0-1 0,-1-7 1 0,2 0-2 16,-2-4 2-16,0 0 1 0,0 0 0 15,0 2 2-15,1 0 2 0,-1-2 0 16,0 1-1-16,0-1-1 0,0-1-2 16,-1-10-1-16,-5-5 1 0,-1-6 0 15,1 5 0-15,6-1 0 0,0-2 0 16,0-1 0-16,0-5-1 0,3 4 0 0,7 4-1 16,0-2 2-16,3 6-1 0,0 1-1 15,3-1 0-15,0 2 0 0,3 3-2 16,-6 1 2-16,0 3-3 0,-3 3-1 15,-6 0 0-15,8 1 1 0,-2 1 2 16,6 1 1-16,4 8 1 0,-5 0-2 0,-5 2 1 16,4 4 0-16,-2-2 1 0,-2 4 1 15,-3 0 1-15,2 1-1 16,-5 2 1-16,-1 1 0 0,-3 3 0 16,0 2 0-16,0 3 0 0,-7 0-3 0,-2 1 2 15,-1-1-1-15,0-1 2 0,1-10-2 16,6-8 0-16,2-4-2 0,1-6 2 15,0 0 0-15,0 0 3 0,0 2 2 16,0-1 0-16,0-1-1 0,-2 0-1 16,1 0-3-16,1-6 0 0,-2-7 1 0,2-7-1 15,0-2 3-15,0 2-3 0,0 1 1 16,0 7 0-16,0 6 1 16,0 0 0-16,0-1 0 0,0 2 2 15,0-2-1-15,0 1-1 0,0 6 1 0,0-1-2 16,0 1-1-16,0-1 0 0,0-1 0 15,0-4-1-15,0 0-1 0,0-5-1 16,5-3 1-16,-1 6 0 0,-1 0 1 16,3 2-1-16,-3 3-1 0,3-3 0 15,5-2 1-15,-4 5 1 0,5-3-2 0,-5 1 3 16,-1 4-1-16,-2-1 0 0,-4 2-1 16,0-2-2-16,0 2 3 0,2 0-2 15,2 0 3-15,2 0 0 0,2 2 3 16,0 4-2-16,-4 1 1 0,2 5 0 15,0-5 2-15,2 8 5 0,-5 2 0 16,0 3 1-16,3 4-4 0,-3-1-2 16,-3-7-3-16,1 1-1 0,-1-4 0 15,2-1 0-15,-1 1-1 0,1-2 2 16,1 1 0-16,-2-3-1 0,3 2 0 0,-1-4 0 16,0 2-1-16,0-4 1 0,-2 0 0 15,-1-1-1-15,2 0 1 0,-1 1-1 16,1 0 0-16,-2-5 0 0,0 0-1 15,0 0 1-15,0 1-1 0,1 1-2 16,-1-1-4-16,0-1-9 0,2 0-14 16,-2 0-14-16,0 0-21 0,0 0-25 0,0-1-12 15,-5-5-14-15,2-1-23 16</inkml:trace>
  <inkml:trace contextRef="#ctx0" brushRef="#br0" timeOffset="594209.1287">2779 9022 93 0,'0'0'13'0,"0"0"-1"0,0 0 0 16,0 0 2-16,0 0 4 0,0 0 0 15,0 0 7-15,0 0 7 0,0 0 4 16,-7-77 5-16,5 72-3 0,2 5-7 0,-1-1-2 16,1 1-8-16,-2-1-4 0,1-1-4 15,1 0-5-15,-3 1-2 0,3 1-3 16,0-2-3-16,-3 2-1 0,3-1-2 15,0 1 0-15,-3 0-1 0,3 0 2 16,-4 0-3-16,1 0 2 0,-3 9 2 0,-4 6 1 16,-3 6 4-16,0 0-3 0,1-1 2 15,-2 0 1-15,1-1-3 16,3-7 4-16,1-2-5 0,2-2 1 16,4-5-2-16,0 6 1 0,0-5 0 0,-2 5 0 15,0-1 1-15,1-5 0 0,4 1 0 16,-3 1-2-16,3 0 2 0,-3-1-1 15,3 1-1-15,0-5 1 0,0 0-1 16,0 4-1-16,0 1-1 0,0-1 2 16,0 4 5-16,3-4-3 0,3 4 4 0,-2 0-2 15,-1-5 0-15,1-1-2 0,-1 0 1 16,0 0-2-16,0-1 5 0,3 1-3 16,-3-2-1-16,1 0 3 15,-1 0-3-15,4-7 6 0,-4 5 1 0,-3-1 2 16,4 0 0-16,-4 3-3 0,0-2 1 15,0 2 0-15,0-1-1 0,0-6-1 16,0 3 1-16,0 0 2 0,0 0-5 16,0 4 0-16,0-3-3 0,0 3-2 15,0 0 1-15,0-1-2 0,0 1 1 0,0-1 3 16,-1 1-3-16,1-2 2 0,0 2 0 16,-3-2 0-16,3 2 0 0,0-1 1 15,0 1-1-15,0-2 2 16,0 2-3-16,0-1 0 0,0-1 0 0,0 1-4 15,0-6 4-15,0 0-1 0,0-5-1 16,0 0 1-16,0 6 0 0,0 1 3 16,0-1-1-16,0 0 0 0,0 0-2 15,0-6-1-15,0 7 1 0,0 0-1 16,0-7 1-16,0 8-3 0,0-2 0 0,3-5-1 16,-2 7 3-16,-1-2 1 0,2 1 2 15,-2 5-1-15,0-1 1 0,0 1-1 16,0-2 1-16,1 1-2 0,-1-1 1 15,0 1 0-15,0 1 0 0,0-2-1 16,2 2 1-16,-2-2 0 0,0 2 1 16,0-1 0-16,0 1 0 0,1-2 0 0,-1 2-1 15,0-1 2-15,0 1-1 16,0-2-1-16,0 2-1 0,0 0-2 16,2-1 0-16,-2 1-1 0,0 0 2 0,0-1 3 15,4-4 0-15,-1 2 1 0,3-1-1 16,2-1-1-16,-5 2 0 0,0 0 0 15,0 1 0-15,3-1-2 0,1-3 2 16,6-2-2-16,-1 0 2 0,-4 3 0 16,-5 3 0-16,-3 2-2 0,0-1 1 0,0 1 0 15,7 0 0-15,1 1 2 0,-1 8 0 16,6 7 2-16,-7 3 1 0,-5 2 1 16,2 5 1-16,-3 0 1 15,0 0-3-15,0 1 0 0,0-3-2 0,-3-5-4 16,3-1 6-16,0-1-4 0,0-6 4 15,0 2-4-15,0-6-2 0,0-7-1 16,0 4-3-16,0 0 0 0,0 0-1 16,0 3-3-16,0-7-7 0,0 0-16 15,0 0-27-15,0 0-24 0,0 0-25 0,6 0-19 16</inkml:trace>
  <inkml:trace contextRef="#ctx0" brushRef="#br0" timeOffset="594417.4951">2656 9219 402 0,'0'0'63'0,"0"0"-16"0,0 0-22 0,0 0-8 16,0 0-10-16,0 0-6 0,0 0-1 15,0 0-1-15,0 0 1 0,67-75 0 16,-44 68-2-16,3-3-4 0,1 4-3 15,2-2-12-15,0 5-19 0,4-1-32 16,-1-1-42-16,0 2-72 0</inkml:trace>
  <inkml:trace contextRef="#ctx0" brushRef="#br0" timeOffset="596008.4544">3418 8777 50 0,'0'0'18'16,"0"0"5"-16,0 0-1 0,0 0 6 15,0 0-1-15,0 0 0 0,0 0-1 16,0 0-1-16,0 0 0 0,0 0-1 0,-4-34 1 16,4 28-4-16,-2-5-6 0,2 7-4 15,-1-7-3-15,-1 0-1 0,1-1 2 16,1 1 2-16,-3 1 1 0,3-3 4 15,0 4 1-15,-4-4 2 0,1 3 1 16,0-1 4-16,-3 3-2 0,2 0 2 16,1 5-5-16,0-1-6 0,0 1-7 0,-2 1-8 15,-6 1-1-15,-5 1-1 16,-1 1 1-16,-3 9 0 0,1 1 3 16,2 5-1-16,-1-1-1 0,5 3 1 0,3 1-1 15,3-1 0-15,1-4 1 0,2 4-2 16,4-1-1-16,0-2 2 0,0 1-3 15,7-2 0-15,3-4 0 0,5-2 0 16,2 1 4-16,6-6-2 0,-4-3 1 16,1 0 0-16,0-6 1 0,-1-5 2 0,0-1 4 15,-6-1 1-15,1 2 2 0,-6-1 4 16,-4 5-2-16,-1-4-1 0,0 2 2 16,-3 2 1-16,0 3 3 0,0-3 2 15,0 2 0-15,0-1-2 0,0 0-5 16,0 1 0-16,0 2-3 0,-3-1-2 15,3 1-2-15,0 3-3 0,-3-2-1 16,3 2 0-16,0 0-2 0,0-1 0 16,0 1 0-16,0 0-1 0,-3 0 4 15,3 0 0-15,0 6 1 0,-1 7 1 0,-1-1 0 16,1 3-2-16,-1 5 2 0,2-8-2 16,-1 8-1-16,-1-2 1 15,1-1-1-15,-2 7 0 0,3-1 1 16,-4 2 0-16,1-1 0 0,3 2-1 0,-3-4 1 15,2 3 0-15,-1-4 0 0,2 2 0 16,0-8 0-16,0 3 0 0,0 2 0 16,0 1-3-16,0 5 2 0,0-9 0 15,0 2 0-15,0-1 5 0,0 1-4 16,0-1 5-16,2-7-6 0,-1-6 0 0,-1 0 0 16,0 1 1-16,0-1-2 0,0 1 2 15,0-6 0-15,0 0 0 0,0 0 2 16,0 1-1-16,0 3 0 0,-3-2 1 15,-7 0-1-15,-6 0 1 0,0-2 1 16,-4-4-1-16,4-5 1 0,-3-3-9 0,1-3 6 16,0-3-4-16,5 1 4 0,3-3 1 15,4 0-3-15,3-2 0 16,3-3-2-16,3 0-1 0,9-4-2 16,5-2-3-16,9-1-6 0,4 1-2 0,2 0-15 15,3 4-24-15,0 4-45 0,-5 3-56 16,3 5-109-16</inkml:trace>
  <inkml:trace contextRef="#ctx0" brushRef="#br0" timeOffset="598215.3653">4552 7877 209 0,'0'0'64'0,"0"0"-6"0,0 0-14 0,0 0-6 16,0 0-10-16,0 0-3 0,0 0-4 15,0 0-10-15,0 0-6 0,-13-10-7 16,10 10-10-16,3 0 6 0,-3 0 7 16,-1 8-2-16,-2 9 7 0,0 4-5 15,3 1-2-15,-1-5 2 0,4 3-2 0,0 0-1 16,0-8 2-16,0 10-1 0,0-9-2 16,0-1 2-16,0 0 0 0,0-6 0 15,0 0 2-15,0-6-1 0,0 0 2 16,0 0 3-16,0 1 4 0,0 1 3 15,0-1 7-15,0 1-1 0,4-2-1 16,-4 0-4-16,0 0-7 0,0-10-5 16,0-2 2-16,0-5-1 0,-4-4 0 15,4-1-1-15,0-7 0 0,0 1 1 16,0 0-7-16,0 0 7 0,0 9-7 0,0-1 6 16,4 8 0-16,-4 6 0 0,0 1 4 15,0 5-5-15,0-2-2 0,0 2-5 16,3-2-3-16,-3 1 4 0,7 1 0 15,4 0 6-15,6 3-2 0,3 8-2 16,2 7 5-16,-2 1-3 0,-4 4 4 0,4-2-3 16,-1 0-1-16,-3-2-2 15,0 1-4-15,-2-5-2 0,2-2-3 16,-6-2-1-16,-1 0-9 0,1-4-3 16,-3-2-4-16,-1 4 0 0,-3-6 7 0,3 0 14 15,-6-3 7-15,0 0 6 0,0 0 8 16,3 0-3-16,-2-5 0 0,3-7 1 15,-4-8-3-15,0-2-2 0,0-7 3 16,-2 0-4-16,-1-1-1 0,-3 1 8 16,3-1-4-16,0 2 9 0,0 3 3 0,0 7-1 15,0-2 0-15,0 10 1 0,2 4 0 16,-3-4 0-16,4 6 0 16,-3-1-7-16,3 0-5 0,0 5-5 15,-3-1-6-15,3 1-3 0,0 0-2 0,0 0 3 16,0 0 2-16,0 11 3 0,0 5 1 15,6 5 1-15,-1 3 0 0,0 2 2 16,1 1 1-16,-2 0-4 0,3 3 2 16,0-1-6-16,-1-2-5 0,-3-1-5 15,4-1-12-15,-2-8-14 0,-1 0-16 0,2 1-24 16,-5-8-23-16,2 1-27 0</inkml:trace>
  <inkml:trace contextRef="#ctx0" brushRef="#br0" timeOffset="598651.6627">4934 7995 351 0,'0'0'53'0,"0"0"-15"0,0 0-13 16,0 0-11-16,0 0-6 0,0 0-6 16,0 0-1-16,0 0-3 0,0 0-1 15,0 0-3-15,11-20 2 0,-2 20 0 16,1 0 3-16,-1 0-1 0,4 2 2 16,-6 3 0-16,2 6-1 0,-2-5 1 0,-3 3 1 15,2 7 1-15,-3-1 3 0,1 0 2 16,-2 2 4-16,-2 1 0 0,0-1 3 15,-3 5-1-15,-2-8-3 0,1 0-1 16,-2 1-3-16,-2-1 1 0,-4 2 3 16,6-4-2-16,0-5-1 0,1 0-3 0,2-4-4 15,0 0 1-15,0 0-1 0,3-3-1 16,0 0-1-16,0 0-3 0,0 2-2 16,0-2 2-16,0 0 3 0,0 1 3 15,6-1 1-15,8 0-1 0,4 0-3 16,6 0-6-16,1 0-8 0,-2 0-31 15,3-1-45-15,0-4-79 0</inkml:trace>
  <inkml:trace contextRef="#ctx0" brushRef="#br0" timeOffset="598845.1169">5369 8295 648 0,'0'0'21'15,"0"0"-11"-15,0 0-7 0,0 0-9 16,0 0-42-16,0 0-158 0,0 0-102 0</inkml:trace>
  <inkml:trace contextRef="#ctx0" brushRef="#br0" timeOffset="601129.263">4299 9101 365 0,'0'0'68'0,"0"0"-19"15,0 0-13-15,0 0-16 16,0 0-10-16,0 0-4 0,0 0-4 16,0 0-1-16,0 0 0 0,0 0-3 0,1-33 1 15,21 21 2-15,7-4-3 0,7 1 4 16,6-3-2-16,0-1-2 0,7-3-4 15,-1-1 1-15,2-1 0 0,4-1 0 16,-2 0 4-16,3-1 0 0,3 0-2 16,-2 1-2-16,3 0 0 0,-4 3-2 0,-4 2-6 15,-6 3-4-15,-6 4-11 0,-9 2 4 16,-8 4-1-16,-12 2-4 0,-3 5 0 16,-7 0-9-16,0 0-6 15,0 0 9-15,2 0 8 0,-2 10-17 0,-12 5-42 16</inkml:trace>
  <inkml:trace contextRef="#ctx0" brushRef="#br0" timeOffset="601447.569">4195 9360 596 0,'0'0'31'0,"0"0"-4"0,0 0-7 16,0 0-7-16,0 0-6 0,0 0-3 15,0 0-3-15,0 0 0 0,0 0-2 16,0 0-3-16,-9 3 2 0,24-11-2 0,11-7 1 16,11-7 3-16,14-3-2 0,5-4-4 15,6-3 5-15,2 1-5 0,1 1 5 16,-1 1 0-16,-5 4-3 0,2 0-1 15,-5 1-2-15,2 3-2 0,-5-1-2 16,-2 3-3-16,-5 2-4 0,-5 4-10 0,-15 5-21 16,-12 3-38-16,-2 5-17 15,-8 0-17-15,-4 5-63 0</inkml:trace>
  <inkml:trace contextRef="#ctx0" brushRef="#br0" timeOffset="605528.2422">1742 6952 110 0,'0'0'22'16,"0"0"7"-16,0 0 10 0,0 0 6 15,0 0 3-15,0 0-13 0,0 0-13 16,0 0-13-16,0 0-8 0,32-84-1 16,-19 72 0-16,3 3-1 0,1 3 2 15,3 0-1-15,5 3 3 0,1 0-7 16,6 0 2-16,5 0 0 0,1 0-1 0,6 0 6 16,0 1-2-16,6-1 1 0,3 0 0 15,5 0 1-15,4-1-1 0,2-4-1 16,1 0 1-16,0-1 0 0,0 0-4 15,-1-2 0-15,0-1 1 0,0 2-1 16,-3-3 3-16,-3 3 1 0,0 0-1 16,-5 0-1-16,-4 1 1 0,-7 0-1 15,-7 2 2-15,-3-1-2 0,-6 2 3 16,-9 1-3-16,-5 2 0 0,-5 1 0 16,-1 1-3-16,-1-1 3 0,1 2-2 0,-6 0-1 15,0-1-2-15,0 1-10 0,2 0-25 16,-2 0-7-16,0 0-4 0,-5 3 1 15,-12 8 0-15,-9 4-22 0</inkml:trace>
  <inkml:trace contextRef="#ctx0" brushRef="#br0" timeOffset="605908.0603">1732 7040 342 0,'0'0'61'0,"0"0"-8"16,0 0-16-16,0 0-13 0,0 0-17 16,0 0-6-16,0 0-4 0,0 0-3 15,0 0 1-15,0 0 1 0,-3-14 3 16,23 6 4-16,11-2 0 0,6-1 0 15,4 0-3-15,8 1-2 0,4-2 1 16,1 0-1-16,7-4 4 0,1 1 0 16,6-3-2-16,0 0 2 0,-2 0-1 15,-5 2 0-15,-2 0 1 0,-9 2 0 16,-4 2-5-16,-7 3 4 0,-1 0-3 0,-8 2 0 16,-10 0 0-16,0 4-5 0,-8 1 1 15,-8 1-5-15,2 1-4 0,0 0-9 16,-2 0-11-16,-1 0-11 0,4 0-14 15,-2 0-9-15,-1 0-5 0,3 0-9 16</inkml:trace>
  <inkml:trace contextRef="#ctx0" brushRef="#br0" timeOffset="606787.722">5178 6647 218 0,'0'0'42'0,"0"0"-14"16,0 0-9-16,0 0-7 0,0 0-5 0,0 0-5 15,0 0-7-15,0 0-2 0,0 0 3 16,0 0 1-16,-10 3 4 16,26-1 4-16,10-1-3 0,10-1 0 15,6 0-1-15,-3 0-1 0,6 0 1 0,4-6-1 16,0-1 0-16,3-1 1 0,3-2-3 15,3 0 1-15,1-2-1 0,2 2 0 16,0 0 3-16,-1 0-3 0,4-3-3 16,-3 1 3-16,1 0-3 0,-4 0 3 15,-2 0-1-15,-2-1-2 0,-4 3 1 0,-3-1 1 16,-4 2-1-16,-7 0 1 0,-7 1-3 16,-3 2 0-16,-8 2 2 15,-3-1 1-15,-6 2 3 0,-6 1-1 16,3 2-4-16,-6 0-9 0,0-1-17 0,0 1-12 15,0 0 1-15,0 0 6 0,0 0 2 16,-3 6-10-16</inkml:trace>
  <inkml:trace contextRef="#ctx0" brushRef="#br0" timeOffset="607211.9254">5223 6811 227 0,'0'0'70'0,"0"0"6"0,0 0-11 0,0 0-21 15,0 0-13-15,0 0-11 0,0 0-6 16,0 0-5-16,0 0-4 0,-16 3-5 15,13-3-4-15,3 0-1 0,0 0-2 16,0 0 3-16,15-7 3 0,12-3 2 16,13-3 0-16,5-1 0 0,7 0 0 0,-1 0-2 15,1 2 2-15,3 0-1 0,-3 1 0 16,-1 2 1-16,1 0-1 16,-2-1 0-16,1 1-1 0,-2-2 0 15,-1 0 1-15,-2 2 0 0,-1-2-1 0,-5 3-1 16,-5-2 0-16,-3 0-1 0,-3 2-1 15,-3 2 1-15,-3 0-2 0,-1-1 0 16,-9 5 2-16,3-3-3 0,-9 4 0 16,-1-1-4-16,1 0 0 0,-7 2-1 15,0-1-8-15,0 1-9 0,1 0-27 0,5-3-33 16,1 0-44-16</inkml:trace>
  <inkml:trace contextRef="#ctx0" brushRef="#br0" timeOffset="607592.2432">5120 6874 279 0,'0'0'52'0,"0"0"-1"16,0 0-6-16,0 0-10 0,0 0-10 0,0 0-8 16,0 0-7-16,0 0-6 0,0 0-3 15,0 0-2-15,-10-43 0 16,36 30 1-16,9 1 1 0,7 0-2 16,7 0 2-16,4 0-1 0,4-1 1 0,1 1 0 15,1 2-2-15,2-1 0 0,2 1-1 16,-2 0-1-16,3 1-3 0,-5 0 1 15,0 0 0-15,-4 0 3 0,-3 0 4 16,-4 0-1-16,-5 1-4 0,-5 2 0 16,-6 2-3-16,-11-1-8 0,-9 3-5 0,-6 2-3 15,-6 0-3-15,0 0-6 0,0 0-17 16,1 0-27-16,1 0-39 16</inkml:trace>
  <inkml:trace contextRef="#ctx0" brushRef="#br0" timeOffset="611724.0006">6394 5871 12 0,'0'0'21'15,"0"0"0"-15,0 0 1 0,0 0 2 16,0 0 1-16,0 0 1 0,0 0-1 15,0 0 0-15,0 0 0 0,0 0-4 16,-7 0 0-16,6 0-5 0,1 0-6 16,-2 0-3-16,2 0-3 0,-1 0 0 0,1 0 2 15,-2 0 2-15,2 0 2 16,-1 0 1-16,1 0 2 0,-2 0 1 16,1 0-1-16,-1 0 0 0,1 0-4 15,-2 0-3-15,3 0-3 0,-3 0-5 0,0-4 2 16,-1 0-5-16,-2 1 5 0,3 0-1 15,3 3 1-15,-1-2 0 0,1 2 1 16,-2-1-1-16,1 1 2 0,-2-1 0 16,3 1-2-16,-3-1 2 0,3 1-2 15,0-2 0-15,-1 2 0 0,1-2 0 0,-2 2 0 16,2-1 1-16,-1 1-1 0,1 0 1 16,-2-2 0-16,2 2 1 0,-1 0-2 15,1 0-2-15,-2 0-1 0,2 0-3 16,-1 0 1-16,-1 0 8 0,-3 9 7 15,-1 7 11-15,-1 6-2 0,-2 3-4 0,-2 0-5 16,-1 4-7-16,0 0 4 16,-2 0 2-16,2 0-6 0,1-2 0 15,2-9-2-15,5-1-2 0,1-6 1 16,1-7 3-16,2 2-3 0,0-6 0 0,-1 0-2 16,1 0 0-16,0 2 2 0,0-1 1 15,0 1 4-15,0-1-1 0,0 1 3 16,0-1 2-16,0-1 0 0,0 0 1 15,0 0-2-15,1-15-5 0,5-4 0 16,0-9 4-16,0 4-2 0,1-1 1 0,-3 2 0 16,-1-2-5-16,3 2-3 15,-3-1 2-15,1-2 0 0,1 2-6 16,0 1 4-16,1 0-3 0,-2 7 3 16,2-1 2-16,0 2 0 0,-3 6 1 0,0-1-2 15,4 2 1-15,-6 6-1 0,1-3 0 16,1 2-2-16,-3 3-1 0,0-1-3 15,0 1 1-15,1 0 0 0,4 0 1 16,-1 1 5-16,7 8 0 0,0 5 3 16,-3 3 0-16,4 1 2 0,-2 5 2 0,0 1-3 15,0 3 3-15,3 0-6 0,-4 3 0 16,5-5 1-16,-5 0-2 16,1-4 0-16,2-3-1 0,-8-6 0 15,5 1 0-15,-2-1 1 0,-1-5 0 0,2 5 0 16,-2-4 1-16,0 0-1 0,0-1 0 15,-3-1 0-15,5 2 0 0,-5-6-1 16,0 2 0-16,-3-4 0 0,0 0 1 16,0 0 0-16,2 1 1 0,-1 1 0 15,-1-1-1-15,0-1-8 0,3 0-24 0,-3 0-37 16,0 0-38-16,0-6-25 0,-3-7-50 16</inkml:trace>
  <inkml:trace contextRef="#ctx0" brushRef="#br0" timeOffset="611965.2119">6260 6058 405 0,'0'0'57'0,"0"0"-16"0,0 0-14 15,0 0-10-15,0 0-7 0,0 0-5 16,0 0-2-16,0 0 0 0,0 0-4 15,-9 1-2-15,9-1 1 0,13-1 1 16,6-4-4-16,7-1 4 0,3 0-2 16,1-3-1-16,5 0-2 0,1-2-12 0,3 1-18 15,0-1-19-15,0-3-37 0,-1 1-24 16,-2-4-66-16</inkml:trace>
  <inkml:trace contextRef="#ctx0" brushRef="#br0" timeOffset="624647.4444">17127 17769 14 0,'0'0'14'0,"0"0"-1"0,0 0 3 16,0 0 8-16,0 0-2 0,0 0 0 16,0 0-3-16,0 0-7 0,0 0 3 15,-15 0-2-15,14 0-2 0,-1 0 0 16,0 0-5-16,0 0 0 0,1 0-2 16,-5-2 2-16,3 1-1 0,-1-3 0 0,1 4 1 15,3 0-1-15,-3-6 0 0,0 5 2 16,0-3 1-16,0 0 2 0,3 4-4 15,-4-4 2-15,-2-2-2 0,-1 0-3 16,1-2 2-16,-4 5-2 0,6 0-1 16,-8 0 0-16,2 1-1 0,-2-1 0 0,2 0 3 15,4 2-2-15,-5 0-1 0,7-1 2 16,-2 0-1-16,1 2 0 16,5 0 2-16,-1 0-1 0,-5 0-2 15,2 0-2-15,-5 2 5 0,-1 8-1 0,3 0 3 16,-5 5 3-16,4 0-8 0,2-5 2 15,1 6-3-15,1 0 0 0,1-4 2 16,2 6-3-16,1-1 2 0,0-4 0 16,1 2-2-16,6-3 0 0,-2-5 3 15,4 4-4-15,1-2 1 0,-2-2-3 0,2 1 1 16,-1-1 0-16,0-3 6 0,-1-1 0 16,-3-2 1-16,-1 3-4 0,-4-4-3 15,0 0 3-15,0 0 5 0,2 0-3 16,-1 1 4-16,1-1 1 0,-1 0 2 15,1 0 7-15,-1 0 4 0,4 0-5 16,1-6-7-16,-1-1-4 0,3-6-4 16,1 2 6-16,1-2-2 0,-3 1-1 15,2 3-2-15,-2 1-5 0,-2-1 4 16,0 2 0-16,-2 3 0 0,3-3 4 0,-3 4-2 16,0-2 1-16,0 2 1 0,-3 3 2 15,0-2 1-15,0 2 0 0,1 0 1 16,2 0-2-16,-3 0-2 0,1-2-1 15,-1 2-1-15,0-2-3 0,2 1-4 16,-2 1 0-16,0-2 2 0,1 2 3 0,-1 0 1 16,2 0 3-16,-1 0-4 0,1 5-4 15,1 2 1-15,1 1 1 16,-1-1 4-16,4-2 0 0,2 7-1 16,-2 0-4-16,2 2-1 0,1 2 1 0,-3-4 1 15,-1-1 1-15,1 5-5 0,-1-3-5 16,4 9 2-16,-4-11 1 0,0 2 3 15,-2-6 3-15,-1-4-1 0,0 2-2 16,-3-5 0-16,0 0 4 0,5 0 1 16,-2 0-3-16,5-3 2 0,0-6 1 0,-2 2 0 15,3-5-4-15,-2-4-8 0,-1-4-5 16,3-3-1-16,-1 7-8 16,-2 1-4-16,-2 7-9 0,2 0 0 15,-1 1 11-15,-1-1 0 0,3-1-2 0,-3 0 0 16,1 1-3-16,-1-1 1 0,0 2-1 15,2-4-1-15</inkml:trace>
  <inkml:trace contextRef="#ctx0" brushRef="#br0" timeOffset="626632.1412">17588 17860 163 0,'0'0'42'0,"0"0"-3"0,0 0-8 0,0 0 0 16,0 0-1-16,0 0-6 0,0 0 3 15,0 0 0-15,0 0-1 0,-29-27-4 16,28 25-8-16,1 2-2 0,-5 0-7 16,1 0 4-16,-3 2 1 0,-5 6-2 15,2 5 2-15,0 5-1 0,-1 6-4 16,0 6-2-16,3 5 2 0,-4 1-1 0,3 2 1 16,1 3-3-16,-2-4-1 0,4-5-2 15,0-5 2-15,2-7 0 0,1-8 3 16,3-6-4-16,0-6-1 0,-2 0 2 15,2 0 3-15,0 1 6 0,0-1 2 16,0 0-3-16,0-16-1 0,5-8-5 16,1-11-1-16,-1-4 2 0,3 1-2 0,0-2-1 15,1 6 2-15,-2-2-3 16,1 4 0-16,-2 3 0 0,0 5-3 16,-3 4 0-16,0 10 2 0,-1 5 3 0,-2 5-1 15,0-5-2-15,1 0-2 0,-1 0 2 16,2 0-1-16,-2 5 2 0,0 0-4 15,0 0-2-15,1 0 1 0,2 0 5 16,4 0 6-16,2 11-1 0,2 6 4 16,2 0-6-16,-1 5 0 0,0 6 1 0,2 2-3 15,-1 2-1-15,0 3 2 0,0-1-2 16,-3 7-2-16,2-2-3 16,-2-1-3-16,-3 0-3 0,2-10-10 15,-2 1-22-15,-3-11-24 0,1-3-40 0,-1-4-23 16,-2-8-61-16</inkml:trace>
  <inkml:trace contextRef="#ctx0" brushRef="#br0" timeOffset="626855.5508">17442 18001 345 0,'0'0'26'0,"0"0"-16"0,0 0-4 16,0 0-7-16,0 0-1 0,0 0 4 15,0 0-2-15,0 0 3 0,0 0 0 16,0 0-4-16,88 16-7 0,-57-22-12 0,2-1-17 16,3-5-25-16,3-3-37 0</inkml:trace>
  <inkml:trace contextRef="#ctx0" brushRef="#br0" timeOffset="627217.9722">18158 17819 510 0,'0'0'62'0,"0"0"-18"16,0 0-18-16,0 0-10 0,0 0-9 16,0 0-2-16,0 0-6 15,0 0-1-15,0 0-1 0,-14-33-1 0,26 29 2 16,7-2-3-16,3 4-4 0,2 2-2 15,0 0-4-15,2 0-3 0,-2 0 1 16,1 0-8-16,-2 5-10 0,-7-2-12 16,1-1-8-16,-7-2-13 0,-4 0-5 15,6 2 1-15,-8 2 7 0,0-4 19 0,-2 7 8 16,-4 1 9-16,-12 4 4 0</inkml:trace>
  <inkml:trace contextRef="#ctx0" brushRef="#br0" timeOffset="627368.1753">18256 17888 13 0,'0'0'26'16,"0"0"8"-16,0 0 13 0,0 0 14 15,0 0 9-15,0 0-5 0,0 0-6 16,0 0-13-16,0 0-8 0,-65 54 0 16,65-54-10-16,0 0-10 0,-1 1-4 15,1-1-8-15,0 0-2 0,0 2-1 16,0-2-3-16,0 4 0 0,5 1-3 0,10-1-3 16,8-1-14-16,3-3-54 0,6 0-71 15,1-18-114-15</inkml:trace>
  <inkml:trace contextRef="#ctx0" brushRef="#br0" timeOffset="628976.2342">20013 17680 279 0,'0'0'73'0,"0"0"-23"0,0 0-9 16,0 0-6-16,0 0-4 0,-30-85-2 15,28 73 0-15,1 2-2 0,1 5-6 16,-2-1-2-16,2 2-5 0,0 4-4 0,-1-2-4 16,1 2-3-16,0-1-3 0,-2-1-4 15,2 2-1-15,0 0 2 0,-1 0 3 16,1 0 1-16,-1 10 1 0,1 10 0 15,0 8 1-15,0-1 0 0,0 2-2 16,1 1 0-16,2-3-2 0,0 0 0 0,0-4 0 16,0 0 2-16,0-6-3 0,0-2-4 15,0-6 1-15,-1 1-10 16,3-3-9-16,0-1-14 0,0 2-32 16,-4-5-55-16,2 1-41 0</inkml:trace>
  <inkml:trace contextRef="#ctx0" brushRef="#br0" timeOffset="629217.4076">20266 17741 577 0,'0'0'33'15,"0"0"-6"-15,0 0-11 0,0 0-9 16,0 0 0-16,0 0-8 0,0 0-4 16,0 0-2-16,0 0-1 0,-26-27-7 15,25 27-6-15,-1 6-28 0,2 3-19 0,0 2-25 16,0-7-35-16,0 3-87 0</inkml:trace>
  <inkml:trace contextRef="#ctx0" brushRef="#br0" timeOffset="629676.2339">20668 17605 306 0,'0'0'51'0,"0"0"-14"0,0 0-4 15,0 0-10-15,0 0-7 16,0 0-3-16,-83-30-8 0,74 30 1 16,-1 0-4-16,4 0-2 0,-4 13 1 0,5-6 1 15,1 9 1-15,3-3 1 0,1 1-3 16,0 3 3-16,0-7-1 0,3-1-3 15,5 5 2-15,-1-8-1 0,5 4 0 16,0-2 1-16,-3-4-2 0,5 0-2 16,-1 0 1-16,3 3 1 0,4 2 1 0,-3 3 0 15,2 0-1-15,-4 2-2 0,-4-5 1 16,-1 1 0-16,-3-5 2 0,-1-1 0 16,3 3 0-16,-6-3 1 15,3 3-7-15,-5-2 4 0,0-1 2 0,-1 4-3 16,0-3-1-16,-1 4-6 0,-11 3-10 0,-3-3-14 15,-6 2-30-15,7-5-19 16,-3-4-19-16,2-2-24 0</inkml:trace>
  <inkml:trace contextRef="#ctx0" brushRef="#br0" timeOffset="629848.8589">20535 17647 309 0,'0'0'37'16,"0"0"-8"-16,0 0-7 0,0 0-8 16,0 0-6-16,77-70-6 0,-51 61-2 15,1 2-4-15,2 1-2 0,-1 1-7 16,-2 3-7-16,0 2-20 0,0 0-33 0,4 0-45 16</inkml:trace>
  <inkml:trace contextRef="#ctx0" brushRef="#br0" timeOffset="630458.1601">21145 17568 467 0,'0'0'61'0,"0"0"-20"0,0 0-20 16,0 0-7-16,0 0 0 0,0 0-4 16,0 0-5-16,0 0-5 0,0 0-4 15,0 0 0-15,-32-43 2 0,24 51 1 0,-2 4 2 16,-6 8 0-16,0 3-1 0,-3 4-1 16,0 0 2-16,-1 1-2 15,4 2-1-15,0-7 0 0,3-2 1 0,3-6-2 16,5-2 1-16,0-3-2 0,4-8-3 15,-1 4-1-15,2-6 0 0,-1 0 3 16,1 0 2-16,0 1 2 0,0 2 4 16,9-3-3-16,6 3 1 0,-5-3 3 15,9 0-4-15,-3 0 2 0,1 0-2 0,1 0-2 16,-1 0-2-16,-1 0 1 0,0 0-4 16,5 5-3-16,-3-1-4 0,-1 3-5 15,-3-3-8-15,1 1-5 0,3-5-3 16,-5 0-3-16,4 0-3 0,-5 0-9 15,-7 0-2-15,1 0 5 0,-6 0 12 16,0 0 21-16,0 0 9 0,2 0 5 16,-1 0 2-16,1 0 6 0,-2 0 5 15,0-8 12-15,0 3 6 0,0-7 2 16,-8-3 1-16,-2 5 2 0,3-3 5 0,-2 3 4 16,5 2-2-16,0-1 1 0,-2 0-7 15,3-2-2-15,-1 1-6 0,2 4-4 16,1 2-7-16,1 4-6 0,-2-2-3 15,2 2-6-15,0 0-2 0,-3 0 2 16,-1 6-2-16,0 10 0 0,-1 4-2 0,1 7-3 16,3 4-2-16,1-1-10 15,0 2-18-15,0 4-36 0,0 4-61 16,5 1-83-16</inkml:trace>
  <inkml:trace contextRef="#ctx0" brushRef="#br0" timeOffset="631927.0184">21996 17717 125 0,'0'0'49'0,"0"0"8"0,0 0 3 0,0 0-3 16,0 0-9-16,0 0-15 0,0 0-14 15,0 0-10-15,0 0-7 0,0 0-6 16,6-30-6-16,-6 30 3 0,1 0 5 16,-1 0 3-16,0 0 4 0,0 5-1 0,0 7-4 15,0-2 1-15,0 3 0 16,-1 0-1-16,-2-2 2 0,1 0-2 16,1-4 1-16,-1 3 0 0,1-5-1 0,-1 1 1 15,2-2 1-15,0-4 1 0,-1 0 4 16,1 0 3-16,0 3 5 0,0-3 6 15,0 2-4-15,-1-2-2 0,1 0-2 16,0 0-7-16,-3 0 1 0,1-8-3 16,1-4-3-16,1-8-2 0,0 2 2 0,0-3 0 15,3 1-1-15,1 5 3 0,0 3-2 16,4-2 0-16,-3 5 0 16,4-1-3-16,1 0-1 0,-2 3 1 15,4-1 2-15,-3 4-2 0,1 4 1 0,2-3 0 16,-3 3-2-16,6 3 1 0,-5 6 0 15,4 1 0-15,-5 0 3 0,-1 0-1 16,-2 2 5-16,-2-4-3 0,2 7-2 16,-2-8 2-16,-4 6-2 0,1-1 0 15,-1-2 4-15,0 3-3 0,0-1-1 0,0-2 3 16,-1 2-1-16,-3-2 3 0,3-4 1 16,-1-2-2-16,2-4 1 0,0 0 1 15,0 0 1-15,-4 0-3 0,-1 0 0 16,-1-1 1-16,0-5-1 0,4-7 1 15,-1 3-4-15,3-5 4 0,0-5-2 0,0 3 0 16,5-7 1-16,4 3-3 16,0 4-1-16,4-3 0 0,-6 10 1 15,2 1-1-15,-3 1-1 0,2 0 2 16,-2 4-2-16,-3 1 2 0,6 3 0 0,2 0-1 16,4 0 0-16,3 2-1 0,-1 8 1 15,-2 2-1-15,-2 6 2 0,-1 2-5 16,-5 0 0-16,-1 2-3 0,-3 3-4 15,-2 1-9-15,-1 0-7 0,0-1-15 16,0 1-18-16,0-2-30 0,0-8-28 16,0-4-15-16</inkml:trace>
  <inkml:trace contextRef="#ctx0" brushRef="#br0" timeOffset="632234.1271">22633 17491 345 0,'0'0'80'16,"0"0"-17"-16,0 0-13 0,0 0-16 16,0 0-9-16,0 0-7 0,0 0-10 15,0 0 0-15,0 0-6 0,0 0 1 16,12-16-1-16,-15 27 1 0,-6 6 0 15,-2 9-2-15,-5 1 1 0,1 2-1 16,0 3-1-16,0-2-2 0,-1 2 3 16,2-2-1-16,1-2 2 0,3-1-4 15,1-4-3-15,0-6-5 0,5 1-7 0,0-2-1 16,2-2-16-16,-1 6-22 0,2-11-38 16,1-3-32-16,0 0-29 0</inkml:trace>
  <inkml:trace contextRef="#ctx0" brushRef="#br0" timeOffset="633267.9652">22846 17720 416 0,'0'0'46'0,"0"0"-16"0,0 0-12 16,0 0-9-16,0 0 0 0,-85-8 0 0,65 18-4 16,2 3-1-16,4-1-2 0,4 0-4 15,2 1 2-15,5 2 1 16,2-5 2-16,1 2-2 0,0 5-4 16,3-5 5-16,6 4-5 0,2-6 0 0,4-2 1 15,2 1-4-15,2-2-1 0,-4 0-2 16,0-3 6-16,-5-4-3 0,-3 0 2 15,4 2 4-15,-7 0-1 0,0-2 2 16,1 1 1-16,-5-1-4 0,0 0 9 16,0 4-3-16,0 5 1 0,-9 5 0 0,-3 4-5 15,-3-1 0-15,0 2 2 0,-1-6-1 16,3 0-4-16,3-4-1 0,3 2-1 16,2-4-1-16,3-5-1 15,-1 9-10-15,3-3-7 0,-2-4-4 0,2 9-3 16,0-8 0-16,0 1 6 0,0 0 3 15,0-6 9-15,5 0 13 0,0 0 11 16,7 0 0-16,1-6 5 0,-6-1 13 16,4-7-1-16,-5 1 4 0,-3 2-3 15,0-5-5-15,-1-2 3 0,-2 0-9 0,0 1 0 16,3-1 0-16,1 0-6 0,6 3 0 16,3-4-4-16,2 3-6 0,3 2-2 15,4 2 0-15,-2 3 1 16,3-3 0-16,-1 1 0 0,0 1 0 0,-3 0-3 15,-1 0-2-15,-2 1 4 0,-3 1-1 16,-1 0 0-16,-5 4 4 0,0-2-2 16,-1 0 2-16,-3 3 2 0,0-1-2 15,-3 4 3-15,0-7-4 0,0 3 3 16,-5-4 0-16,0 0 1 0,-5 7-3 0,-5 1 1 16,4 0 2-16,-4 0-3 0,3 6 2 15,0 5-3-15,-3 0 0 0,4 4 1 16,0 5 1-16,4 0-2 0,3 3 0 15,-2 2-1-15,5 0 2 0,1 0-1 16,0 1-6-16,5-2 1 0,3 0-5 0,2-1 0 16,4-7-3-16,1-5-5 0,-4-4-5 15,7-4-1-15,2-3-8 16,-3-3 5-16,9-5 0 0,-4-6 2 16,-2-2 8-16,-1-4 1 0,1 1 3 0,-2-5 3 15,0 1 11-15,0 0 2 0,-2 4 9 16,-6 5 1-16,0 0 2 0,-6 7 1 15,1-1 2-15,-1-1 0 0,-3 5-3 16,1 0-3-16,-2-1-2 0,1 0 0 16,1 0-3-16,-1 1 0 0,-1 4-1 0,0 0-3 15,0 0 0-15,0-3 1 16,2 2 0-16,-2-1 3 0,0 0-2 0,1 2-1 16,-1-3 0-16,0 2 1 0,0-1 0 15,0 0 1-15,0-2-4 0,-1 1 0 16,-2 0-4-16,1 1 1 0,-5 2 1 15,0 0-2-15,-8 0 2 0,-1 0-2 16,2 5 2-16,-2 6 1 0,3 1 0 16,3 4 0-16,3 2-2 0,2 2 5 15,0 2-5-15,3 3 1 0,1-1 0 0,1-2-7 16,0 4 1-16,0-1-2 0,7 3 0 16,1-6 2-16,4-1-6 0,5-1-9 15,2-11-11-15,6 1-15 16,1-7-16-16,0-3-26 0,3-11-46 0,1-10-51 15</inkml:trace>
  <inkml:trace contextRef="#ctx0" brushRef="#br0" timeOffset="633624.0907">23352 17409 530 0,'0'0'53'0,"0"0"-20"0,0 0-13 16,0 0-6-16,0 0 0 0,0 0-8 15,0 0-4-15,0 0-3 16,0 0-1-16,0 0 0 0,-7-67 0 16,29 67 1-16,0 0 2 0,6 9-1 0,0 5 0 15,-2 2 1-15,-3 4-2 0,-6 3 0 16,1 0-2-16,-5 3 3 0,-3-1-1 15,-3 2-1-15,-6-4 2 0,-1 2-1 16,-1-1-1-16,-6 2 4 0,-5-7-2 16,2 1 1-16,-2-3-2 0,4-4 1 0,1-3-1 15,2-3 1-15,2-4-4 0,0 7-10 16,3-5-10-16,0 5-14 0,0 0-13 16,0-6-14-16,0 0-27 0,9-4-22 15,8-3-21-15</inkml:trace>
  <inkml:trace contextRef="#ctx0" brushRef="#br0" timeOffset="633789.1047">23743 17737 271 0,'0'0'67'16,"0"0"-7"-16,0 0-6 0,0 0 0 16,0 0-7-16,0 0-11 0,0 0-7 15,0 0-4-15,0 0-7 0,0 0-1 16,11 14-6-16,-9-13-7 0,1 2-4 15,1 1-7-15,-1-1-42 0,0 2-176 16,-5-5-63-16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35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3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64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44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2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71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99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7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8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60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8.emf"/><Relationship Id="rId5" Type="http://schemas.openxmlformats.org/officeDocument/2006/relationships/image" Target="../media/image18.jpeg"/><Relationship Id="rId10" Type="http://schemas.openxmlformats.org/officeDocument/2006/relationships/customXml" Target="../ink/ink10.xml"/><Relationship Id="rId4" Type="http://schemas.openxmlformats.org/officeDocument/2006/relationships/image" Target="../media/image15.wmf"/><Relationship Id="rId9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customXml" Target="../ink/ink14.xml"/><Relationship Id="rId5" Type="http://schemas.openxmlformats.org/officeDocument/2006/relationships/image" Target="../media/image28.jpeg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customXml" Target="../ink/ink15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2.jpeg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2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11" Type="http://schemas.openxmlformats.org/officeDocument/2006/relationships/image" Target="../media/image32.emf"/><Relationship Id="rId5" Type="http://schemas.openxmlformats.org/officeDocument/2006/relationships/image" Target="../media/image5.wmf"/><Relationship Id="rId10" Type="http://schemas.openxmlformats.org/officeDocument/2006/relationships/customXml" Target="../ink/ink3.xml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36.emf"/><Relationship Id="rId5" Type="http://schemas.openxmlformats.org/officeDocument/2006/relationships/image" Target="../media/image22.png"/><Relationship Id="rId10" Type="http://schemas.openxmlformats.org/officeDocument/2006/relationships/customXml" Target="../ink/ink7.xml"/><Relationship Id="rId4" Type="http://schemas.openxmlformats.org/officeDocument/2006/relationships/image" Target="../media/image21.png"/><Relationship Id="rId9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8.xml"/><Relationship Id="rId7" Type="http://schemas.openxmlformats.org/officeDocument/2006/relationships/customXml" Target="../ink/ink9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2120530"/>
            <a:ext cx="109297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-29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and tangential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71711" y="2670894"/>
            <a:ext cx="757555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For tangential and normal components,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366973"/>
              </p:ext>
            </p:extLst>
          </p:nvPr>
        </p:nvGraphicFramePr>
        <p:xfrm>
          <a:off x="6757976" y="2339908"/>
          <a:ext cx="4403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3" imgW="1815312" imgH="634725" progId="Equation.DSMT4">
                  <p:embed/>
                </p:oleObj>
              </mc:Choice>
              <mc:Fallback>
                <p:oleObj name="Equation" r:id="rId3" imgW="1815312" imgH="63472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76" y="2339908"/>
                        <a:ext cx="4403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971712" y="1309626"/>
            <a:ext cx="3308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Newton</a:t>
            </a:r>
            <a:r>
              <a:rPr lang="ja-JP" altLang="en-US" sz="2400" dirty="0"/>
              <a:t>’</a:t>
            </a:r>
            <a:r>
              <a:rPr lang="en-US" altLang="ja-JP" sz="2400" dirty="0"/>
              <a:t>s second law</a:t>
            </a:r>
            <a:endParaRPr lang="en-US" altLang="ko-KR" sz="2400" dirty="0"/>
          </a:p>
        </p:txBody>
      </p:sp>
      <p:pic>
        <p:nvPicPr>
          <p:cNvPr id="12" name="Picture 16" descr="bee29230_12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/>
          <a:stretch>
            <a:fillRect/>
          </a:stretch>
        </p:blipFill>
        <p:spPr bwMode="auto">
          <a:xfrm>
            <a:off x="548261" y="3562687"/>
            <a:ext cx="7679178" cy="28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82760"/>
              </p:ext>
            </p:extLst>
          </p:nvPr>
        </p:nvGraphicFramePr>
        <p:xfrm>
          <a:off x="6540661" y="4516095"/>
          <a:ext cx="45847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Equation" r:id="rId6" imgW="1816100" imgH="685800" progId="Equation.DSMT4">
                  <p:embed/>
                </p:oleObj>
              </mc:Choice>
              <mc:Fallback>
                <p:oleObj name="Equation" r:id="rId6" imgW="18161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661" y="4516095"/>
                        <a:ext cx="4584700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79317"/>
              </p:ext>
            </p:extLst>
          </p:nvPr>
        </p:nvGraphicFramePr>
        <p:xfrm>
          <a:off x="4280061" y="1292298"/>
          <a:ext cx="2260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Equation" r:id="rId8" imgW="1066800" imgH="342900" progId="Equation.3">
                  <p:embed/>
                </p:oleObj>
              </mc:Choice>
              <mc:Fallback>
                <p:oleObj name="Equation" r:id="rId8" imgW="1066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061" y="1292298"/>
                        <a:ext cx="2260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924160" y="2709720"/>
              <a:ext cx="5667120" cy="314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3720" y="2700000"/>
                <a:ext cx="5682240" cy="31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8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Problem-4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0" y="1033227"/>
            <a:ext cx="3868463" cy="370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4377" y="4857426"/>
            <a:ext cx="510052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The bob of a 2-m pendulum describes an arc of a circle in a vertical plane.  If the tension in the cord is 2.5 times the weight of the bob for the position shown, find the velocity and </a:t>
            </a:r>
            <a:r>
              <a:rPr lang="en-US" altLang="ko-KR" dirty="0" smtClean="0"/>
              <a:t>acceleration </a:t>
            </a:r>
            <a:r>
              <a:rPr lang="en-US" altLang="ko-KR" dirty="0"/>
              <a:t>of the bob in that position.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07720" y="1146240"/>
              <a:ext cx="10097640" cy="461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1134360"/>
                <a:ext cx="10110600" cy="46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Problem-5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3" y="1095744"/>
            <a:ext cx="4403871" cy="376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5013" y="4869257"/>
            <a:ext cx="5232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Determine the rated speed of a highway curve of radius </a:t>
            </a:r>
            <a:r>
              <a:rPr lang="en-US" altLang="ko-KR" i="1" dirty="0">
                <a:latin typeface="Symbol" pitchFamily="18" charset="2"/>
              </a:rPr>
              <a:t>r</a:t>
            </a:r>
            <a:r>
              <a:rPr lang="en-US" altLang="ko-KR" dirty="0"/>
              <a:t> = 20 m banked through an angle </a:t>
            </a:r>
            <a:r>
              <a:rPr lang="en-US" altLang="ko-KR" i="1" dirty="0">
                <a:latin typeface="Symbol" pitchFamily="18" charset="2"/>
              </a:rPr>
              <a:t>q</a:t>
            </a:r>
            <a:r>
              <a:rPr lang="en-US" altLang="ko-KR" dirty="0"/>
              <a:t> = 18</a:t>
            </a:r>
            <a:r>
              <a:rPr lang="en-US" altLang="ko-KR" baseline="30000" dirty="0"/>
              <a:t>o</a:t>
            </a:r>
            <a:r>
              <a:rPr lang="en-US" altLang="ko-KR" dirty="0"/>
              <a:t>.  The rated speed of a banked highway curve is the speed at which a car should travel if no lateral friction force is to be exerted at its wheels.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44160" y="1174320"/>
              <a:ext cx="9067320" cy="4944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4440" y="1163520"/>
                <a:ext cx="9081360" cy="496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8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Problem-6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3" descr="bee29230_p12-0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/>
          <a:stretch>
            <a:fillRect/>
          </a:stretch>
        </p:blipFill>
        <p:spPr bwMode="auto">
          <a:xfrm>
            <a:off x="464576" y="1002327"/>
            <a:ext cx="5110802" cy="282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15168" y="3875042"/>
            <a:ext cx="520961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The 3-kg collar </a:t>
            </a:r>
            <a:r>
              <a:rPr lang="en-US" altLang="ko-KR" i="1" dirty="0"/>
              <a:t>B</a:t>
            </a:r>
            <a:r>
              <a:rPr lang="en-US" altLang="ko-KR" dirty="0"/>
              <a:t> rests on the frictionless arm </a:t>
            </a:r>
            <a:r>
              <a:rPr lang="en-US" altLang="ko-KR" i="1" dirty="0"/>
              <a:t>AA</a:t>
            </a:r>
            <a:r>
              <a:rPr lang="en-US" altLang="ko-KR" dirty="0">
                <a:sym typeface="Symbol" pitchFamily="18" charset="2"/>
              </a:rPr>
              <a:t></a:t>
            </a:r>
            <a:r>
              <a:rPr lang="en-US" altLang="ko-KR" dirty="0"/>
              <a:t>. The collar is held in place by the rope attached to drum </a:t>
            </a:r>
            <a:r>
              <a:rPr lang="en-US" altLang="ko-KR" i="1" dirty="0"/>
              <a:t>D</a:t>
            </a:r>
            <a:r>
              <a:rPr lang="en-US" altLang="ko-KR" dirty="0"/>
              <a:t> and rotates about </a:t>
            </a:r>
            <a:r>
              <a:rPr lang="en-US" altLang="ko-KR" i="1" dirty="0"/>
              <a:t>O</a:t>
            </a:r>
            <a:r>
              <a:rPr lang="en-US" altLang="ko-KR" dirty="0"/>
              <a:t> in a horizontal plane.  The linear velocity of the collar B is increasing according to </a:t>
            </a:r>
            <a:r>
              <a:rPr lang="en-US" altLang="ko-KR" i="1" dirty="0"/>
              <a:t>v</a:t>
            </a:r>
            <a:r>
              <a:rPr lang="en-US" altLang="ko-KR" dirty="0"/>
              <a:t>= 0.2 </a:t>
            </a:r>
            <a:r>
              <a:rPr lang="en-US" altLang="ko-KR" i="1" dirty="0"/>
              <a:t>t</a:t>
            </a:r>
            <a:r>
              <a:rPr lang="en-US" altLang="ko-KR" i="1" baseline="30000" dirty="0"/>
              <a:t>2</a:t>
            </a:r>
            <a:r>
              <a:rPr lang="en-US" altLang="ko-KR" dirty="0"/>
              <a:t>  where </a:t>
            </a:r>
            <a:r>
              <a:rPr lang="en-US" altLang="ko-KR" i="1" dirty="0"/>
              <a:t>v</a:t>
            </a:r>
            <a:r>
              <a:rPr lang="en-US" altLang="ko-KR" dirty="0"/>
              <a:t> is in m/s and t is in sec.  Find the tension in the rope and the force of the bar on the collar after 5 seconds if </a:t>
            </a:r>
            <a:r>
              <a:rPr lang="en-US" altLang="ko-KR" i="1" dirty="0"/>
              <a:t>r</a:t>
            </a:r>
            <a:r>
              <a:rPr lang="en-US" altLang="ko-KR" dirty="0"/>
              <a:t> = 0.4 m.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50400" y="1102680"/>
              <a:ext cx="10638720" cy="531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760" y="1091520"/>
                <a:ext cx="10659600" cy="53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1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19818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235" y="1026123"/>
            <a:ext cx="2156943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1525R-801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37" y="3527825"/>
            <a:ext cx="5238441" cy="29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Downloads\QD-s116e053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0" y="3527825"/>
            <a:ext cx="5238442" cy="29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414753" y="1343934"/>
            <a:ext cx="87677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sz="2400" dirty="0"/>
              <a:t>Hydraulic actuators and extending robotic arms are often analyzed using radial and transverse coordinates. </a:t>
            </a:r>
          </a:p>
        </p:txBody>
      </p:sp>
    </p:spTree>
    <p:extLst>
      <p:ext uri="{BB962C8B-B14F-4D97-AF65-F5344CB8AC3E}">
        <p14:creationId xmlns:p14="http://schemas.microsoft.com/office/powerpoint/2010/main" val="16474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667731"/>
              </p:ext>
            </p:extLst>
          </p:nvPr>
        </p:nvGraphicFramePr>
        <p:xfrm>
          <a:off x="3767952" y="1864669"/>
          <a:ext cx="5370924" cy="1067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3" imgW="3136900" imgH="812800" progId="Equation.3">
                  <p:embed/>
                </p:oleObj>
              </mc:Choice>
              <mc:Fallback>
                <p:oleObj name="Equation" r:id="rId3" imgW="31369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952" y="1864669"/>
                        <a:ext cx="5370924" cy="1067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37751" y="1121099"/>
            <a:ext cx="8850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Consider particle at </a:t>
            </a:r>
            <a:r>
              <a:rPr lang="en-US" altLang="ko-KR" sz="2400" i="1" dirty="0"/>
              <a:t>r</a:t>
            </a:r>
            <a:r>
              <a:rPr lang="en-US" altLang="ko-KR" sz="2400" dirty="0"/>
              <a:t> and </a:t>
            </a:r>
            <a:r>
              <a:rPr lang="en-US" altLang="ko-KR" sz="2400" i="1" dirty="0">
                <a:latin typeface="Symbol" pitchFamily="18" charset="2"/>
              </a:rPr>
              <a:t>q</a:t>
            </a:r>
            <a:r>
              <a:rPr lang="en-US" altLang="ko-KR" sz="2400" dirty="0"/>
              <a:t>, in polar coordinates,</a:t>
            </a:r>
          </a:p>
        </p:txBody>
      </p:sp>
      <p:pic>
        <p:nvPicPr>
          <p:cNvPr id="12" name="Picture 3" descr="bee29230_12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8"/>
          <a:stretch>
            <a:fillRect/>
          </a:stretch>
        </p:blipFill>
        <p:spPr bwMode="auto">
          <a:xfrm>
            <a:off x="1496179" y="3089583"/>
            <a:ext cx="9033859" cy="32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281200" y="1126800"/>
              <a:ext cx="5164200" cy="1982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9320" y="1115640"/>
                <a:ext cx="5180400" cy="20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1" y="1027073"/>
            <a:ext cx="4287447" cy="29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84511" y="3987655"/>
            <a:ext cx="5795161" cy="1015995"/>
            <a:chOff x="202" y="1989"/>
            <a:chExt cx="2671" cy="64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02" y="1989"/>
              <a:ext cx="2671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en-US" altLang="ko-KR" dirty="0"/>
                <a:t>A block </a:t>
              </a:r>
              <a:r>
                <a:rPr lang="en-US" altLang="ko-KR" i="1" dirty="0"/>
                <a:t>B</a:t>
              </a:r>
              <a:r>
                <a:rPr lang="en-US" altLang="ko-KR" dirty="0"/>
                <a:t> of mass </a:t>
              </a:r>
              <a:r>
                <a:rPr lang="en-US" altLang="ko-KR" i="1" dirty="0"/>
                <a:t>m</a:t>
              </a:r>
              <a:r>
                <a:rPr lang="en-US" altLang="ko-KR" dirty="0"/>
                <a:t> can slide freely on a frictionless arm </a:t>
              </a:r>
              <a:r>
                <a:rPr lang="en-US" altLang="ko-KR" i="1" dirty="0"/>
                <a:t>OA</a:t>
              </a:r>
              <a:r>
                <a:rPr lang="en-US" altLang="ko-KR" dirty="0"/>
                <a:t> which rotates in a horizontal plane at a constant rate</a:t>
              </a: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696065"/>
                </p:ext>
              </p:extLst>
            </p:nvPr>
          </p:nvGraphicFramePr>
          <p:xfrm>
            <a:off x="865" y="2427"/>
            <a:ext cx="195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" name="Equation" r:id="rId4" imgW="368140" imgH="355446" progId="Equation.3">
                    <p:embed/>
                  </p:oleObj>
                </mc:Choice>
                <mc:Fallback>
                  <p:oleObj name="Equation" r:id="rId4" imgW="368140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" y="2427"/>
                          <a:ext cx="195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12459" y="5706349"/>
            <a:ext cx="62674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ko-KR" dirty="0"/>
              <a:t>the component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r</a:t>
            </a:r>
            <a:r>
              <a:rPr lang="en-US" altLang="ko-KR" dirty="0"/>
              <a:t> of the velocity of </a:t>
            </a:r>
            <a:r>
              <a:rPr lang="en-US" altLang="ko-KR" i="1" dirty="0"/>
              <a:t>B</a:t>
            </a:r>
            <a:r>
              <a:rPr lang="en-US" altLang="ko-KR" dirty="0"/>
              <a:t> along </a:t>
            </a:r>
            <a:r>
              <a:rPr lang="en-US" altLang="ko-KR" i="1" dirty="0"/>
              <a:t>OA</a:t>
            </a:r>
            <a:r>
              <a:rPr lang="en-US" altLang="ko-KR" dirty="0"/>
              <a:t>, and </a:t>
            </a:r>
          </a:p>
          <a:p>
            <a:pPr algn="just" eaLnBrk="1" hangingPunct="1">
              <a:spcBef>
                <a:spcPct val="20000"/>
              </a:spcBef>
              <a:buFontTx/>
              <a:buAutoNum type="alphaLcParenR"/>
            </a:pPr>
            <a:r>
              <a:rPr lang="en-US" altLang="ko-KR" dirty="0"/>
              <a:t>the magnitude of the </a:t>
            </a:r>
            <a:r>
              <a:rPr lang="en-US" altLang="ko-KR" dirty="0" smtClean="0"/>
              <a:t>force </a:t>
            </a:r>
            <a:r>
              <a:rPr lang="en-US" altLang="ko-KR" dirty="0"/>
              <a:t>exerted on </a:t>
            </a:r>
            <a:r>
              <a:rPr lang="en-US" altLang="ko-KR" i="1" dirty="0"/>
              <a:t>B</a:t>
            </a:r>
            <a:r>
              <a:rPr lang="en-US" altLang="ko-KR" dirty="0"/>
              <a:t> by the arm </a:t>
            </a:r>
            <a:r>
              <a:rPr lang="en-US" altLang="ko-KR" i="1" dirty="0"/>
              <a:t>OA</a:t>
            </a:r>
            <a:r>
              <a:rPr lang="en-US" altLang="ko-KR" dirty="0"/>
              <a:t>.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55936" y="5017719"/>
            <a:ext cx="59581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ko-KR" dirty="0"/>
              <a:t>Knowing that </a:t>
            </a:r>
            <a:r>
              <a:rPr lang="en-US" altLang="ko-KR" i="1" dirty="0"/>
              <a:t>B</a:t>
            </a:r>
            <a:r>
              <a:rPr lang="en-US" altLang="ko-KR" dirty="0"/>
              <a:t> is released at a distance </a:t>
            </a:r>
            <a:r>
              <a:rPr lang="en-US" altLang="ko-KR" i="1" dirty="0"/>
              <a:t>r</a:t>
            </a:r>
            <a:r>
              <a:rPr lang="en-US" altLang="ko-KR" baseline="-25000" dirty="0"/>
              <a:t>0</a:t>
            </a:r>
            <a:r>
              <a:rPr lang="en-US" altLang="ko-KR" dirty="0"/>
              <a:t> from </a:t>
            </a:r>
            <a:r>
              <a:rPr lang="en-US" altLang="ko-KR" i="1" dirty="0"/>
              <a:t>O, </a:t>
            </a:r>
            <a:r>
              <a:rPr lang="en-US" altLang="ko-KR" dirty="0"/>
              <a:t>express as a function of </a:t>
            </a:r>
            <a:r>
              <a:rPr lang="en-US" altLang="ko-KR" i="1" dirty="0"/>
              <a:t>r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287360" y="1030680"/>
              <a:ext cx="10742400" cy="5438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1600" y="1020960"/>
                <a:ext cx="10751040" cy="54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30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3" descr="bee29230_p12-0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/>
          <a:stretch>
            <a:fillRect/>
          </a:stretch>
        </p:blipFill>
        <p:spPr bwMode="auto">
          <a:xfrm>
            <a:off x="601708" y="1247266"/>
            <a:ext cx="4326008" cy="248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5023221" y="963827"/>
            <a:ext cx="6845290" cy="3170099"/>
            <a:chOff x="57320" y="3559069"/>
            <a:chExt cx="8134350" cy="3179264"/>
          </a:xfrm>
        </p:grpSpPr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57320" y="3559069"/>
              <a:ext cx="8134350" cy="317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just" eaLnBrk="1" hangingPunct="1"/>
              <a:r>
                <a:rPr lang="en-US" altLang="ko-KR" dirty="0"/>
                <a:t>The 3-kg collar </a:t>
              </a:r>
              <a:r>
                <a:rPr lang="en-US" altLang="ko-KR" i="1" dirty="0"/>
                <a:t>B</a:t>
              </a:r>
              <a:r>
                <a:rPr lang="en-US" altLang="ko-KR" dirty="0"/>
                <a:t> slides on the frictionless arm </a:t>
              </a:r>
              <a:r>
                <a:rPr lang="en-US" altLang="ko-KR" i="1" dirty="0"/>
                <a:t>AA</a:t>
              </a:r>
              <a:r>
                <a:rPr lang="en-US" altLang="ko-KR" dirty="0">
                  <a:sym typeface="Symbol" pitchFamily="18" charset="2"/>
                </a:rPr>
                <a:t></a:t>
              </a:r>
              <a:r>
                <a:rPr lang="en-US" altLang="ko-KR" dirty="0"/>
                <a:t>. The arm is attached to drum </a:t>
              </a:r>
              <a:r>
                <a:rPr lang="en-US" altLang="ko-KR" i="1" dirty="0"/>
                <a:t>D</a:t>
              </a:r>
              <a:r>
                <a:rPr lang="en-US" altLang="ko-KR" dirty="0"/>
                <a:t> and rotates about </a:t>
              </a:r>
              <a:r>
                <a:rPr lang="en-US" altLang="ko-KR" i="1" dirty="0"/>
                <a:t>O</a:t>
              </a:r>
              <a:r>
                <a:rPr lang="en-US" altLang="ko-KR" dirty="0"/>
                <a:t> in a horizontal plane at the rate             </a:t>
              </a:r>
              <a:r>
                <a:rPr lang="en-US" altLang="ko-KR" dirty="0" smtClean="0"/>
                <a:t>, </a:t>
              </a:r>
              <a:r>
                <a:rPr lang="en-US" altLang="ko-KR" dirty="0"/>
                <a:t>where   </a:t>
              </a:r>
              <a:r>
                <a:rPr lang="en-US" altLang="ko-KR" dirty="0" smtClean="0"/>
                <a:t>   and </a:t>
              </a:r>
              <a:r>
                <a:rPr lang="en-US" altLang="ko-KR" i="1" dirty="0"/>
                <a:t>t</a:t>
              </a:r>
              <a:r>
                <a:rPr lang="en-US" altLang="ko-KR" dirty="0"/>
                <a:t> are expressed in rad/s and seconds, respectively. As the arm-drum assembly rotates, a mechanism within the drum releases the cord so that the collar moves outward from </a:t>
              </a:r>
              <a:r>
                <a:rPr lang="en-US" altLang="ko-KR" i="1" dirty="0"/>
                <a:t>O</a:t>
              </a:r>
              <a:r>
                <a:rPr lang="en-US" altLang="ko-KR" dirty="0"/>
                <a:t> with a constant speed of 0.5 m/s. Knowing that at </a:t>
              </a:r>
              <a:r>
                <a:rPr lang="en-US" altLang="ko-KR" i="1" dirty="0"/>
                <a:t>t</a:t>
              </a:r>
              <a:r>
                <a:rPr lang="en-US" altLang="ko-KR" dirty="0"/>
                <a:t> = 0,  </a:t>
              </a:r>
              <a:r>
                <a:rPr lang="en-US" altLang="ko-KR" i="1" dirty="0"/>
                <a:t>r</a:t>
              </a:r>
              <a:r>
                <a:rPr lang="en-US" altLang="ko-KR" dirty="0"/>
                <a:t> = 0, determine the time at which the tension in the cord is equal to the magnitude of the horizontal force exerted on </a:t>
              </a:r>
              <a:r>
                <a:rPr lang="en-US" altLang="ko-KR" i="1" dirty="0"/>
                <a:t>B</a:t>
              </a:r>
              <a:r>
                <a:rPr lang="en-US" altLang="ko-KR" dirty="0"/>
                <a:t> by arm </a:t>
              </a:r>
              <a:r>
                <a:rPr lang="en-US" altLang="ko-KR" i="1" dirty="0"/>
                <a:t>AA</a:t>
              </a:r>
              <a:r>
                <a:rPr lang="en-US" altLang="ko-KR" dirty="0">
                  <a:sym typeface="Symbol" pitchFamily="18" charset="2"/>
                </a:rPr>
                <a:t></a:t>
              </a:r>
              <a:r>
                <a:rPr lang="en-US" altLang="ko-KR" dirty="0"/>
                <a:t>.</a:t>
              </a:r>
            </a:p>
          </p:txBody>
        </p:sp>
        <p:graphicFrame>
          <p:nvGraphicFramePr>
            <p:cNvPr id="1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160459"/>
                </p:ext>
              </p:extLst>
            </p:nvPr>
          </p:nvGraphicFramePr>
          <p:xfrm>
            <a:off x="1283120" y="4228348"/>
            <a:ext cx="1205963" cy="293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6" name="Equation" r:id="rId4" imgW="584200" imgH="203200" progId="Equation.3">
                    <p:embed/>
                  </p:oleObj>
                </mc:Choice>
                <mc:Fallback>
                  <p:oleObj name="Equation" r:id="rId4" imgW="5842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3120" y="4228348"/>
                          <a:ext cx="1205963" cy="2930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437068"/>
              </p:ext>
            </p:extLst>
          </p:nvPr>
        </p:nvGraphicFramePr>
        <p:xfrm>
          <a:off x="7994007" y="1595689"/>
          <a:ext cx="214318" cy="32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6" imgW="127000" imgH="203200" progId="Equation.3">
                  <p:embed/>
                </p:oleObj>
              </mc:Choice>
              <mc:Fallback>
                <p:oleObj name="Equation" r:id="rId6" imgW="127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007" y="1595689"/>
                        <a:ext cx="214318" cy="327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27560" y="1329480"/>
              <a:ext cx="11298600" cy="5249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6040" y="1318320"/>
                <a:ext cx="11322000" cy="527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3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9632880" y="4878000"/>
              <a:ext cx="78840" cy="140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1720" y="4866480"/>
                <a:ext cx="10116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01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Kinetics of particle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C:\Users\bself\Downloads\QD-PURESTOCK_1574R-04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12" y="1030103"/>
            <a:ext cx="3330287" cy="417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bself\Downloads\QD-9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0" y="1030103"/>
            <a:ext cx="6051550" cy="417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547930" y="5367752"/>
            <a:ext cx="59115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We must analyze all of the forces acting on the wheelchair in order to design a good ramp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7123529" y="5347554"/>
            <a:ext cx="416600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High swing velocities can result in large forces on a swing chain or rope, causing it to break.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7000" y="5985000"/>
              <a:ext cx="8420040" cy="25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480" y="5978520"/>
                <a:ext cx="842508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0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Newton’s laws of motion: Force, mass and acceleration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1470" y="1576350"/>
            <a:ext cx="63531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b="1" dirty="0"/>
              <a:t>Newton</a:t>
            </a:r>
            <a:r>
              <a:rPr lang="ja-JP" altLang="en-US" sz="2400" b="1" dirty="0"/>
              <a:t>’</a:t>
            </a:r>
            <a:r>
              <a:rPr lang="en-US" altLang="ja-JP" sz="2400" b="1" dirty="0"/>
              <a:t>s Second Law of Motion</a:t>
            </a:r>
            <a:endParaRPr lang="en-US" altLang="ko-KR" sz="2400" b="1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82274"/>
              </p:ext>
            </p:extLst>
          </p:nvPr>
        </p:nvGraphicFramePr>
        <p:xfrm>
          <a:off x="2958374" y="1037615"/>
          <a:ext cx="2008315" cy="47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3" imgW="571004" imgH="177646" progId="Equation.DSMT4">
                  <p:embed/>
                </p:oleObj>
              </mc:Choice>
              <mc:Fallback>
                <p:oleObj name="Equation" r:id="rId3" imgW="571004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374" y="1037615"/>
                        <a:ext cx="2008315" cy="47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1" descr="C:\Users\bself\Downloads\QD-CD087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9"/>
          <a:stretch>
            <a:fillRect/>
          </a:stretch>
        </p:blipFill>
        <p:spPr bwMode="auto">
          <a:xfrm>
            <a:off x="8234164" y="1443536"/>
            <a:ext cx="3325813" cy="410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51469" y="2088317"/>
            <a:ext cx="6822129" cy="206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If the </a:t>
            </a:r>
            <a:r>
              <a:rPr lang="en-US" altLang="ko-KR" sz="2200" i="1" dirty="0"/>
              <a:t>resultant force</a:t>
            </a:r>
            <a:r>
              <a:rPr lang="en-US" altLang="ko-KR" sz="2200" dirty="0"/>
              <a:t> acting on a particle is not zero, the particle will have an acceleration </a:t>
            </a:r>
            <a:r>
              <a:rPr lang="en-US" altLang="ko-KR" sz="2200" i="1" dirty="0"/>
              <a:t>proportional to the magnitude of resultant</a:t>
            </a:r>
            <a:r>
              <a:rPr lang="en-US" altLang="ko-KR" sz="2200" dirty="0"/>
              <a:t> and in the </a:t>
            </a:r>
            <a:r>
              <a:rPr lang="en-US" altLang="ko-KR" sz="2200" i="1" dirty="0"/>
              <a:t>direction of the resultant</a:t>
            </a:r>
            <a:r>
              <a:rPr lang="en-US" altLang="ko-KR" sz="2200" dirty="0"/>
              <a:t>.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551468" y="4213043"/>
            <a:ext cx="6822129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Must be expressed with respect to a </a:t>
            </a:r>
            <a:r>
              <a:rPr lang="en-US" altLang="ko-KR" sz="2200" i="1" dirty="0"/>
              <a:t>Newtonian (or inertial) frame of reference</a:t>
            </a:r>
            <a:r>
              <a:rPr lang="en-US" altLang="ko-KR" sz="2200" dirty="0"/>
              <a:t>, i.e., one that is not accelerating or rotating.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This form of the equation is for a constant mass system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231360" y="1203480"/>
              <a:ext cx="8326440" cy="547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2720" y="1195200"/>
                <a:ext cx="8339040" cy="54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51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D’Alembert’s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principal and dynamic equilibrium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58" y="1008696"/>
            <a:ext cx="3103053" cy="26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934720" y="1051546"/>
            <a:ext cx="48368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200" dirty="0">
                <a:solidFill>
                  <a:srgbClr val="000000"/>
                </a:solidFill>
              </a:rPr>
              <a:t>Inertial forces may be conceptually useful but are not like the contact and gravitational forces found in statics.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43805"/>
              </p:ext>
            </p:extLst>
          </p:nvPr>
        </p:nvGraphicFramePr>
        <p:xfrm>
          <a:off x="8003525" y="2287268"/>
          <a:ext cx="2972051" cy="67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4" imgW="901440" imgH="266400" progId="Equation.3">
                  <p:embed/>
                </p:oleObj>
              </mc:Choice>
              <mc:Fallback>
                <p:oleObj name="Equation" r:id="rId4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3525" y="2287268"/>
                        <a:ext cx="2972051" cy="67253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95416" y="4114709"/>
            <a:ext cx="1134350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Newton’s 2</a:t>
            </a:r>
            <a:r>
              <a:rPr lang="en-US" altLang="ko-KR" sz="2200" baseline="30000" dirty="0" smtClean="0"/>
              <a:t>nd</a:t>
            </a:r>
            <a:r>
              <a:rPr lang="en-US" altLang="ko-KR" sz="2200" dirty="0" smtClean="0"/>
              <a:t> Law is applicable when the frame of reference is inertial frame.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Inertial frame is the frame </a:t>
            </a:r>
            <a:r>
              <a:rPr lang="en-US" altLang="ko-KR" sz="2200" dirty="0"/>
              <a:t>of reference</a:t>
            </a:r>
            <a:r>
              <a:rPr lang="en-US" altLang="ko-KR" sz="2200" dirty="0" smtClean="0"/>
              <a:t> which is either at rest or moving with constant velocity.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On the other hand, </a:t>
            </a:r>
            <a:r>
              <a:rPr lang="en-US" altLang="ko-KR" sz="2200" dirty="0" err="1"/>
              <a:t>D’Alembert’s</a:t>
            </a:r>
            <a:r>
              <a:rPr lang="en-US" altLang="ko-KR" sz="2200" dirty="0"/>
              <a:t> </a:t>
            </a:r>
            <a:r>
              <a:rPr lang="en-US" altLang="ko-KR" sz="2200" dirty="0" smtClean="0"/>
              <a:t>Principle is applicable when the frame of reference is non-inertial, </a:t>
            </a:r>
            <a:r>
              <a:rPr lang="en-US" altLang="ko-KR" sz="2200" dirty="0" err="1" smtClean="0"/>
              <a:t>i</a:t>
            </a:r>
            <a:r>
              <a:rPr lang="en-US" altLang="ko-KR" sz="2200" dirty="0" smtClean="0"/>
              <a:t>. e.  accelerating.</a:t>
            </a:r>
            <a:endParaRPr lang="en-US" altLang="ko-KR" sz="2200" dirty="0"/>
          </a:p>
        </p:txBody>
      </p:sp>
      <p:sp>
        <p:nvSpPr>
          <p:cNvPr id="19" name="Rectangle 18"/>
          <p:cNvSpPr/>
          <p:nvPr/>
        </p:nvSpPr>
        <p:spPr>
          <a:xfrm>
            <a:off x="4191766" y="3844954"/>
            <a:ext cx="5245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Newton’s 2nd Law Vs. D’Alembert’s Principle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24657" y="3335749"/>
            <a:ext cx="2579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D’Alembert’s Principle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57429" y="1468229"/>
            <a:ext cx="1985087" cy="1638077"/>
            <a:chOff x="395416" y="1163884"/>
            <a:chExt cx="1985087" cy="1638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38707" y="2432629"/>
                  <a:ext cx="16417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07" y="2432629"/>
                  <a:ext cx="16417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089" r="-4089" b="-49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832774" y="2084602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52774" y="2174602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95416" y="1989936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416" y="1989936"/>
                  <a:ext cx="38767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>
              <a:off x="783086" y="1779965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83086" y="138533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27050" y="1586799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050" y="1586799"/>
                  <a:ext cx="37144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815092" y="1163884"/>
                  <a:ext cx="56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092" y="1163884"/>
                  <a:ext cx="56541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518480" y="1407240"/>
              <a:ext cx="9739080" cy="514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0920" y="1397880"/>
                <a:ext cx="9754920" cy="51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0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 of equilibrium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85315" y="3513012"/>
            <a:ext cx="4885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 smtClean="0"/>
              <a:t>Scalar </a:t>
            </a:r>
            <a:r>
              <a:rPr lang="en-US" altLang="ko-KR" sz="2400" dirty="0"/>
              <a:t>component </a:t>
            </a:r>
            <a:r>
              <a:rPr lang="en-US" altLang="ko-KR" sz="2400" dirty="0" smtClean="0"/>
              <a:t>are</a:t>
            </a:r>
            <a:endParaRPr lang="en-US" altLang="ko-KR" sz="2400" dirty="0"/>
          </a:p>
        </p:txBody>
      </p:sp>
      <p:pic>
        <p:nvPicPr>
          <p:cNvPr id="12" name="Picture 3" descr="bee29230_1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9" t="4875"/>
          <a:stretch>
            <a:fillRect/>
          </a:stretch>
        </p:blipFill>
        <p:spPr bwMode="auto">
          <a:xfrm>
            <a:off x="6133070" y="1062683"/>
            <a:ext cx="5510627" cy="525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46987" y="2002092"/>
            <a:ext cx="5450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rgbClr val="0000FF"/>
                </a:solidFill>
              </a:rPr>
              <a:t>In terms of Cartesian coordinates:</a:t>
            </a:r>
            <a:endParaRPr lang="en-IN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12"/>
              </p:ext>
            </p:extLst>
          </p:nvPr>
        </p:nvGraphicFramePr>
        <p:xfrm>
          <a:off x="485315" y="2734491"/>
          <a:ext cx="60864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4" imgW="2501640" imgH="266400" progId="Equation.3">
                  <p:embed/>
                </p:oleObj>
              </mc:Choice>
              <mc:Fallback>
                <p:oleObj name="Equation" r:id="rId4" imgW="2501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5" y="2734491"/>
                        <a:ext cx="60864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37751" y="1097064"/>
            <a:ext cx="5935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800" dirty="0"/>
              <a:t>Newton</a:t>
            </a:r>
            <a:r>
              <a:rPr lang="ja-JP" altLang="en-US" sz="2800" dirty="0"/>
              <a:t>’</a:t>
            </a:r>
            <a:r>
              <a:rPr lang="en-US" altLang="ja-JP" sz="2800" dirty="0"/>
              <a:t>s second law</a:t>
            </a:r>
            <a:endParaRPr lang="en-US" altLang="ko-KR" sz="2800" dirty="0"/>
          </a:p>
        </p:txBody>
      </p:sp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95333"/>
              </p:ext>
            </p:extLst>
          </p:nvPr>
        </p:nvGraphicFramePr>
        <p:xfrm>
          <a:off x="485315" y="4054832"/>
          <a:ext cx="5057870" cy="104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6" imgW="2577960" imgH="482400" progId="Equation.3">
                  <p:embed/>
                </p:oleObj>
              </mc:Choice>
              <mc:Fallback>
                <p:oleObj name="Equation" r:id="rId6" imgW="2577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5" y="4054832"/>
                        <a:ext cx="5057870" cy="1041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649520" y="3282480"/>
              <a:ext cx="4520160" cy="19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4480" y="3279240"/>
                <a:ext cx="4527720" cy="19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Problem-1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93128" y="4649664"/>
            <a:ext cx="564673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An 80-kg block rests on a horizontal plane.  Find the magnitude of the force </a:t>
            </a:r>
            <a:r>
              <a:rPr lang="en-US" altLang="ko-KR" b="1" i="1" dirty="0"/>
              <a:t>P</a:t>
            </a:r>
            <a:r>
              <a:rPr lang="en-US" altLang="ko-KR" dirty="0"/>
              <a:t> required to give the block an acceleration of 2.5 m/s</a:t>
            </a:r>
            <a:r>
              <a:rPr lang="en-US" altLang="ko-KR" baseline="30000" dirty="0"/>
              <a:t>2 </a:t>
            </a:r>
            <a:r>
              <a:rPr lang="en-US" altLang="ko-KR" dirty="0"/>
              <a:t>to the right.  The coefficient of kinetic friction between the block and plane is </a:t>
            </a:r>
            <a:r>
              <a:rPr lang="en-US" altLang="ko-KR" i="1" dirty="0" err="1">
                <a:latin typeface="Symbol" pitchFamily="18" charset="2"/>
              </a:rPr>
              <a:t>m</a:t>
            </a:r>
            <a:r>
              <a:rPr lang="en-US" altLang="ko-KR" i="1" baseline="-25000" dirty="0" err="1"/>
              <a:t>k</a:t>
            </a:r>
            <a:r>
              <a:rPr lang="en-US" altLang="ko-KR" dirty="0">
                <a:latin typeface="Symbol" pitchFamily="18" charset="2"/>
              </a:rPr>
              <a:t> = </a:t>
            </a:r>
            <a:r>
              <a:rPr lang="en-US" altLang="ko-KR" dirty="0"/>
              <a:t>0.25.</a:t>
            </a:r>
          </a:p>
        </p:txBody>
      </p:sp>
      <p:pic>
        <p:nvPicPr>
          <p:cNvPr id="16" name="Picture 9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23" y="1190105"/>
            <a:ext cx="5424488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80720" y="1075320"/>
              <a:ext cx="4434840" cy="416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5680" y="1067400"/>
                <a:ext cx="4447080" cy="41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2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Problem-2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 rot="-1800000">
            <a:off x="1681276" y="3671530"/>
            <a:ext cx="1622895" cy="97761"/>
            <a:chOff x="835967" y="4905375"/>
            <a:chExt cx="1622895" cy="9776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 rot="-1800000">
            <a:off x="865496" y="3899546"/>
            <a:ext cx="24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-1800000">
            <a:off x="1850380" y="3018967"/>
            <a:ext cx="835902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c 30"/>
          <p:cNvSpPr/>
          <p:nvPr/>
        </p:nvSpPr>
        <p:spPr>
          <a:xfrm>
            <a:off x="459331" y="3875479"/>
            <a:ext cx="1080000" cy="1080000"/>
          </a:xfrm>
          <a:prstGeom prst="arc">
            <a:avLst>
              <a:gd name="adj1" fmla="val 20284403"/>
              <a:gd name="adj2" fmla="val 684968"/>
            </a:avLst>
          </a:prstGeom>
          <a:ln w="127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/>
          <p:cNvCxnSpPr/>
          <p:nvPr/>
        </p:nvCxnSpPr>
        <p:spPr>
          <a:xfrm>
            <a:off x="5705470" y="2193809"/>
            <a:ext cx="0" cy="162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65837" y="4145313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37" y="4145313"/>
                <a:ext cx="55136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5556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rot="21600000">
            <a:off x="1022996" y="4512262"/>
            <a:ext cx="72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 flipV="1">
            <a:off x="4180867" y="1232239"/>
            <a:ext cx="1622895" cy="97761"/>
            <a:chOff x="835967" y="4905375"/>
            <a:chExt cx="1622895" cy="9776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/>
          <p:cNvSpPr/>
          <p:nvPr/>
        </p:nvSpPr>
        <p:spPr>
          <a:xfrm>
            <a:off x="4258337" y="1493820"/>
            <a:ext cx="1440000" cy="144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Delay 2"/>
          <p:cNvSpPr/>
          <p:nvPr/>
        </p:nvSpPr>
        <p:spPr>
          <a:xfrm rot="5400000">
            <a:off x="4452315" y="1692119"/>
            <a:ext cx="1080000" cy="360000"/>
          </a:xfrm>
          <a:prstGeom prst="flowChartDelay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/>
          <p:cNvSpPr/>
          <p:nvPr/>
        </p:nvSpPr>
        <p:spPr>
          <a:xfrm>
            <a:off x="4899541" y="2121189"/>
            <a:ext cx="180000" cy="180000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/>
          <p:cNvSpPr/>
          <p:nvPr/>
        </p:nvSpPr>
        <p:spPr>
          <a:xfrm rot="-1800000">
            <a:off x="2923028" y="2420585"/>
            <a:ext cx="720000" cy="72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/>
          <p:cNvCxnSpPr/>
          <p:nvPr/>
        </p:nvCxnSpPr>
        <p:spPr>
          <a:xfrm rot="9000000">
            <a:off x="2973633" y="202184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204409" y="2699355"/>
            <a:ext cx="180000" cy="180000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 rot="9000000">
            <a:off x="3324821" y="2653434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286790" y="3801627"/>
            <a:ext cx="835902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/>
          <p:cNvCxnSpPr/>
          <p:nvPr/>
        </p:nvCxnSpPr>
        <p:spPr>
          <a:xfrm rot="19800000">
            <a:off x="2599627" y="2990766"/>
            <a:ext cx="756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287149" y="3392333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49" y="3392333"/>
                <a:ext cx="26750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000" r="-2727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838579" y="3904972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579" y="3904972"/>
                <a:ext cx="27917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087" r="-21739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4"/>
              <p:cNvSpPr txBox="1">
                <a:spLocks noChangeArrowheads="1"/>
              </p:cNvSpPr>
              <p:nvPr/>
            </p:nvSpPr>
            <p:spPr bwMode="auto">
              <a:xfrm>
                <a:off x="483481" y="4556318"/>
                <a:ext cx="5646737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just">
                  <a:spcBef>
                    <a:spcPct val="50000"/>
                  </a:spcBef>
                </a:pPr>
                <a:r>
                  <a:rPr lang="en-US" altLang="ko-KR" dirty="0" smtClean="0"/>
                  <a:t>Two masses </a:t>
                </a:r>
                <a14:m>
                  <m:oMath xmlns:m="http://schemas.openxmlformats.org/officeDocument/2006/math"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 smtClean="0"/>
                  <a:t> are connected by rope and pulley arrangement as shown in Figure. The </a:t>
                </a:r>
                <a:r>
                  <a:rPr lang="en-US" altLang="ko-KR" dirty="0"/>
                  <a:t>coefficient of kinetic friction between the block and </a:t>
                </a:r>
                <a:r>
                  <a:rPr lang="en-US" altLang="ko-KR" dirty="0" smtClean="0"/>
                  <a:t>ramp </a:t>
                </a:r>
                <a:r>
                  <a:rPr lang="en-US" altLang="ko-KR" dirty="0"/>
                  <a:t>is </a:t>
                </a:r>
                <a:r>
                  <a:rPr lang="en-US" altLang="ko-KR" i="1" dirty="0" err="1">
                    <a:latin typeface="Symbol" pitchFamily="18" charset="2"/>
                  </a:rPr>
                  <a:t>m</a:t>
                </a:r>
                <a:r>
                  <a:rPr lang="en-US" altLang="ko-KR" i="1" baseline="-25000" dirty="0" err="1"/>
                  <a:t>k</a:t>
                </a:r>
                <a:r>
                  <a:rPr lang="en-US" altLang="ko-KR" dirty="0">
                    <a:latin typeface="Symbol" pitchFamily="18" charset="2"/>
                  </a:rPr>
                  <a:t> = </a:t>
                </a:r>
                <a:r>
                  <a:rPr lang="en-US" altLang="ko-KR" dirty="0" smtClean="0"/>
                  <a:t>0.25.if the system is released from rest, determine the velocity and acceleration of block after 1.2 second.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r>
                  <a:rPr lang="en-US" altLang="ko-KR" dirty="0" smtClean="0"/>
                  <a:t> kg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altLang="ko-KR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/>
                  <a:t> kg </a:t>
                </a:r>
              </a:p>
            </p:txBody>
          </p:sp>
        </mc:Choice>
        <mc:Fallback xmlns="">
          <p:sp>
            <p:nvSpPr>
              <p:cNvPr id="7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481" y="4556318"/>
                <a:ext cx="5646737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079" t="-1567" r="-1079" b="-4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532520" y="928800"/>
              <a:ext cx="9669600" cy="3512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9640" y="917640"/>
                <a:ext cx="9682200" cy="35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656280" y="1044720"/>
              <a:ext cx="11493000" cy="5697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120" y="1038600"/>
                <a:ext cx="11506680" cy="57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2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Problem-3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 Box 1029"/>
          <p:cNvSpPr txBox="1">
            <a:spLocks noChangeArrowheads="1"/>
          </p:cNvSpPr>
          <p:nvPr/>
        </p:nvSpPr>
        <p:spPr bwMode="auto">
          <a:xfrm>
            <a:off x="405129" y="4181278"/>
            <a:ext cx="53594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The 6-kg block </a:t>
            </a:r>
            <a:r>
              <a:rPr lang="en-US" altLang="ko-KR" i="1" dirty="0"/>
              <a:t>B</a:t>
            </a:r>
            <a:r>
              <a:rPr lang="en-US" altLang="ko-KR" dirty="0"/>
              <a:t> starts from rest and slides on the 15-kg wedge </a:t>
            </a:r>
            <a:r>
              <a:rPr lang="en-US" altLang="ko-KR" i="1" dirty="0"/>
              <a:t>A</a:t>
            </a:r>
            <a:r>
              <a:rPr lang="en-US" altLang="ko-KR" dirty="0"/>
              <a:t>, which is supported by a horizontal surface.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Neglecting friction, determine </a:t>
            </a:r>
            <a:r>
              <a:rPr lang="en-US" altLang="ko-KR" i="1" dirty="0"/>
              <a:t>(a)</a:t>
            </a:r>
            <a:r>
              <a:rPr lang="en-US" altLang="ko-KR" dirty="0"/>
              <a:t> the acceleration of the wedge, and </a:t>
            </a:r>
            <a:r>
              <a:rPr lang="en-US" altLang="ko-KR" i="1" dirty="0"/>
              <a:t>(b)</a:t>
            </a:r>
            <a:r>
              <a:rPr lang="en-US" altLang="ko-KR" dirty="0"/>
              <a:t> the acceleration of the block relative to the wedge.</a:t>
            </a:r>
          </a:p>
        </p:txBody>
      </p:sp>
      <p:pic>
        <p:nvPicPr>
          <p:cNvPr id="69" name="Picture 8" descr="bee29230_sp120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/>
          <a:stretch>
            <a:fillRect/>
          </a:stretch>
        </p:blipFill>
        <p:spPr bwMode="auto">
          <a:xfrm>
            <a:off x="405128" y="1058629"/>
            <a:ext cx="5359400" cy="307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7040" y="1200240"/>
              <a:ext cx="9821520" cy="48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0560" y="1189440"/>
                <a:ext cx="9838080" cy="48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64320" y="1123920"/>
              <a:ext cx="11567880" cy="5489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3520" y="1113120"/>
                <a:ext cx="11584800" cy="55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5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and tangential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BXP3164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8" y="1916192"/>
            <a:ext cx="6153851" cy="34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97" y="1979248"/>
            <a:ext cx="3364375" cy="387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783708" y="1304524"/>
            <a:ext cx="11045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ko-KR" sz="2400" b="1" dirty="0"/>
              <a:t>Aircraft and roller coasters can both experience large normal forces during turns.  </a:t>
            </a:r>
          </a:p>
        </p:txBody>
      </p:sp>
    </p:spTree>
    <p:extLst>
      <p:ext uri="{BB962C8B-B14F-4D97-AF65-F5344CB8AC3E}">
        <p14:creationId xmlns:p14="http://schemas.microsoft.com/office/powerpoint/2010/main" val="7675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12F38-6B61-40DE-B4C7-7414664A7FD8}">
  <ds:schemaRefs>
    <ds:schemaRef ds:uri="http://purl.org/dc/dcmitype/"/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db6f8f43-e7c8-4eb7-bec9-3fde85bfec8c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139AB18-B9FB-4BC8-B129-7295E46372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DFF516-68C3-4197-B365-82BD69818E80}"/>
</file>

<file path=docProps/app.xml><?xml version="1.0" encoding="utf-8"?>
<Properties xmlns="http://schemas.openxmlformats.org/officeDocument/2006/extended-properties" xmlns:vt="http://schemas.openxmlformats.org/officeDocument/2006/docPropsVTypes">
  <TotalTime>4480</TotalTime>
  <Words>880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27</cp:revision>
  <dcterms:created xsi:type="dcterms:W3CDTF">2021-02-18T13:04:34Z</dcterms:created>
  <dcterms:modified xsi:type="dcterms:W3CDTF">2022-03-04T05:28:50Z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